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8" r:id="rId13"/>
    <p:sldId id="309" r:id="rId14"/>
    <p:sldId id="268" r:id="rId15"/>
    <p:sldId id="269" r:id="rId16"/>
    <p:sldId id="270" r:id="rId17"/>
    <p:sldId id="31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xygen" panose="02000503000000000000" pitchFamily="2" charset="0"/>
      <p:regular r:id="rId34"/>
      <p:bold r:id="rId35"/>
    </p:embeddedFont>
    <p:embeddedFont>
      <p:font typeface="Oxygen Light" panose="02000303000000000000" pitchFamily="2" charset="0"/>
      <p:regular r:id="rId36"/>
      <p:bold r:id="rId37"/>
    </p:embeddedFont>
    <p:embeddedFont>
      <p:font typeface="Poiret One" panose="000005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22063C-A4E7-4BBE-ACC5-A1E62C3BAFAC}">
  <a:tblStyle styleId="{D222063C-A4E7-4BBE-ACC5-A1E62C3BAF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61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439249f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439249f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439249f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439249f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439249f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439249f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439249f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439249f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c439249f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c439249f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439249f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c439249f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439249f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439249f7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8787dcf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8787dcf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439249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439249f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c8787dc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c8787dc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c8787dcf5_1_24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c8787dcf5_1_24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c8787dcf5_1_24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c8787dcf5_1_24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c8787dcf5_1_24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c8787dcf5_1_24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439249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439249f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439249f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439249f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1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2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1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3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5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7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8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9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3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14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5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l="56623" b="10"/>
          <a:stretch/>
        </p:blipFill>
        <p:spPr>
          <a:xfrm>
            <a:off x="5177825" y="0"/>
            <a:ext cx="39661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1" r:id="rId19"/>
    <p:sldLayoutId id="2147483672" r:id="rId20"/>
    <p:sldLayoutId id="2147483675" r:id="rId21"/>
    <p:sldLayoutId id="2147483676" r:id="rId22"/>
    <p:sldLayoutId id="2147483677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5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1543106" y="-52553"/>
            <a:ext cx="6207919" cy="51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 ÁN 1 – PRO1041</a:t>
            </a:r>
            <a:b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PHẦM MỀM QUẢN LÝ BÁN MŨ BẢO HIỂM </a:t>
            </a:r>
            <a:br>
              <a:rPr lang="en-US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 7 – IT17101</a:t>
            </a:r>
            <a:br>
              <a:rPr lang="en-US" sz="3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B897319-4F61-4C32-8AFB-111C97A37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906" y="3543298"/>
            <a:ext cx="5522119" cy="1064420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GVHD : NGUYỄN ANH DŨNG</a:t>
            </a:r>
            <a:endParaRPr lang="en-US" sz="32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Google Shape;304;p48">
            <a:extLst>
              <a:ext uri="{FF2B5EF4-FFF2-40B4-BE49-F238E27FC236}">
                <a16:creationId xmlns:a16="http://schemas.microsoft.com/office/drawing/2014/main" id="{B12FE622-2E51-483D-99D7-493A77D88D03}"/>
              </a:ext>
            </a:extLst>
          </p:cNvPr>
          <p:cNvSpPr/>
          <p:nvPr/>
        </p:nvSpPr>
        <p:spPr>
          <a:xfrm rot="10800000">
            <a:off x="8308857" y="160911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48">
            <a:extLst>
              <a:ext uri="{FF2B5EF4-FFF2-40B4-BE49-F238E27FC236}">
                <a16:creationId xmlns:a16="http://schemas.microsoft.com/office/drawing/2014/main" id="{C026C9B5-C655-443B-A4B1-65B91AD47E68}"/>
              </a:ext>
            </a:extLst>
          </p:cNvPr>
          <p:cNvSpPr/>
          <p:nvPr/>
        </p:nvSpPr>
        <p:spPr>
          <a:xfrm rot="10800000">
            <a:off x="8509889" y="294286"/>
            <a:ext cx="200231" cy="468944"/>
          </a:xfrm>
          <a:custGeom>
            <a:avLst/>
            <a:gdLst/>
            <a:ahLst/>
            <a:cxnLst/>
            <a:rect l="l" t="t" r="r" b="b"/>
            <a:pathLst>
              <a:path w="34478" h="80748" extrusionOk="0">
                <a:moveTo>
                  <a:pt x="11522" y="0"/>
                </a:moveTo>
                <a:lnTo>
                  <a:pt x="11446" y="89"/>
                </a:lnTo>
                <a:lnTo>
                  <a:pt x="11383" y="177"/>
                </a:lnTo>
                <a:lnTo>
                  <a:pt x="11333" y="253"/>
                </a:lnTo>
                <a:lnTo>
                  <a:pt x="11282" y="341"/>
                </a:lnTo>
                <a:lnTo>
                  <a:pt x="11257" y="417"/>
                </a:lnTo>
                <a:lnTo>
                  <a:pt x="11244" y="493"/>
                </a:lnTo>
                <a:lnTo>
                  <a:pt x="11257" y="556"/>
                </a:lnTo>
                <a:lnTo>
                  <a:pt x="11270" y="632"/>
                </a:lnTo>
                <a:lnTo>
                  <a:pt x="11699" y="1769"/>
                </a:lnTo>
                <a:lnTo>
                  <a:pt x="12103" y="2918"/>
                </a:lnTo>
                <a:lnTo>
                  <a:pt x="12495" y="4068"/>
                </a:lnTo>
                <a:lnTo>
                  <a:pt x="12849" y="5217"/>
                </a:lnTo>
                <a:lnTo>
                  <a:pt x="13202" y="6380"/>
                </a:lnTo>
                <a:lnTo>
                  <a:pt x="13518" y="7542"/>
                </a:lnTo>
                <a:lnTo>
                  <a:pt x="13821" y="8717"/>
                </a:lnTo>
                <a:lnTo>
                  <a:pt x="14112" y="9892"/>
                </a:lnTo>
                <a:lnTo>
                  <a:pt x="14377" y="11079"/>
                </a:lnTo>
                <a:lnTo>
                  <a:pt x="14617" y="12254"/>
                </a:lnTo>
                <a:lnTo>
                  <a:pt x="14845" y="13441"/>
                </a:lnTo>
                <a:lnTo>
                  <a:pt x="15060" y="14641"/>
                </a:lnTo>
                <a:lnTo>
                  <a:pt x="15262" y="15829"/>
                </a:lnTo>
                <a:lnTo>
                  <a:pt x="15439" y="17029"/>
                </a:lnTo>
                <a:lnTo>
                  <a:pt x="15603" y="18229"/>
                </a:lnTo>
                <a:lnTo>
                  <a:pt x="15742" y="19429"/>
                </a:lnTo>
                <a:lnTo>
                  <a:pt x="15856" y="20389"/>
                </a:lnTo>
                <a:lnTo>
                  <a:pt x="15957" y="21349"/>
                </a:lnTo>
                <a:lnTo>
                  <a:pt x="16121" y="23269"/>
                </a:lnTo>
                <a:lnTo>
                  <a:pt x="16272" y="25202"/>
                </a:lnTo>
                <a:lnTo>
                  <a:pt x="16399" y="27122"/>
                </a:lnTo>
                <a:lnTo>
                  <a:pt x="16512" y="29055"/>
                </a:lnTo>
                <a:lnTo>
                  <a:pt x="16626" y="30975"/>
                </a:lnTo>
                <a:lnTo>
                  <a:pt x="16727" y="32908"/>
                </a:lnTo>
                <a:lnTo>
                  <a:pt x="16854" y="34841"/>
                </a:lnTo>
                <a:lnTo>
                  <a:pt x="16841" y="34967"/>
                </a:lnTo>
                <a:lnTo>
                  <a:pt x="16803" y="35106"/>
                </a:lnTo>
                <a:lnTo>
                  <a:pt x="16752" y="35258"/>
                </a:lnTo>
                <a:lnTo>
                  <a:pt x="16677" y="35397"/>
                </a:lnTo>
                <a:lnTo>
                  <a:pt x="16601" y="35523"/>
                </a:lnTo>
                <a:lnTo>
                  <a:pt x="16500" y="35637"/>
                </a:lnTo>
                <a:lnTo>
                  <a:pt x="16399" y="35725"/>
                </a:lnTo>
                <a:lnTo>
                  <a:pt x="16348" y="35763"/>
                </a:lnTo>
                <a:lnTo>
                  <a:pt x="16298" y="35776"/>
                </a:lnTo>
                <a:lnTo>
                  <a:pt x="16007" y="35877"/>
                </a:lnTo>
                <a:lnTo>
                  <a:pt x="15717" y="35991"/>
                </a:lnTo>
                <a:lnTo>
                  <a:pt x="15426" y="36104"/>
                </a:lnTo>
                <a:lnTo>
                  <a:pt x="15135" y="36231"/>
                </a:lnTo>
                <a:lnTo>
                  <a:pt x="14857" y="36357"/>
                </a:lnTo>
                <a:lnTo>
                  <a:pt x="14592" y="36496"/>
                </a:lnTo>
                <a:lnTo>
                  <a:pt x="14327" y="36635"/>
                </a:lnTo>
                <a:lnTo>
                  <a:pt x="14062" y="36786"/>
                </a:lnTo>
                <a:lnTo>
                  <a:pt x="13544" y="37102"/>
                </a:lnTo>
                <a:lnTo>
                  <a:pt x="13051" y="37431"/>
                </a:lnTo>
                <a:lnTo>
                  <a:pt x="12571" y="37784"/>
                </a:lnTo>
                <a:lnTo>
                  <a:pt x="12103" y="38163"/>
                </a:lnTo>
                <a:lnTo>
                  <a:pt x="11649" y="38542"/>
                </a:lnTo>
                <a:lnTo>
                  <a:pt x="11194" y="38947"/>
                </a:lnTo>
                <a:lnTo>
                  <a:pt x="10752" y="39363"/>
                </a:lnTo>
                <a:lnTo>
                  <a:pt x="10322" y="39780"/>
                </a:lnTo>
                <a:lnTo>
                  <a:pt x="9905" y="40210"/>
                </a:lnTo>
                <a:lnTo>
                  <a:pt x="9476" y="40652"/>
                </a:lnTo>
                <a:lnTo>
                  <a:pt x="8642" y="41524"/>
                </a:lnTo>
                <a:lnTo>
                  <a:pt x="8440" y="41751"/>
                </a:lnTo>
                <a:lnTo>
                  <a:pt x="8225" y="41941"/>
                </a:lnTo>
                <a:lnTo>
                  <a:pt x="8124" y="42029"/>
                </a:lnTo>
                <a:lnTo>
                  <a:pt x="8023" y="42117"/>
                </a:lnTo>
                <a:lnTo>
                  <a:pt x="7909" y="42181"/>
                </a:lnTo>
                <a:lnTo>
                  <a:pt x="7795" y="42244"/>
                </a:lnTo>
                <a:lnTo>
                  <a:pt x="7669" y="42294"/>
                </a:lnTo>
                <a:lnTo>
                  <a:pt x="7543" y="42332"/>
                </a:lnTo>
                <a:lnTo>
                  <a:pt x="7416" y="42357"/>
                </a:lnTo>
                <a:lnTo>
                  <a:pt x="7277" y="42383"/>
                </a:lnTo>
                <a:lnTo>
                  <a:pt x="7113" y="42383"/>
                </a:lnTo>
                <a:lnTo>
                  <a:pt x="6949" y="42370"/>
                </a:lnTo>
                <a:lnTo>
                  <a:pt x="6772" y="42345"/>
                </a:lnTo>
                <a:lnTo>
                  <a:pt x="6582" y="42307"/>
                </a:lnTo>
                <a:lnTo>
                  <a:pt x="6418" y="42269"/>
                </a:lnTo>
                <a:lnTo>
                  <a:pt x="6241" y="42244"/>
                </a:lnTo>
                <a:lnTo>
                  <a:pt x="5875" y="42244"/>
                </a:lnTo>
                <a:lnTo>
                  <a:pt x="5685" y="42256"/>
                </a:lnTo>
                <a:lnTo>
                  <a:pt x="5496" y="42269"/>
                </a:lnTo>
                <a:lnTo>
                  <a:pt x="5306" y="42307"/>
                </a:lnTo>
                <a:lnTo>
                  <a:pt x="5104" y="42345"/>
                </a:lnTo>
                <a:lnTo>
                  <a:pt x="4725" y="42446"/>
                </a:lnTo>
                <a:lnTo>
                  <a:pt x="4346" y="42560"/>
                </a:lnTo>
                <a:lnTo>
                  <a:pt x="3980" y="42698"/>
                </a:lnTo>
                <a:lnTo>
                  <a:pt x="3626" y="42850"/>
                </a:lnTo>
                <a:lnTo>
                  <a:pt x="3323" y="43002"/>
                </a:lnTo>
                <a:lnTo>
                  <a:pt x="3020" y="43179"/>
                </a:lnTo>
                <a:lnTo>
                  <a:pt x="2717" y="43368"/>
                </a:lnTo>
                <a:lnTo>
                  <a:pt x="2426" y="43570"/>
                </a:lnTo>
                <a:lnTo>
                  <a:pt x="2338" y="43507"/>
                </a:lnTo>
                <a:lnTo>
                  <a:pt x="2236" y="43456"/>
                </a:lnTo>
                <a:lnTo>
                  <a:pt x="2135" y="43419"/>
                </a:lnTo>
                <a:lnTo>
                  <a:pt x="2034" y="43381"/>
                </a:lnTo>
                <a:lnTo>
                  <a:pt x="1921" y="43355"/>
                </a:lnTo>
                <a:lnTo>
                  <a:pt x="1807" y="43330"/>
                </a:lnTo>
                <a:lnTo>
                  <a:pt x="1693" y="43317"/>
                </a:lnTo>
                <a:lnTo>
                  <a:pt x="1580" y="43305"/>
                </a:lnTo>
                <a:lnTo>
                  <a:pt x="1415" y="43317"/>
                </a:lnTo>
                <a:lnTo>
                  <a:pt x="1264" y="43343"/>
                </a:lnTo>
                <a:lnTo>
                  <a:pt x="1112" y="43381"/>
                </a:lnTo>
                <a:lnTo>
                  <a:pt x="960" y="43431"/>
                </a:lnTo>
                <a:lnTo>
                  <a:pt x="822" y="43507"/>
                </a:lnTo>
                <a:lnTo>
                  <a:pt x="695" y="43583"/>
                </a:lnTo>
                <a:lnTo>
                  <a:pt x="569" y="43671"/>
                </a:lnTo>
                <a:lnTo>
                  <a:pt x="455" y="43772"/>
                </a:lnTo>
                <a:lnTo>
                  <a:pt x="354" y="43886"/>
                </a:lnTo>
                <a:lnTo>
                  <a:pt x="266" y="44012"/>
                </a:lnTo>
                <a:lnTo>
                  <a:pt x="190" y="44139"/>
                </a:lnTo>
                <a:lnTo>
                  <a:pt x="114" y="44278"/>
                </a:lnTo>
                <a:lnTo>
                  <a:pt x="63" y="44417"/>
                </a:lnTo>
                <a:lnTo>
                  <a:pt x="26" y="44568"/>
                </a:lnTo>
                <a:lnTo>
                  <a:pt x="0" y="44732"/>
                </a:lnTo>
                <a:lnTo>
                  <a:pt x="0" y="44897"/>
                </a:lnTo>
                <a:lnTo>
                  <a:pt x="0" y="45048"/>
                </a:lnTo>
                <a:lnTo>
                  <a:pt x="26" y="45212"/>
                </a:lnTo>
                <a:lnTo>
                  <a:pt x="63" y="45364"/>
                </a:lnTo>
                <a:lnTo>
                  <a:pt x="114" y="45503"/>
                </a:lnTo>
                <a:lnTo>
                  <a:pt x="190" y="45642"/>
                </a:lnTo>
                <a:lnTo>
                  <a:pt x="266" y="45781"/>
                </a:lnTo>
                <a:lnTo>
                  <a:pt x="354" y="45895"/>
                </a:lnTo>
                <a:lnTo>
                  <a:pt x="455" y="46008"/>
                </a:lnTo>
                <a:lnTo>
                  <a:pt x="569" y="46109"/>
                </a:lnTo>
                <a:lnTo>
                  <a:pt x="695" y="46198"/>
                </a:lnTo>
                <a:lnTo>
                  <a:pt x="822" y="46286"/>
                </a:lnTo>
                <a:lnTo>
                  <a:pt x="960" y="46349"/>
                </a:lnTo>
                <a:lnTo>
                  <a:pt x="1112" y="46400"/>
                </a:lnTo>
                <a:lnTo>
                  <a:pt x="1264" y="46438"/>
                </a:lnTo>
                <a:lnTo>
                  <a:pt x="1415" y="46463"/>
                </a:lnTo>
                <a:lnTo>
                  <a:pt x="1580" y="46476"/>
                </a:lnTo>
                <a:lnTo>
                  <a:pt x="1718" y="46463"/>
                </a:lnTo>
                <a:lnTo>
                  <a:pt x="1870" y="46450"/>
                </a:lnTo>
                <a:lnTo>
                  <a:pt x="1996" y="46412"/>
                </a:lnTo>
                <a:lnTo>
                  <a:pt x="2135" y="46375"/>
                </a:lnTo>
                <a:lnTo>
                  <a:pt x="2262" y="46311"/>
                </a:lnTo>
                <a:lnTo>
                  <a:pt x="2375" y="46248"/>
                </a:lnTo>
                <a:lnTo>
                  <a:pt x="2489" y="46172"/>
                </a:lnTo>
                <a:lnTo>
                  <a:pt x="2603" y="46097"/>
                </a:lnTo>
                <a:lnTo>
                  <a:pt x="2704" y="45996"/>
                </a:lnTo>
                <a:lnTo>
                  <a:pt x="2792" y="45895"/>
                </a:lnTo>
                <a:lnTo>
                  <a:pt x="2868" y="45793"/>
                </a:lnTo>
                <a:lnTo>
                  <a:pt x="2944" y="45667"/>
                </a:lnTo>
                <a:lnTo>
                  <a:pt x="3007" y="45553"/>
                </a:lnTo>
                <a:lnTo>
                  <a:pt x="3058" y="45427"/>
                </a:lnTo>
                <a:lnTo>
                  <a:pt x="3108" y="45288"/>
                </a:lnTo>
                <a:lnTo>
                  <a:pt x="3133" y="45149"/>
                </a:lnTo>
                <a:lnTo>
                  <a:pt x="3310" y="44783"/>
                </a:lnTo>
                <a:lnTo>
                  <a:pt x="3487" y="44467"/>
                </a:lnTo>
                <a:lnTo>
                  <a:pt x="3651" y="44189"/>
                </a:lnTo>
                <a:lnTo>
                  <a:pt x="3816" y="43949"/>
                </a:lnTo>
                <a:lnTo>
                  <a:pt x="3980" y="43734"/>
                </a:lnTo>
                <a:lnTo>
                  <a:pt x="4157" y="43570"/>
                </a:lnTo>
                <a:lnTo>
                  <a:pt x="4245" y="43494"/>
                </a:lnTo>
                <a:lnTo>
                  <a:pt x="4346" y="43431"/>
                </a:lnTo>
                <a:lnTo>
                  <a:pt x="4435" y="43368"/>
                </a:lnTo>
                <a:lnTo>
                  <a:pt x="4536" y="43330"/>
                </a:lnTo>
                <a:lnTo>
                  <a:pt x="4649" y="43280"/>
                </a:lnTo>
                <a:lnTo>
                  <a:pt x="4763" y="43242"/>
                </a:lnTo>
                <a:lnTo>
                  <a:pt x="5003" y="43191"/>
                </a:lnTo>
                <a:lnTo>
                  <a:pt x="5269" y="43166"/>
                </a:lnTo>
                <a:lnTo>
                  <a:pt x="5572" y="43153"/>
                </a:lnTo>
                <a:lnTo>
                  <a:pt x="5913" y="43166"/>
                </a:lnTo>
                <a:lnTo>
                  <a:pt x="6292" y="43191"/>
                </a:lnTo>
                <a:lnTo>
                  <a:pt x="6721" y="43242"/>
                </a:lnTo>
                <a:lnTo>
                  <a:pt x="7201" y="43305"/>
                </a:lnTo>
                <a:lnTo>
                  <a:pt x="5963" y="44909"/>
                </a:lnTo>
                <a:lnTo>
                  <a:pt x="4776" y="46476"/>
                </a:lnTo>
                <a:lnTo>
                  <a:pt x="4574" y="46476"/>
                </a:lnTo>
                <a:lnTo>
                  <a:pt x="4422" y="46501"/>
                </a:lnTo>
                <a:lnTo>
                  <a:pt x="4270" y="46539"/>
                </a:lnTo>
                <a:lnTo>
                  <a:pt x="4119" y="46602"/>
                </a:lnTo>
                <a:lnTo>
                  <a:pt x="3980" y="46665"/>
                </a:lnTo>
                <a:lnTo>
                  <a:pt x="3854" y="46741"/>
                </a:lnTo>
                <a:lnTo>
                  <a:pt x="3727" y="46829"/>
                </a:lnTo>
                <a:lnTo>
                  <a:pt x="3626" y="46930"/>
                </a:lnTo>
                <a:lnTo>
                  <a:pt x="3525" y="47044"/>
                </a:lnTo>
                <a:lnTo>
                  <a:pt x="3424" y="47170"/>
                </a:lnTo>
                <a:lnTo>
                  <a:pt x="3348" y="47297"/>
                </a:lnTo>
                <a:lnTo>
                  <a:pt x="3285" y="47436"/>
                </a:lnTo>
                <a:lnTo>
                  <a:pt x="3235" y="47587"/>
                </a:lnTo>
                <a:lnTo>
                  <a:pt x="3197" y="47739"/>
                </a:lnTo>
                <a:lnTo>
                  <a:pt x="3171" y="47890"/>
                </a:lnTo>
                <a:lnTo>
                  <a:pt x="3159" y="48055"/>
                </a:lnTo>
                <a:lnTo>
                  <a:pt x="3171" y="48219"/>
                </a:lnTo>
                <a:lnTo>
                  <a:pt x="3197" y="48371"/>
                </a:lnTo>
                <a:lnTo>
                  <a:pt x="3235" y="48522"/>
                </a:lnTo>
                <a:lnTo>
                  <a:pt x="3285" y="48674"/>
                </a:lnTo>
                <a:lnTo>
                  <a:pt x="3348" y="48813"/>
                </a:lnTo>
                <a:lnTo>
                  <a:pt x="3424" y="48939"/>
                </a:lnTo>
                <a:lnTo>
                  <a:pt x="3525" y="49065"/>
                </a:lnTo>
                <a:lnTo>
                  <a:pt x="3626" y="49166"/>
                </a:lnTo>
                <a:lnTo>
                  <a:pt x="3727" y="49280"/>
                </a:lnTo>
                <a:lnTo>
                  <a:pt x="3854" y="49369"/>
                </a:lnTo>
                <a:lnTo>
                  <a:pt x="3980" y="49444"/>
                </a:lnTo>
                <a:lnTo>
                  <a:pt x="4119" y="49507"/>
                </a:lnTo>
                <a:lnTo>
                  <a:pt x="4270" y="49558"/>
                </a:lnTo>
                <a:lnTo>
                  <a:pt x="4422" y="49609"/>
                </a:lnTo>
                <a:lnTo>
                  <a:pt x="4574" y="49621"/>
                </a:lnTo>
                <a:lnTo>
                  <a:pt x="4738" y="49634"/>
                </a:lnTo>
                <a:lnTo>
                  <a:pt x="4902" y="49621"/>
                </a:lnTo>
                <a:lnTo>
                  <a:pt x="5054" y="49609"/>
                </a:lnTo>
                <a:lnTo>
                  <a:pt x="5205" y="49558"/>
                </a:lnTo>
                <a:lnTo>
                  <a:pt x="5357" y="49507"/>
                </a:lnTo>
                <a:lnTo>
                  <a:pt x="5496" y="49444"/>
                </a:lnTo>
                <a:lnTo>
                  <a:pt x="5622" y="49369"/>
                </a:lnTo>
                <a:lnTo>
                  <a:pt x="5749" y="49280"/>
                </a:lnTo>
                <a:lnTo>
                  <a:pt x="5862" y="49166"/>
                </a:lnTo>
                <a:lnTo>
                  <a:pt x="5963" y="49065"/>
                </a:lnTo>
                <a:lnTo>
                  <a:pt x="6052" y="48939"/>
                </a:lnTo>
                <a:lnTo>
                  <a:pt x="6128" y="48813"/>
                </a:lnTo>
                <a:lnTo>
                  <a:pt x="6191" y="48674"/>
                </a:lnTo>
                <a:lnTo>
                  <a:pt x="6254" y="48522"/>
                </a:lnTo>
                <a:lnTo>
                  <a:pt x="6292" y="48371"/>
                </a:lnTo>
                <a:lnTo>
                  <a:pt x="6317" y="48219"/>
                </a:lnTo>
                <a:lnTo>
                  <a:pt x="6317" y="48055"/>
                </a:lnTo>
                <a:lnTo>
                  <a:pt x="6317" y="47903"/>
                </a:lnTo>
                <a:lnTo>
                  <a:pt x="6292" y="47764"/>
                </a:lnTo>
                <a:lnTo>
                  <a:pt x="6254" y="47625"/>
                </a:lnTo>
                <a:lnTo>
                  <a:pt x="6216" y="47486"/>
                </a:lnTo>
                <a:lnTo>
                  <a:pt x="6153" y="47360"/>
                </a:lnTo>
                <a:lnTo>
                  <a:pt x="6077" y="47234"/>
                </a:lnTo>
                <a:lnTo>
                  <a:pt x="6001" y="47120"/>
                </a:lnTo>
                <a:lnTo>
                  <a:pt x="5913" y="47006"/>
                </a:lnTo>
                <a:lnTo>
                  <a:pt x="6077" y="46615"/>
                </a:lnTo>
                <a:lnTo>
                  <a:pt x="6267" y="46248"/>
                </a:lnTo>
                <a:lnTo>
                  <a:pt x="6469" y="45882"/>
                </a:lnTo>
                <a:lnTo>
                  <a:pt x="6684" y="45528"/>
                </a:lnTo>
                <a:lnTo>
                  <a:pt x="6924" y="45174"/>
                </a:lnTo>
                <a:lnTo>
                  <a:pt x="7164" y="44833"/>
                </a:lnTo>
                <a:lnTo>
                  <a:pt x="7416" y="44492"/>
                </a:lnTo>
                <a:lnTo>
                  <a:pt x="7694" y="44151"/>
                </a:lnTo>
                <a:lnTo>
                  <a:pt x="8250" y="43482"/>
                </a:lnTo>
                <a:lnTo>
                  <a:pt x="8819" y="42800"/>
                </a:lnTo>
                <a:lnTo>
                  <a:pt x="9412" y="42092"/>
                </a:lnTo>
                <a:lnTo>
                  <a:pt x="9703" y="41726"/>
                </a:lnTo>
                <a:lnTo>
                  <a:pt x="9994" y="41359"/>
                </a:lnTo>
                <a:lnTo>
                  <a:pt x="10132" y="41751"/>
                </a:lnTo>
                <a:lnTo>
                  <a:pt x="10271" y="42117"/>
                </a:lnTo>
                <a:lnTo>
                  <a:pt x="10549" y="42800"/>
                </a:lnTo>
                <a:lnTo>
                  <a:pt x="10663" y="43115"/>
                </a:lnTo>
                <a:lnTo>
                  <a:pt x="10764" y="43431"/>
                </a:lnTo>
                <a:lnTo>
                  <a:pt x="10827" y="43734"/>
                </a:lnTo>
                <a:lnTo>
                  <a:pt x="10853" y="43886"/>
                </a:lnTo>
                <a:lnTo>
                  <a:pt x="10865" y="44038"/>
                </a:lnTo>
                <a:lnTo>
                  <a:pt x="10916" y="44593"/>
                </a:lnTo>
                <a:lnTo>
                  <a:pt x="10954" y="45149"/>
                </a:lnTo>
                <a:lnTo>
                  <a:pt x="10954" y="45414"/>
                </a:lnTo>
                <a:lnTo>
                  <a:pt x="10954" y="45692"/>
                </a:lnTo>
                <a:lnTo>
                  <a:pt x="10941" y="45958"/>
                </a:lnTo>
                <a:lnTo>
                  <a:pt x="10903" y="46223"/>
                </a:lnTo>
                <a:lnTo>
                  <a:pt x="10865" y="46476"/>
                </a:lnTo>
                <a:lnTo>
                  <a:pt x="10789" y="46728"/>
                </a:lnTo>
                <a:lnTo>
                  <a:pt x="10701" y="46968"/>
                </a:lnTo>
                <a:lnTo>
                  <a:pt x="10587" y="47208"/>
                </a:lnTo>
                <a:lnTo>
                  <a:pt x="10448" y="47436"/>
                </a:lnTo>
                <a:lnTo>
                  <a:pt x="10373" y="47549"/>
                </a:lnTo>
                <a:lnTo>
                  <a:pt x="10284" y="47663"/>
                </a:lnTo>
                <a:lnTo>
                  <a:pt x="10183" y="47764"/>
                </a:lnTo>
                <a:lnTo>
                  <a:pt x="10082" y="47865"/>
                </a:lnTo>
                <a:lnTo>
                  <a:pt x="9968" y="47966"/>
                </a:lnTo>
                <a:lnTo>
                  <a:pt x="9842" y="48067"/>
                </a:lnTo>
                <a:lnTo>
                  <a:pt x="9741" y="48055"/>
                </a:lnTo>
                <a:lnTo>
                  <a:pt x="9577" y="48067"/>
                </a:lnTo>
                <a:lnTo>
                  <a:pt x="9425" y="48093"/>
                </a:lnTo>
                <a:lnTo>
                  <a:pt x="9273" y="48131"/>
                </a:lnTo>
                <a:lnTo>
                  <a:pt x="9122" y="48181"/>
                </a:lnTo>
                <a:lnTo>
                  <a:pt x="8983" y="48244"/>
                </a:lnTo>
                <a:lnTo>
                  <a:pt x="8856" y="48320"/>
                </a:lnTo>
                <a:lnTo>
                  <a:pt x="8730" y="48421"/>
                </a:lnTo>
                <a:lnTo>
                  <a:pt x="8616" y="48522"/>
                </a:lnTo>
                <a:lnTo>
                  <a:pt x="8515" y="48636"/>
                </a:lnTo>
                <a:lnTo>
                  <a:pt x="8427" y="48750"/>
                </a:lnTo>
                <a:lnTo>
                  <a:pt x="8351" y="48876"/>
                </a:lnTo>
                <a:lnTo>
                  <a:pt x="8288" y="49015"/>
                </a:lnTo>
                <a:lnTo>
                  <a:pt x="8225" y="49166"/>
                </a:lnTo>
                <a:lnTo>
                  <a:pt x="8187" y="49318"/>
                </a:lnTo>
                <a:lnTo>
                  <a:pt x="8162" y="49470"/>
                </a:lnTo>
                <a:lnTo>
                  <a:pt x="8162" y="49634"/>
                </a:lnTo>
                <a:lnTo>
                  <a:pt x="8162" y="49798"/>
                </a:lnTo>
                <a:lnTo>
                  <a:pt x="8187" y="49950"/>
                </a:lnTo>
                <a:lnTo>
                  <a:pt x="8225" y="50101"/>
                </a:lnTo>
                <a:lnTo>
                  <a:pt x="8288" y="50253"/>
                </a:lnTo>
                <a:lnTo>
                  <a:pt x="8351" y="50392"/>
                </a:lnTo>
                <a:lnTo>
                  <a:pt x="8427" y="50518"/>
                </a:lnTo>
                <a:lnTo>
                  <a:pt x="8515" y="50644"/>
                </a:lnTo>
                <a:lnTo>
                  <a:pt x="8616" y="50758"/>
                </a:lnTo>
                <a:lnTo>
                  <a:pt x="8730" y="50859"/>
                </a:lnTo>
                <a:lnTo>
                  <a:pt x="8856" y="50948"/>
                </a:lnTo>
                <a:lnTo>
                  <a:pt x="8983" y="51023"/>
                </a:lnTo>
                <a:lnTo>
                  <a:pt x="9122" y="51099"/>
                </a:lnTo>
                <a:lnTo>
                  <a:pt x="9273" y="51150"/>
                </a:lnTo>
                <a:lnTo>
                  <a:pt x="9425" y="51188"/>
                </a:lnTo>
                <a:lnTo>
                  <a:pt x="9577" y="51213"/>
                </a:lnTo>
                <a:lnTo>
                  <a:pt x="9905" y="51213"/>
                </a:lnTo>
                <a:lnTo>
                  <a:pt x="10057" y="51188"/>
                </a:lnTo>
                <a:lnTo>
                  <a:pt x="10208" y="51150"/>
                </a:lnTo>
                <a:lnTo>
                  <a:pt x="10360" y="51099"/>
                </a:lnTo>
                <a:lnTo>
                  <a:pt x="10499" y="51023"/>
                </a:lnTo>
                <a:lnTo>
                  <a:pt x="10625" y="50948"/>
                </a:lnTo>
                <a:lnTo>
                  <a:pt x="10752" y="50859"/>
                </a:lnTo>
                <a:lnTo>
                  <a:pt x="10853" y="50758"/>
                </a:lnTo>
                <a:lnTo>
                  <a:pt x="10966" y="50644"/>
                </a:lnTo>
                <a:lnTo>
                  <a:pt x="11055" y="50518"/>
                </a:lnTo>
                <a:lnTo>
                  <a:pt x="11131" y="50392"/>
                </a:lnTo>
                <a:lnTo>
                  <a:pt x="11194" y="50253"/>
                </a:lnTo>
                <a:lnTo>
                  <a:pt x="11257" y="50101"/>
                </a:lnTo>
                <a:lnTo>
                  <a:pt x="11295" y="49950"/>
                </a:lnTo>
                <a:lnTo>
                  <a:pt x="11320" y="49798"/>
                </a:lnTo>
                <a:lnTo>
                  <a:pt x="11320" y="49634"/>
                </a:lnTo>
                <a:lnTo>
                  <a:pt x="11307" y="49432"/>
                </a:lnTo>
                <a:lnTo>
                  <a:pt x="11270" y="49242"/>
                </a:lnTo>
                <a:lnTo>
                  <a:pt x="11206" y="49065"/>
                </a:lnTo>
                <a:lnTo>
                  <a:pt x="11131" y="48888"/>
                </a:lnTo>
                <a:lnTo>
                  <a:pt x="11434" y="47878"/>
                </a:lnTo>
                <a:lnTo>
                  <a:pt x="11585" y="47373"/>
                </a:lnTo>
                <a:lnTo>
                  <a:pt x="11712" y="46867"/>
                </a:lnTo>
                <a:lnTo>
                  <a:pt x="11825" y="46362"/>
                </a:lnTo>
                <a:lnTo>
                  <a:pt x="11914" y="45857"/>
                </a:lnTo>
                <a:lnTo>
                  <a:pt x="11939" y="45604"/>
                </a:lnTo>
                <a:lnTo>
                  <a:pt x="11964" y="45351"/>
                </a:lnTo>
                <a:lnTo>
                  <a:pt x="11990" y="45099"/>
                </a:lnTo>
                <a:lnTo>
                  <a:pt x="12002" y="44846"/>
                </a:lnTo>
                <a:lnTo>
                  <a:pt x="12002" y="44593"/>
                </a:lnTo>
                <a:lnTo>
                  <a:pt x="11990" y="44353"/>
                </a:lnTo>
                <a:lnTo>
                  <a:pt x="11964" y="44101"/>
                </a:lnTo>
                <a:lnTo>
                  <a:pt x="11939" y="43848"/>
                </a:lnTo>
                <a:lnTo>
                  <a:pt x="11889" y="43608"/>
                </a:lnTo>
                <a:lnTo>
                  <a:pt x="11838" y="43355"/>
                </a:lnTo>
                <a:lnTo>
                  <a:pt x="11775" y="43115"/>
                </a:lnTo>
                <a:lnTo>
                  <a:pt x="11686" y="42863"/>
                </a:lnTo>
                <a:lnTo>
                  <a:pt x="11598" y="42623"/>
                </a:lnTo>
                <a:lnTo>
                  <a:pt x="11484" y="42370"/>
                </a:lnTo>
                <a:lnTo>
                  <a:pt x="11358" y="42130"/>
                </a:lnTo>
                <a:lnTo>
                  <a:pt x="11219" y="41890"/>
                </a:lnTo>
                <a:lnTo>
                  <a:pt x="11055" y="41650"/>
                </a:lnTo>
                <a:lnTo>
                  <a:pt x="10878" y="41410"/>
                </a:lnTo>
                <a:lnTo>
                  <a:pt x="10688" y="41170"/>
                </a:lnTo>
                <a:lnTo>
                  <a:pt x="10486" y="40930"/>
                </a:lnTo>
                <a:lnTo>
                  <a:pt x="11194" y="40210"/>
                </a:lnTo>
                <a:lnTo>
                  <a:pt x="11547" y="39856"/>
                </a:lnTo>
                <a:lnTo>
                  <a:pt x="11914" y="39515"/>
                </a:lnTo>
                <a:lnTo>
                  <a:pt x="12280" y="39187"/>
                </a:lnTo>
                <a:lnTo>
                  <a:pt x="12659" y="38871"/>
                </a:lnTo>
                <a:lnTo>
                  <a:pt x="13038" y="38568"/>
                </a:lnTo>
                <a:lnTo>
                  <a:pt x="13430" y="38277"/>
                </a:lnTo>
                <a:lnTo>
                  <a:pt x="13834" y="37987"/>
                </a:lnTo>
                <a:lnTo>
                  <a:pt x="14251" y="37721"/>
                </a:lnTo>
                <a:lnTo>
                  <a:pt x="14681" y="37456"/>
                </a:lnTo>
                <a:lnTo>
                  <a:pt x="15123" y="37216"/>
                </a:lnTo>
                <a:lnTo>
                  <a:pt x="15578" y="36976"/>
                </a:lnTo>
                <a:lnTo>
                  <a:pt x="16045" y="36761"/>
                </a:lnTo>
                <a:lnTo>
                  <a:pt x="16550" y="36559"/>
                </a:lnTo>
                <a:lnTo>
                  <a:pt x="17056" y="36370"/>
                </a:lnTo>
                <a:lnTo>
                  <a:pt x="16449" y="52792"/>
                </a:lnTo>
                <a:lnTo>
                  <a:pt x="16045" y="52805"/>
                </a:lnTo>
                <a:lnTo>
                  <a:pt x="15641" y="52817"/>
                </a:lnTo>
                <a:lnTo>
                  <a:pt x="15249" y="52842"/>
                </a:lnTo>
                <a:lnTo>
                  <a:pt x="14857" y="52893"/>
                </a:lnTo>
                <a:lnTo>
                  <a:pt x="14491" y="52944"/>
                </a:lnTo>
                <a:lnTo>
                  <a:pt x="14125" y="53019"/>
                </a:lnTo>
                <a:lnTo>
                  <a:pt x="13771" y="53095"/>
                </a:lnTo>
                <a:lnTo>
                  <a:pt x="13417" y="53196"/>
                </a:lnTo>
                <a:lnTo>
                  <a:pt x="13076" y="53297"/>
                </a:lnTo>
                <a:lnTo>
                  <a:pt x="12748" y="53411"/>
                </a:lnTo>
                <a:lnTo>
                  <a:pt x="12419" y="53537"/>
                </a:lnTo>
                <a:lnTo>
                  <a:pt x="12103" y="53676"/>
                </a:lnTo>
                <a:lnTo>
                  <a:pt x="11800" y="53828"/>
                </a:lnTo>
                <a:lnTo>
                  <a:pt x="11497" y="53979"/>
                </a:lnTo>
                <a:lnTo>
                  <a:pt x="11194" y="54144"/>
                </a:lnTo>
                <a:lnTo>
                  <a:pt x="10916" y="54320"/>
                </a:lnTo>
                <a:lnTo>
                  <a:pt x="10625" y="54510"/>
                </a:lnTo>
                <a:lnTo>
                  <a:pt x="10347" y="54699"/>
                </a:lnTo>
                <a:lnTo>
                  <a:pt x="10082" y="54902"/>
                </a:lnTo>
                <a:lnTo>
                  <a:pt x="9817" y="55116"/>
                </a:lnTo>
                <a:lnTo>
                  <a:pt x="9551" y="55331"/>
                </a:lnTo>
                <a:lnTo>
                  <a:pt x="9299" y="55558"/>
                </a:lnTo>
                <a:lnTo>
                  <a:pt x="9046" y="55786"/>
                </a:lnTo>
                <a:lnTo>
                  <a:pt x="8806" y="56026"/>
                </a:lnTo>
                <a:lnTo>
                  <a:pt x="8326" y="56531"/>
                </a:lnTo>
                <a:lnTo>
                  <a:pt x="7858" y="57049"/>
                </a:lnTo>
                <a:lnTo>
                  <a:pt x="7404" y="57580"/>
                </a:lnTo>
                <a:lnTo>
                  <a:pt x="6961" y="58148"/>
                </a:lnTo>
                <a:lnTo>
                  <a:pt x="5976" y="59424"/>
                </a:lnTo>
                <a:lnTo>
                  <a:pt x="5483" y="60068"/>
                </a:lnTo>
                <a:lnTo>
                  <a:pt x="5003" y="60713"/>
                </a:lnTo>
                <a:lnTo>
                  <a:pt x="4890" y="60763"/>
                </a:lnTo>
                <a:lnTo>
                  <a:pt x="4788" y="60814"/>
                </a:lnTo>
                <a:lnTo>
                  <a:pt x="4687" y="60877"/>
                </a:lnTo>
                <a:lnTo>
                  <a:pt x="4586" y="60953"/>
                </a:lnTo>
                <a:lnTo>
                  <a:pt x="4498" y="61028"/>
                </a:lnTo>
                <a:lnTo>
                  <a:pt x="4409" y="61104"/>
                </a:lnTo>
                <a:lnTo>
                  <a:pt x="4334" y="61193"/>
                </a:lnTo>
                <a:lnTo>
                  <a:pt x="4258" y="61281"/>
                </a:lnTo>
                <a:lnTo>
                  <a:pt x="4195" y="61382"/>
                </a:lnTo>
                <a:lnTo>
                  <a:pt x="4132" y="61496"/>
                </a:lnTo>
                <a:lnTo>
                  <a:pt x="4081" y="61597"/>
                </a:lnTo>
                <a:lnTo>
                  <a:pt x="4043" y="61711"/>
                </a:lnTo>
                <a:lnTo>
                  <a:pt x="4005" y="61824"/>
                </a:lnTo>
                <a:lnTo>
                  <a:pt x="3980" y="61951"/>
                </a:lnTo>
                <a:lnTo>
                  <a:pt x="3967" y="62077"/>
                </a:lnTo>
                <a:lnTo>
                  <a:pt x="3967" y="62203"/>
                </a:lnTo>
                <a:lnTo>
                  <a:pt x="3967" y="62367"/>
                </a:lnTo>
                <a:lnTo>
                  <a:pt x="3993" y="62519"/>
                </a:lnTo>
                <a:lnTo>
                  <a:pt x="4030" y="62671"/>
                </a:lnTo>
                <a:lnTo>
                  <a:pt x="4094" y="62810"/>
                </a:lnTo>
                <a:lnTo>
                  <a:pt x="4157" y="62949"/>
                </a:lnTo>
                <a:lnTo>
                  <a:pt x="4233" y="63088"/>
                </a:lnTo>
                <a:lnTo>
                  <a:pt x="4321" y="63201"/>
                </a:lnTo>
                <a:lnTo>
                  <a:pt x="4422" y="63315"/>
                </a:lnTo>
                <a:lnTo>
                  <a:pt x="4536" y="63416"/>
                </a:lnTo>
                <a:lnTo>
                  <a:pt x="4662" y="63517"/>
                </a:lnTo>
                <a:lnTo>
                  <a:pt x="4788" y="63593"/>
                </a:lnTo>
                <a:lnTo>
                  <a:pt x="4927" y="63656"/>
                </a:lnTo>
                <a:lnTo>
                  <a:pt x="5079" y="63707"/>
                </a:lnTo>
                <a:lnTo>
                  <a:pt x="5231" y="63744"/>
                </a:lnTo>
                <a:lnTo>
                  <a:pt x="5382" y="63770"/>
                </a:lnTo>
                <a:lnTo>
                  <a:pt x="5546" y="63782"/>
                </a:lnTo>
                <a:lnTo>
                  <a:pt x="5711" y="63770"/>
                </a:lnTo>
                <a:lnTo>
                  <a:pt x="5862" y="63744"/>
                </a:lnTo>
                <a:lnTo>
                  <a:pt x="6014" y="63707"/>
                </a:lnTo>
                <a:lnTo>
                  <a:pt x="6153" y="63656"/>
                </a:lnTo>
                <a:lnTo>
                  <a:pt x="6292" y="63593"/>
                </a:lnTo>
                <a:lnTo>
                  <a:pt x="6431" y="63517"/>
                </a:lnTo>
                <a:lnTo>
                  <a:pt x="6545" y="63416"/>
                </a:lnTo>
                <a:lnTo>
                  <a:pt x="6658" y="63315"/>
                </a:lnTo>
                <a:lnTo>
                  <a:pt x="6759" y="63201"/>
                </a:lnTo>
                <a:lnTo>
                  <a:pt x="6860" y="63088"/>
                </a:lnTo>
                <a:lnTo>
                  <a:pt x="6936" y="62949"/>
                </a:lnTo>
                <a:lnTo>
                  <a:pt x="6999" y="62810"/>
                </a:lnTo>
                <a:lnTo>
                  <a:pt x="7050" y="62671"/>
                </a:lnTo>
                <a:lnTo>
                  <a:pt x="7088" y="62519"/>
                </a:lnTo>
                <a:lnTo>
                  <a:pt x="7113" y="62367"/>
                </a:lnTo>
                <a:lnTo>
                  <a:pt x="7126" y="62203"/>
                </a:lnTo>
                <a:lnTo>
                  <a:pt x="7113" y="62001"/>
                </a:lnTo>
                <a:lnTo>
                  <a:pt x="7075" y="61799"/>
                </a:lnTo>
                <a:lnTo>
                  <a:pt x="7012" y="61622"/>
                </a:lnTo>
                <a:lnTo>
                  <a:pt x="6936" y="61445"/>
                </a:lnTo>
                <a:lnTo>
                  <a:pt x="6835" y="61281"/>
                </a:lnTo>
                <a:lnTo>
                  <a:pt x="6709" y="61129"/>
                </a:lnTo>
                <a:lnTo>
                  <a:pt x="6570" y="61003"/>
                </a:lnTo>
                <a:lnTo>
                  <a:pt x="6418" y="60889"/>
                </a:lnTo>
                <a:lnTo>
                  <a:pt x="6418" y="60814"/>
                </a:lnTo>
                <a:lnTo>
                  <a:pt x="6431" y="60738"/>
                </a:lnTo>
                <a:lnTo>
                  <a:pt x="6443" y="60675"/>
                </a:lnTo>
                <a:lnTo>
                  <a:pt x="6469" y="60612"/>
                </a:lnTo>
                <a:lnTo>
                  <a:pt x="6898" y="60018"/>
                </a:lnTo>
                <a:lnTo>
                  <a:pt x="7315" y="59424"/>
                </a:lnTo>
                <a:lnTo>
                  <a:pt x="8200" y="58249"/>
                </a:lnTo>
                <a:lnTo>
                  <a:pt x="10044" y="55786"/>
                </a:lnTo>
                <a:lnTo>
                  <a:pt x="10234" y="56190"/>
                </a:lnTo>
                <a:lnTo>
                  <a:pt x="10398" y="56582"/>
                </a:lnTo>
                <a:lnTo>
                  <a:pt x="10524" y="56973"/>
                </a:lnTo>
                <a:lnTo>
                  <a:pt x="10638" y="57352"/>
                </a:lnTo>
                <a:lnTo>
                  <a:pt x="10726" y="57731"/>
                </a:lnTo>
                <a:lnTo>
                  <a:pt x="10777" y="58085"/>
                </a:lnTo>
                <a:lnTo>
                  <a:pt x="10815" y="58451"/>
                </a:lnTo>
                <a:lnTo>
                  <a:pt x="10827" y="58792"/>
                </a:lnTo>
                <a:lnTo>
                  <a:pt x="10815" y="59134"/>
                </a:lnTo>
                <a:lnTo>
                  <a:pt x="10777" y="59462"/>
                </a:lnTo>
                <a:lnTo>
                  <a:pt x="10714" y="59790"/>
                </a:lnTo>
                <a:lnTo>
                  <a:pt x="10625" y="60106"/>
                </a:lnTo>
                <a:lnTo>
                  <a:pt x="10524" y="60409"/>
                </a:lnTo>
                <a:lnTo>
                  <a:pt x="10385" y="60700"/>
                </a:lnTo>
                <a:lnTo>
                  <a:pt x="10234" y="60991"/>
                </a:lnTo>
                <a:lnTo>
                  <a:pt x="10069" y="61268"/>
                </a:lnTo>
                <a:lnTo>
                  <a:pt x="9905" y="61281"/>
                </a:lnTo>
                <a:lnTo>
                  <a:pt x="9753" y="61294"/>
                </a:lnTo>
                <a:lnTo>
                  <a:pt x="9602" y="61344"/>
                </a:lnTo>
                <a:lnTo>
                  <a:pt x="9450" y="61395"/>
                </a:lnTo>
                <a:lnTo>
                  <a:pt x="9311" y="61458"/>
                </a:lnTo>
                <a:lnTo>
                  <a:pt x="9185" y="61534"/>
                </a:lnTo>
                <a:lnTo>
                  <a:pt x="9059" y="61635"/>
                </a:lnTo>
                <a:lnTo>
                  <a:pt x="8958" y="61736"/>
                </a:lnTo>
                <a:lnTo>
                  <a:pt x="8844" y="61837"/>
                </a:lnTo>
                <a:lnTo>
                  <a:pt x="8755" y="61963"/>
                </a:lnTo>
                <a:lnTo>
                  <a:pt x="8680" y="62090"/>
                </a:lnTo>
                <a:lnTo>
                  <a:pt x="8616" y="62229"/>
                </a:lnTo>
                <a:lnTo>
                  <a:pt x="8566" y="62380"/>
                </a:lnTo>
                <a:lnTo>
                  <a:pt x="8515" y="62532"/>
                </a:lnTo>
                <a:lnTo>
                  <a:pt x="8503" y="62683"/>
                </a:lnTo>
                <a:lnTo>
                  <a:pt x="8490" y="62848"/>
                </a:lnTo>
                <a:lnTo>
                  <a:pt x="8503" y="63012"/>
                </a:lnTo>
                <a:lnTo>
                  <a:pt x="8515" y="63163"/>
                </a:lnTo>
                <a:lnTo>
                  <a:pt x="8566" y="63315"/>
                </a:lnTo>
                <a:lnTo>
                  <a:pt x="8616" y="63467"/>
                </a:lnTo>
                <a:lnTo>
                  <a:pt x="8680" y="63605"/>
                </a:lnTo>
                <a:lnTo>
                  <a:pt x="8755" y="63732"/>
                </a:lnTo>
                <a:lnTo>
                  <a:pt x="8856" y="63858"/>
                </a:lnTo>
                <a:lnTo>
                  <a:pt x="8958" y="63972"/>
                </a:lnTo>
                <a:lnTo>
                  <a:pt x="9059" y="64073"/>
                </a:lnTo>
                <a:lnTo>
                  <a:pt x="9185" y="64161"/>
                </a:lnTo>
                <a:lnTo>
                  <a:pt x="9311" y="64237"/>
                </a:lnTo>
                <a:lnTo>
                  <a:pt x="9450" y="64300"/>
                </a:lnTo>
                <a:lnTo>
                  <a:pt x="9602" y="64363"/>
                </a:lnTo>
                <a:lnTo>
                  <a:pt x="9753" y="64401"/>
                </a:lnTo>
                <a:lnTo>
                  <a:pt x="9905" y="64427"/>
                </a:lnTo>
                <a:lnTo>
                  <a:pt x="10234" y="64427"/>
                </a:lnTo>
                <a:lnTo>
                  <a:pt x="10385" y="64401"/>
                </a:lnTo>
                <a:lnTo>
                  <a:pt x="10537" y="64363"/>
                </a:lnTo>
                <a:lnTo>
                  <a:pt x="10688" y="64300"/>
                </a:lnTo>
                <a:lnTo>
                  <a:pt x="10827" y="64237"/>
                </a:lnTo>
                <a:lnTo>
                  <a:pt x="10954" y="64161"/>
                </a:lnTo>
                <a:lnTo>
                  <a:pt x="11080" y="64073"/>
                </a:lnTo>
                <a:lnTo>
                  <a:pt x="11194" y="63972"/>
                </a:lnTo>
                <a:lnTo>
                  <a:pt x="11295" y="63858"/>
                </a:lnTo>
                <a:lnTo>
                  <a:pt x="11383" y="63732"/>
                </a:lnTo>
                <a:lnTo>
                  <a:pt x="11459" y="63605"/>
                </a:lnTo>
                <a:lnTo>
                  <a:pt x="11522" y="63467"/>
                </a:lnTo>
                <a:lnTo>
                  <a:pt x="11585" y="63315"/>
                </a:lnTo>
                <a:lnTo>
                  <a:pt x="11623" y="63163"/>
                </a:lnTo>
                <a:lnTo>
                  <a:pt x="11649" y="63012"/>
                </a:lnTo>
                <a:lnTo>
                  <a:pt x="11649" y="62848"/>
                </a:lnTo>
                <a:lnTo>
                  <a:pt x="11649" y="62696"/>
                </a:lnTo>
                <a:lnTo>
                  <a:pt x="11623" y="62544"/>
                </a:lnTo>
                <a:lnTo>
                  <a:pt x="11585" y="62393"/>
                </a:lnTo>
                <a:lnTo>
                  <a:pt x="11535" y="62254"/>
                </a:lnTo>
                <a:lnTo>
                  <a:pt x="11472" y="62127"/>
                </a:lnTo>
                <a:lnTo>
                  <a:pt x="11396" y="62001"/>
                </a:lnTo>
                <a:lnTo>
                  <a:pt x="11307" y="61875"/>
                </a:lnTo>
                <a:lnTo>
                  <a:pt x="11219" y="61761"/>
                </a:lnTo>
                <a:lnTo>
                  <a:pt x="11219" y="61534"/>
                </a:lnTo>
                <a:lnTo>
                  <a:pt x="11219" y="61420"/>
                </a:lnTo>
                <a:lnTo>
                  <a:pt x="11244" y="61319"/>
                </a:lnTo>
                <a:lnTo>
                  <a:pt x="11333" y="60940"/>
                </a:lnTo>
                <a:lnTo>
                  <a:pt x="11421" y="60574"/>
                </a:lnTo>
                <a:lnTo>
                  <a:pt x="11484" y="60195"/>
                </a:lnTo>
                <a:lnTo>
                  <a:pt x="11535" y="59816"/>
                </a:lnTo>
                <a:lnTo>
                  <a:pt x="11585" y="59437"/>
                </a:lnTo>
                <a:lnTo>
                  <a:pt x="11611" y="59070"/>
                </a:lnTo>
                <a:lnTo>
                  <a:pt x="11611" y="58679"/>
                </a:lnTo>
                <a:lnTo>
                  <a:pt x="11611" y="58300"/>
                </a:lnTo>
                <a:lnTo>
                  <a:pt x="11585" y="57908"/>
                </a:lnTo>
                <a:lnTo>
                  <a:pt x="11535" y="57529"/>
                </a:lnTo>
                <a:lnTo>
                  <a:pt x="11484" y="57125"/>
                </a:lnTo>
                <a:lnTo>
                  <a:pt x="11396" y="56733"/>
                </a:lnTo>
                <a:lnTo>
                  <a:pt x="11295" y="56329"/>
                </a:lnTo>
                <a:lnTo>
                  <a:pt x="11181" y="55912"/>
                </a:lnTo>
                <a:lnTo>
                  <a:pt x="11042" y="55508"/>
                </a:lnTo>
                <a:lnTo>
                  <a:pt x="10878" y="55078"/>
                </a:lnTo>
                <a:lnTo>
                  <a:pt x="15957" y="53221"/>
                </a:lnTo>
                <a:lnTo>
                  <a:pt x="16323" y="53689"/>
                </a:lnTo>
                <a:lnTo>
                  <a:pt x="14327" y="66549"/>
                </a:lnTo>
                <a:lnTo>
                  <a:pt x="13771" y="66612"/>
                </a:lnTo>
                <a:lnTo>
                  <a:pt x="13215" y="66688"/>
                </a:lnTo>
                <a:lnTo>
                  <a:pt x="12684" y="66776"/>
                </a:lnTo>
                <a:lnTo>
                  <a:pt x="12166" y="66877"/>
                </a:lnTo>
                <a:lnTo>
                  <a:pt x="11649" y="67004"/>
                </a:lnTo>
                <a:lnTo>
                  <a:pt x="11156" y="67143"/>
                </a:lnTo>
                <a:lnTo>
                  <a:pt x="10663" y="67307"/>
                </a:lnTo>
                <a:lnTo>
                  <a:pt x="10196" y="67484"/>
                </a:lnTo>
                <a:lnTo>
                  <a:pt x="9741" y="67686"/>
                </a:lnTo>
                <a:lnTo>
                  <a:pt x="9286" y="67913"/>
                </a:lnTo>
                <a:lnTo>
                  <a:pt x="8856" y="68166"/>
                </a:lnTo>
                <a:lnTo>
                  <a:pt x="8440" y="68444"/>
                </a:lnTo>
                <a:lnTo>
                  <a:pt x="8035" y="68747"/>
                </a:lnTo>
                <a:lnTo>
                  <a:pt x="7644" y="69075"/>
                </a:lnTo>
                <a:lnTo>
                  <a:pt x="7442" y="69252"/>
                </a:lnTo>
                <a:lnTo>
                  <a:pt x="7252" y="69429"/>
                </a:lnTo>
                <a:lnTo>
                  <a:pt x="7075" y="69631"/>
                </a:lnTo>
                <a:lnTo>
                  <a:pt x="6886" y="69821"/>
                </a:lnTo>
                <a:lnTo>
                  <a:pt x="6772" y="69947"/>
                </a:lnTo>
                <a:lnTo>
                  <a:pt x="6620" y="70048"/>
                </a:lnTo>
                <a:lnTo>
                  <a:pt x="6469" y="70137"/>
                </a:lnTo>
                <a:lnTo>
                  <a:pt x="6292" y="70212"/>
                </a:lnTo>
                <a:lnTo>
                  <a:pt x="6115" y="70276"/>
                </a:lnTo>
                <a:lnTo>
                  <a:pt x="5925" y="70326"/>
                </a:lnTo>
                <a:lnTo>
                  <a:pt x="5736" y="70364"/>
                </a:lnTo>
                <a:lnTo>
                  <a:pt x="5559" y="70389"/>
                </a:lnTo>
                <a:lnTo>
                  <a:pt x="5281" y="70440"/>
                </a:lnTo>
                <a:lnTo>
                  <a:pt x="5003" y="70503"/>
                </a:lnTo>
                <a:lnTo>
                  <a:pt x="4751" y="70579"/>
                </a:lnTo>
                <a:lnTo>
                  <a:pt x="4523" y="70667"/>
                </a:lnTo>
                <a:lnTo>
                  <a:pt x="4308" y="70781"/>
                </a:lnTo>
                <a:lnTo>
                  <a:pt x="4119" y="70907"/>
                </a:lnTo>
                <a:lnTo>
                  <a:pt x="3942" y="71059"/>
                </a:lnTo>
                <a:lnTo>
                  <a:pt x="3790" y="71210"/>
                </a:lnTo>
                <a:lnTo>
                  <a:pt x="3664" y="71387"/>
                </a:lnTo>
                <a:lnTo>
                  <a:pt x="3563" y="71577"/>
                </a:lnTo>
                <a:lnTo>
                  <a:pt x="3475" y="71779"/>
                </a:lnTo>
                <a:lnTo>
                  <a:pt x="3411" y="71994"/>
                </a:lnTo>
                <a:lnTo>
                  <a:pt x="3373" y="72221"/>
                </a:lnTo>
                <a:lnTo>
                  <a:pt x="3361" y="72461"/>
                </a:lnTo>
                <a:lnTo>
                  <a:pt x="3361" y="72714"/>
                </a:lnTo>
                <a:lnTo>
                  <a:pt x="3399" y="72992"/>
                </a:lnTo>
                <a:lnTo>
                  <a:pt x="3449" y="73219"/>
                </a:lnTo>
                <a:lnTo>
                  <a:pt x="3525" y="73434"/>
                </a:lnTo>
                <a:lnTo>
                  <a:pt x="3614" y="73636"/>
                </a:lnTo>
                <a:lnTo>
                  <a:pt x="3740" y="73825"/>
                </a:lnTo>
                <a:lnTo>
                  <a:pt x="3866" y="74015"/>
                </a:lnTo>
                <a:lnTo>
                  <a:pt x="4030" y="74179"/>
                </a:lnTo>
                <a:lnTo>
                  <a:pt x="4195" y="74331"/>
                </a:lnTo>
                <a:lnTo>
                  <a:pt x="4384" y="74470"/>
                </a:lnTo>
                <a:lnTo>
                  <a:pt x="4574" y="74583"/>
                </a:lnTo>
                <a:lnTo>
                  <a:pt x="4788" y="74684"/>
                </a:lnTo>
                <a:lnTo>
                  <a:pt x="5003" y="74773"/>
                </a:lnTo>
                <a:lnTo>
                  <a:pt x="5231" y="74836"/>
                </a:lnTo>
                <a:lnTo>
                  <a:pt x="5471" y="74874"/>
                </a:lnTo>
                <a:lnTo>
                  <a:pt x="5711" y="74886"/>
                </a:lnTo>
                <a:lnTo>
                  <a:pt x="5951" y="74886"/>
                </a:lnTo>
                <a:lnTo>
                  <a:pt x="6203" y="74861"/>
                </a:lnTo>
                <a:lnTo>
                  <a:pt x="6431" y="74811"/>
                </a:lnTo>
                <a:lnTo>
                  <a:pt x="6633" y="74735"/>
                </a:lnTo>
                <a:lnTo>
                  <a:pt x="6835" y="74646"/>
                </a:lnTo>
                <a:lnTo>
                  <a:pt x="7012" y="74533"/>
                </a:lnTo>
                <a:lnTo>
                  <a:pt x="7164" y="74406"/>
                </a:lnTo>
                <a:lnTo>
                  <a:pt x="7315" y="74255"/>
                </a:lnTo>
                <a:lnTo>
                  <a:pt x="7442" y="74078"/>
                </a:lnTo>
                <a:lnTo>
                  <a:pt x="7543" y="73901"/>
                </a:lnTo>
                <a:lnTo>
                  <a:pt x="7631" y="73699"/>
                </a:lnTo>
                <a:lnTo>
                  <a:pt x="7694" y="73484"/>
                </a:lnTo>
                <a:lnTo>
                  <a:pt x="7745" y="73257"/>
                </a:lnTo>
                <a:lnTo>
                  <a:pt x="7783" y="73004"/>
                </a:lnTo>
                <a:lnTo>
                  <a:pt x="7783" y="72751"/>
                </a:lnTo>
                <a:lnTo>
                  <a:pt x="7770" y="72486"/>
                </a:lnTo>
                <a:lnTo>
                  <a:pt x="7745" y="72221"/>
                </a:lnTo>
                <a:lnTo>
                  <a:pt x="7694" y="71930"/>
                </a:lnTo>
                <a:lnTo>
                  <a:pt x="7656" y="71754"/>
                </a:lnTo>
                <a:lnTo>
                  <a:pt x="7631" y="71564"/>
                </a:lnTo>
                <a:lnTo>
                  <a:pt x="7606" y="71375"/>
                </a:lnTo>
                <a:lnTo>
                  <a:pt x="7606" y="71185"/>
                </a:lnTo>
                <a:lnTo>
                  <a:pt x="7606" y="70996"/>
                </a:lnTo>
                <a:lnTo>
                  <a:pt x="7644" y="70819"/>
                </a:lnTo>
                <a:lnTo>
                  <a:pt x="7656" y="70743"/>
                </a:lnTo>
                <a:lnTo>
                  <a:pt x="7694" y="70667"/>
                </a:lnTo>
                <a:lnTo>
                  <a:pt x="7719" y="70604"/>
                </a:lnTo>
                <a:lnTo>
                  <a:pt x="7770" y="70541"/>
                </a:lnTo>
                <a:lnTo>
                  <a:pt x="8073" y="70187"/>
                </a:lnTo>
                <a:lnTo>
                  <a:pt x="8389" y="69859"/>
                </a:lnTo>
                <a:lnTo>
                  <a:pt x="8718" y="69555"/>
                </a:lnTo>
                <a:lnTo>
                  <a:pt x="9059" y="69290"/>
                </a:lnTo>
                <a:lnTo>
                  <a:pt x="9412" y="69038"/>
                </a:lnTo>
                <a:lnTo>
                  <a:pt x="9779" y="68797"/>
                </a:lnTo>
                <a:lnTo>
                  <a:pt x="10158" y="68595"/>
                </a:lnTo>
                <a:lnTo>
                  <a:pt x="10549" y="68406"/>
                </a:lnTo>
                <a:lnTo>
                  <a:pt x="10954" y="68242"/>
                </a:lnTo>
                <a:lnTo>
                  <a:pt x="11371" y="68090"/>
                </a:lnTo>
                <a:lnTo>
                  <a:pt x="11800" y="67951"/>
                </a:lnTo>
                <a:lnTo>
                  <a:pt x="12242" y="67837"/>
                </a:lnTo>
                <a:lnTo>
                  <a:pt x="12684" y="67736"/>
                </a:lnTo>
                <a:lnTo>
                  <a:pt x="13152" y="67648"/>
                </a:lnTo>
                <a:lnTo>
                  <a:pt x="13619" y="67585"/>
                </a:lnTo>
                <a:lnTo>
                  <a:pt x="14112" y="67522"/>
                </a:lnTo>
                <a:lnTo>
                  <a:pt x="11825" y="75897"/>
                </a:lnTo>
                <a:lnTo>
                  <a:pt x="11459" y="75884"/>
                </a:lnTo>
                <a:lnTo>
                  <a:pt x="11118" y="75897"/>
                </a:lnTo>
                <a:lnTo>
                  <a:pt x="10802" y="75922"/>
                </a:lnTo>
                <a:lnTo>
                  <a:pt x="10524" y="75973"/>
                </a:lnTo>
                <a:lnTo>
                  <a:pt x="10271" y="76036"/>
                </a:lnTo>
                <a:lnTo>
                  <a:pt x="10031" y="76124"/>
                </a:lnTo>
                <a:lnTo>
                  <a:pt x="9829" y="76225"/>
                </a:lnTo>
                <a:lnTo>
                  <a:pt x="9741" y="76289"/>
                </a:lnTo>
                <a:lnTo>
                  <a:pt x="9652" y="76364"/>
                </a:lnTo>
                <a:lnTo>
                  <a:pt x="9564" y="76440"/>
                </a:lnTo>
                <a:lnTo>
                  <a:pt x="9488" y="76516"/>
                </a:lnTo>
                <a:lnTo>
                  <a:pt x="9425" y="76592"/>
                </a:lnTo>
                <a:lnTo>
                  <a:pt x="9349" y="76693"/>
                </a:lnTo>
                <a:lnTo>
                  <a:pt x="9235" y="76882"/>
                </a:lnTo>
                <a:lnTo>
                  <a:pt x="9134" y="77110"/>
                </a:lnTo>
                <a:lnTo>
                  <a:pt x="9059" y="77350"/>
                </a:lnTo>
                <a:lnTo>
                  <a:pt x="8995" y="77615"/>
                </a:lnTo>
                <a:lnTo>
                  <a:pt x="8958" y="77906"/>
                </a:lnTo>
                <a:lnTo>
                  <a:pt x="8932" y="78221"/>
                </a:lnTo>
                <a:lnTo>
                  <a:pt x="8920" y="78461"/>
                </a:lnTo>
                <a:lnTo>
                  <a:pt x="8932" y="78689"/>
                </a:lnTo>
                <a:lnTo>
                  <a:pt x="8970" y="78891"/>
                </a:lnTo>
                <a:lnTo>
                  <a:pt x="9008" y="79093"/>
                </a:lnTo>
                <a:lnTo>
                  <a:pt x="9071" y="79283"/>
                </a:lnTo>
                <a:lnTo>
                  <a:pt x="9160" y="79459"/>
                </a:lnTo>
                <a:lnTo>
                  <a:pt x="9248" y="79624"/>
                </a:lnTo>
                <a:lnTo>
                  <a:pt x="9362" y="79775"/>
                </a:lnTo>
                <a:lnTo>
                  <a:pt x="9476" y="79914"/>
                </a:lnTo>
                <a:lnTo>
                  <a:pt x="9615" y="80053"/>
                </a:lnTo>
                <a:lnTo>
                  <a:pt x="9753" y="80179"/>
                </a:lnTo>
                <a:lnTo>
                  <a:pt x="9905" y="80306"/>
                </a:lnTo>
                <a:lnTo>
                  <a:pt x="10069" y="80432"/>
                </a:lnTo>
                <a:lnTo>
                  <a:pt x="10234" y="80533"/>
                </a:lnTo>
                <a:lnTo>
                  <a:pt x="10600" y="80748"/>
                </a:lnTo>
                <a:lnTo>
                  <a:pt x="11851" y="80748"/>
                </a:lnTo>
                <a:lnTo>
                  <a:pt x="12129" y="80533"/>
                </a:lnTo>
                <a:lnTo>
                  <a:pt x="12369" y="80318"/>
                </a:lnTo>
                <a:lnTo>
                  <a:pt x="12596" y="80091"/>
                </a:lnTo>
                <a:lnTo>
                  <a:pt x="12786" y="79876"/>
                </a:lnTo>
                <a:lnTo>
                  <a:pt x="12950" y="79662"/>
                </a:lnTo>
                <a:lnTo>
                  <a:pt x="13089" y="79447"/>
                </a:lnTo>
                <a:lnTo>
                  <a:pt x="13202" y="79219"/>
                </a:lnTo>
                <a:lnTo>
                  <a:pt x="13291" y="78992"/>
                </a:lnTo>
                <a:lnTo>
                  <a:pt x="13354" y="78777"/>
                </a:lnTo>
                <a:lnTo>
                  <a:pt x="13405" y="78537"/>
                </a:lnTo>
                <a:lnTo>
                  <a:pt x="13417" y="78310"/>
                </a:lnTo>
                <a:lnTo>
                  <a:pt x="13417" y="78070"/>
                </a:lnTo>
                <a:lnTo>
                  <a:pt x="13392" y="77817"/>
                </a:lnTo>
                <a:lnTo>
                  <a:pt x="13341" y="77565"/>
                </a:lnTo>
                <a:lnTo>
                  <a:pt x="13266" y="77312"/>
                </a:lnTo>
                <a:lnTo>
                  <a:pt x="13177" y="77034"/>
                </a:lnTo>
                <a:lnTo>
                  <a:pt x="13101" y="76794"/>
                </a:lnTo>
                <a:lnTo>
                  <a:pt x="13038" y="76541"/>
                </a:lnTo>
                <a:lnTo>
                  <a:pt x="13000" y="76276"/>
                </a:lnTo>
                <a:lnTo>
                  <a:pt x="12988" y="75998"/>
                </a:lnTo>
                <a:lnTo>
                  <a:pt x="12988" y="75733"/>
                </a:lnTo>
                <a:lnTo>
                  <a:pt x="13000" y="75455"/>
                </a:lnTo>
                <a:lnTo>
                  <a:pt x="13026" y="75190"/>
                </a:lnTo>
                <a:lnTo>
                  <a:pt x="13076" y="74937"/>
                </a:lnTo>
                <a:lnTo>
                  <a:pt x="13468" y="73118"/>
                </a:lnTo>
                <a:lnTo>
                  <a:pt x="13872" y="71299"/>
                </a:lnTo>
                <a:lnTo>
                  <a:pt x="14681" y="67673"/>
                </a:lnTo>
                <a:lnTo>
                  <a:pt x="15085" y="65867"/>
                </a:lnTo>
                <a:lnTo>
                  <a:pt x="15476" y="64048"/>
                </a:lnTo>
                <a:lnTo>
                  <a:pt x="15856" y="62229"/>
                </a:lnTo>
                <a:lnTo>
                  <a:pt x="16209" y="60409"/>
                </a:lnTo>
                <a:lnTo>
                  <a:pt x="16336" y="59778"/>
                </a:lnTo>
                <a:lnTo>
                  <a:pt x="16437" y="59134"/>
                </a:lnTo>
                <a:lnTo>
                  <a:pt x="16639" y="57858"/>
                </a:lnTo>
                <a:lnTo>
                  <a:pt x="16828" y="56569"/>
                </a:lnTo>
                <a:lnTo>
                  <a:pt x="16993" y="55293"/>
                </a:lnTo>
                <a:lnTo>
                  <a:pt x="17296" y="52716"/>
                </a:lnTo>
                <a:lnTo>
                  <a:pt x="17460" y="51415"/>
                </a:lnTo>
                <a:lnTo>
                  <a:pt x="17624" y="50126"/>
                </a:lnTo>
                <a:lnTo>
                  <a:pt x="17877" y="50240"/>
                </a:lnTo>
                <a:lnTo>
                  <a:pt x="18117" y="50366"/>
                </a:lnTo>
                <a:lnTo>
                  <a:pt x="18370" y="50493"/>
                </a:lnTo>
                <a:lnTo>
                  <a:pt x="18610" y="50619"/>
                </a:lnTo>
                <a:lnTo>
                  <a:pt x="19090" y="50922"/>
                </a:lnTo>
                <a:lnTo>
                  <a:pt x="19557" y="51238"/>
                </a:lnTo>
                <a:lnTo>
                  <a:pt x="20012" y="51579"/>
                </a:lnTo>
                <a:lnTo>
                  <a:pt x="20454" y="51958"/>
                </a:lnTo>
                <a:lnTo>
                  <a:pt x="20884" y="52350"/>
                </a:lnTo>
                <a:lnTo>
                  <a:pt x="21301" y="52767"/>
                </a:lnTo>
                <a:lnTo>
                  <a:pt x="21692" y="53196"/>
                </a:lnTo>
                <a:lnTo>
                  <a:pt x="22059" y="53651"/>
                </a:lnTo>
                <a:lnTo>
                  <a:pt x="22412" y="54118"/>
                </a:lnTo>
                <a:lnTo>
                  <a:pt x="22753" y="54598"/>
                </a:lnTo>
                <a:lnTo>
                  <a:pt x="23057" y="55091"/>
                </a:lnTo>
                <a:lnTo>
                  <a:pt x="23347" y="55596"/>
                </a:lnTo>
                <a:lnTo>
                  <a:pt x="23613" y="56114"/>
                </a:lnTo>
                <a:lnTo>
                  <a:pt x="23853" y="56645"/>
                </a:lnTo>
                <a:lnTo>
                  <a:pt x="23107" y="57580"/>
                </a:lnTo>
                <a:lnTo>
                  <a:pt x="22387" y="58477"/>
                </a:lnTo>
                <a:lnTo>
                  <a:pt x="22033" y="58919"/>
                </a:lnTo>
                <a:lnTo>
                  <a:pt x="21705" y="59361"/>
                </a:lnTo>
                <a:lnTo>
                  <a:pt x="21376" y="59803"/>
                </a:lnTo>
                <a:lnTo>
                  <a:pt x="21061" y="60258"/>
                </a:lnTo>
                <a:lnTo>
                  <a:pt x="20846" y="60612"/>
                </a:lnTo>
                <a:lnTo>
                  <a:pt x="20631" y="60965"/>
                </a:lnTo>
                <a:lnTo>
                  <a:pt x="20429" y="61332"/>
                </a:lnTo>
                <a:lnTo>
                  <a:pt x="20239" y="61698"/>
                </a:lnTo>
                <a:lnTo>
                  <a:pt x="20050" y="62077"/>
                </a:lnTo>
                <a:lnTo>
                  <a:pt x="19873" y="62443"/>
                </a:lnTo>
                <a:lnTo>
                  <a:pt x="19545" y="63214"/>
                </a:lnTo>
                <a:lnTo>
                  <a:pt x="19418" y="63328"/>
                </a:lnTo>
                <a:lnTo>
                  <a:pt x="19292" y="63454"/>
                </a:lnTo>
                <a:lnTo>
                  <a:pt x="19203" y="63593"/>
                </a:lnTo>
                <a:lnTo>
                  <a:pt x="19115" y="63744"/>
                </a:lnTo>
                <a:lnTo>
                  <a:pt x="19039" y="63909"/>
                </a:lnTo>
                <a:lnTo>
                  <a:pt x="18989" y="64073"/>
                </a:lnTo>
                <a:lnTo>
                  <a:pt x="18963" y="64250"/>
                </a:lnTo>
                <a:lnTo>
                  <a:pt x="18951" y="64427"/>
                </a:lnTo>
                <a:lnTo>
                  <a:pt x="18963" y="64591"/>
                </a:lnTo>
                <a:lnTo>
                  <a:pt x="18989" y="64742"/>
                </a:lnTo>
                <a:lnTo>
                  <a:pt x="19027" y="64894"/>
                </a:lnTo>
                <a:lnTo>
                  <a:pt x="19077" y="65046"/>
                </a:lnTo>
                <a:lnTo>
                  <a:pt x="19140" y="65185"/>
                </a:lnTo>
                <a:lnTo>
                  <a:pt x="19229" y="65311"/>
                </a:lnTo>
                <a:lnTo>
                  <a:pt x="19317" y="65437"/>
                </a:lnTo>
                <a:lnTo>
                  <a:pt x="19418" y="65551"/>
                </a:lnTo>
                <a:lnTo>
                  <a:pt x="19532" y="65652"/>
                </a:lnTo>
                <a:lnTo>
                  <a:pt x="19646" y="65740"/>
                </a:lnTo>
                <a:lnTo>
                  <a:pt x="19785" y="65816"/>
                </a:lnTo>
                <a:lnTo>
                  <a:pt x="19924" y="65892"/>
                </a:lnTo>
                <a:lnTo>
                  <a:pt x="20063" y="65943"/>
                </a:lnTo>
                <a:lnTo>
                  <a:pt x="20214" y="65980"/>
                </a:lnTo>
                <a:lnTo>
                  <a:pt x="20378" y="66006"/>
                </a:lnTo>
                <a:lnTo>
                  <a:pt x="20694" y="66006"/>
                </a:lnTo>
                <a:lnTo>
                  <a:pt x="20858" y="65980"/>
                </a:lnTo>
                <a:lnTo>
                  <a:pt x="21010" y="65943"/>
                </a:lnTo>
                <a:lnTo>
                  <a:pt x="21149" y="65892"/>
                </a:lnTo>
                <a:lnTo>
                  <a:pt x="21288" y="65816"/>
                </a:lnTo>
                <a:lnTo>
                  <a:pt x="21414" y="65740"/>
                </a:lnTo>
                <a:lnTo>
                  <a:pt x="21541" y="65652"/>
                </a:lnTo>
                <a:lnTo>
                  <a:pt x="21654" y="65551"/>
                </a:lnTo>
                <a:lnTo>
                  <a:pt x="21755" y="65437"/>
                </a:lnTo>
                <a:lnTo>
                  <a:pt x="21844" y="65311"/>
                </a:lnTo>
                <a:lnTo>
                  <a:pt x="21920" y="65185"/>
                </a:lnTo>
                <a:lnTo>
                  <a:pt x="21995" y="65046"/>
                </a:lnTo>
                <a:lnTo>
                  <a:pt x="22046" y="64894"/>
                </a:lnTo>
                <a:lnTo>
                  <a:pt x="22084" y="64742"/>
                </a:lnTo>
                <a:lnTo>
                  <a:pt x="22109" y="64591"/>
                </a:lnTo>
                <a:lnTo>
                  <a:pt x="22109" y="64427"/>
                </a:lnTo>
                <a:lnTo>
                  <a:pt x="22109" y="64313"/>
                </a:lnTo>
                <a:lnTo>
                  <a:pt x="22097" y="64199"/>
                </a:lnTo>
                <a:lnTo>
                  <a:pt x="22071" y="64086"/>
                </a:lnTo>
                <a:lnTo>
                  <a:pt x="22046" y="63972"/>
                </a:lnTo>
                <a:lnTo>
                  <a:pt x="22008" y="63871"/>
                </a:lnTo>
                <a:lnTo>
                  <a:pt x="21970" y="63770"/>
                </a:lnTo>
                <a:lnTo>
                  <a:pt x="21920" y="63669"/>
                </a:lnTo>
                <a:lnTo>
                  <a:pt x="21856" y="63580"/>
                </a:lnTo>
                <a:lnTo>
                  <a:pt x="21793" y="63479"/>
                </a:lnTo>
                <a:lnTo>
                  <a:pt x="21730" y="63403"/>
                </a:lnTo>
                <a:lnTo>
                  <a:pt x="21579" y="63239"/>
                </a:lnTo>
                <a:lnTo>
                  <a:pt x="21402" y="63113"/>
                </a:lnTo>
                <a:lnTo>
                  <a:pt x="21301" y="63050"/>
                </a:lnTo>
                <a:lnTo>
                  <a:pt x="21212" y="62999"/>
                </a:lnTo>
                <a:lnTo>
                  <a:pt x="21237" y="62620"/>
                </a:lnTo>
                <a:lnTo>
                  <a:pt x="21301" y="62241"/>
                </a:lnTo>
                <a:lnTo>
                  <a:pt x="21376" y="61862"/>
                </a:lnTo>
                <a:lnTo>
                  <a:pt x="21477" y="61483"/>
                </a:lnTo>
                <a:lnTo>
                  <a:pt x="21604" y="61117"/>
                </a:lnTo>
                <a:lnTo>
                  <a:pt x="21755" y="60750"/>
                </a:lnTo>
                <a:lnTo>
                  <a:pt x="21920" y="60397"/>
                </a:lnTo>
                <a:lnTo>
                  <a:pt x="22109" y="60056"/>
                </a:lnTo>
                <a:lnTo>
                  <a:pt x="22324" y="59727"/>
                </a:lnTo>
                <a:lnTo>
                  <a:pt x="22551" y="59411"/>
                </a:lnTo>
                <a:lnTo>
                  <a:pt x="22804" y="59108"/>
                </a:lnTo>
                <a:lnTo>
                  <a:pt x="23069" y="58830"/>
                </a:lnTo>
                <a:lnTo>
                  <a:pt x="23360" y="58565"/>
                </a:lnTo>
                <a:lnTo>
                  <a:pt x="23663" y="58312"/>
                </a:lnTo>
                <a:lnTo>
                  <a:pt x="23992" y="58085"/>
                </a:lnTo>
                <a:lnTo>
                  <a:pt x="24333" y="57883"/>
                </a:lnTo>
                <a:lnTo>
                  <a:pt x="24535" y="58413"/>
                </a:lnTo>
                <a:lnTo>
                  <a:pt x="24724" y="58931"/>
                </a:lnTo>
                <a:lnTo>
                  <a:pt x="24876" y="59462"/>
                </a:lnTo>
                <a:lnTo>
                  <a:pt x="25002" y="59980"/>
                </a:lnTo>
                <a:lnTo>
                  <a:pt x="25116" y="60510"/>
                </a:lnTo>
                <a:lnTo>
                  <a:pt x="25204" y="61041"/>
                </a:lnTo>
                <a:lnTo>
                  <a:pt x="25268" y="61572"/>
                </a:lnTo>
                <a:lnTo>
                  <a:pt x="25318" y="62102"/>
                </a:lnTo>
                <a:lnTo>
                  <a:pt x="25356" y="62645"/>
                </a:lnTo>
                <a:lnTo>
                  <a:pt x="25381" y="63176"/>
                </a:lnTo>
                <a:lnTo>
                  <a:pt x="25381" y="63707"/>
                </a:lnTo>
                <a:lnTo>
                  <a:pt x="25381" y="64250"/>
                </a:lnTo>
                <a:lnTo>
                  <a:pt x="25369" y="64780"/>
                </a:lnTo>
                <a:lnTo>
                  <a:pt x="25343" y="65324"/>
                </a:lnTo>
                <a:lnTo>
                  <a:pt x="25280" y="66397"/>
                </a:lnTo>
                <a:lnTo>
                  <a:pt x="24901" y="66511"/>
                </a:lnTo>
                <a:lnTo>
                  <a:pt x="24547" y="66625"/>
                </a:lnTo>
                <a:lnTo>
                  <a:pt x="24232" y="66738"/>
                </a:lnTo>
                <a:lnTo>
                  <a:pt x="23941" y="66865"/>
                </a:lnTo>
                <a:lnTo>
                  <a:pt x="23688" y="67004"/>
                </a:lnTo>
                <a:lnTo>
                  <a:pt x="23461" y="67143"/>
                </a:lnTo>
                <a:lnTo>
                  <a:pt x="23259" y="67294"/>
                </a:lnTo>
                <a:lnTo>
                  <a:pt x="23082" y="67458"/>
                </a:lnTo>
                <a:lnTo>
                  <a:pt x="22930" y="67635"/>
                </a:lnTo>
                <a:lnTo>
                  <a:pt x="22804" y="67825"/>
                </a:lnTo>
                <a:lnTo>
                  <a:pt x="22690" y="68027"/>
                </a:lnTo>
                <a:lnTo>
                  <a:pt x="22614" y="68242"/>
                </a:lnTo>
                <a:lnTo>
                  <a:pt x="22551" y="68469"/>
                </a:lnTo>
                <a:lnTo>
                  <a:pt x="22501" y="68722"/>
                </a:lnTo>
                <a:lnTo>
                  <a:pt x="22488" y="68987"/>
                </a:lnTo>
                <a:lnTo>
                  <a:pt x="22476" y="69278"/>
                </a:lnTo>
                <a:lnTo>
                  <a:pt x="22488" y="69555"/>
                </a:lnTo>
                <a:lnTo>
                  <a:pt x="22539" y="69846"/>
                </a:lnTo>
                <a:lnTo>
                  <a:pt x="22602" y="70124"/>
                </a:lnTo>
                <a:lnTo>
                  <a:pt x="22690" y="70414"/>
                </a:lnTo>
                <a:lnTo>
                  <a:pt x="22791" y="70692"/>
                </a:lnTo>
                <a:lnTo>
                  <a:pt x="22930" y="70958"/>
                </a:lnTo>
                <a:lnTo>
                  <a:pt x="23069" y="71223"/>
                </a:lnTo>
                <a:lnTo>
                  <a:pt x="23234" y="71463"/>
                </a:lnTo>
                <a:lnTo>
                  <a:pt x="23410" y="71690"/>
                </a:lnTo>
                <a:lnTo>
                  <a:pt x="23600" y="71892"/>
                </a:lnTo>
                <a:lnTo>
                  <a:pt x="23802" y="72069"/>
                </a:lnTo>
                <a:lnTo>
                  <a:pt x="23903" y="72145"/>
                </a:lnTo>
                <a:lnTo>
                  <a:pt x="24004" y="72221"/>
                </a:lnTo>
                <a:lnTo>
                  <a:pt x="24118" y="72271"/>
                </a:lnTo>
                <a:lnTo>
                  <a:pt x="24219" y="72335"/>
                </a:lnTo>
                <a:lnTo>
                  <a:pt x="24333" y="72373"/>
                </a:lnTo>
                <a:lnTo>
                  <a:pt x="24446" y="72410"/>
                </a:lnTo>
                <a:lnTo>
                  <a:pt x="24560" y="72423"/>
                </a:lnTo>
                <a:lnTo>
                  <a:pt x="24674" y="72448"/>
                </a:lnTo>
                <a:lnTo>
                  <a:pt x="24787" y="72448"/>
                </a:lnTo>
                <a:lnTo>
                  <a:pt x="24901" y="72436"/>
                </a:lnTo>
                <a:lnTo>
                  <a:pt x="25293" y="72373"/>
                </a:lnTo>
                <a:lnTo>
                  <a:pt x="25697" y="72297"/>
                </a:lnTo>
                <a:lnTo>
                  <a:pt x="26114" y="72183"/>
                </a:lnTo>
                <a:lnTo>
                  <a:pt x="26316" y="72120"/>
                </a:lnTo>
                <a:lnTo>
                  <a:pt x="26506" y="72044"/>
                </a:lnTo>
                <a:lnTo>
                  <a:pt x="26708" y="71956"/>
                </a:lnTo>
                <a:lnTo>
                  <a:pt x="26885" y="71867"/>
                </a:lnTo>
                <a:lnTo>
                  <a:pt x="27074" y="71766"/>
                </a:lnTo>
                <a:lnTo>
                  <a:pt x="27238" y="71652"/>
                </a:lnTo>
                <a:lnTo>
                  <a:pt x="27403" y="71539"/>
                </a:lnTo>
                <a:lnTo>
                  <a:pt x="27542" y="71400"/>
                </a:lnTo>
                <a:lnTo>
                  <a:pt x="27681" y="71261"/>
                </a:lnTo>
                <a:lnTo>
                  <a:pt x="27794" y="71097"/>
                </a:lnTo>
                <a:lnTo>
                  <a:pt x="27959" y="70819"/>
                </a:lnTo>
                <a:lnTo>
                  <a:pt x="28034" y="70680"/>
                </a:lnTo>
                <a:lnTo>
                  <a:pt x="28097" y="70541"/>
                </a:lnTo>
                <a:lnTo>
                  <a:pt x="28148" y="70402"/>
                </a:lnTo>
                <a:lnTo>
                  <a:pt x="28199" y="70276"/>
                </a:lnTo>
                <a:lnTo>
                  <a:pt x="28236" y="70137"/>
                </a:lnTo>
                <a:lnTo>
                  <a:pt x="28262" y="69998"/>
                </a:lnTo>
                <a:lnTo>
                  <a:pt x="28287" y="69859"/>
                </a:lnTo>
                <a:lnTo>
                  <a:pt x="28287" y="69720"/>
                </a:lnTo>
                <a:lnTo>
                  <a:pt x="28300" y="69593"/>
                </a:lnTo>
                <a:lnTo>
                  <a:pt x="28287" y="69454"/>
                </a:lnTo>
                <a:lnTo>
                  <a:pt x="28274" y="69315"/>
                </a:lnTo>
                <a:lnTo>
                  <a:pt x="28249" y="69176"/>
                </a:lnTo>
                <a:lnTo>
                  <a:pt x="28211" y="69050"/>
                </a:lnTo>
                <a:lnTo>
                  <a:pt x="28173" y="68911"/>
                </a:lnTo>
                <a:lnTo>
                  <a:pt x="28123" y="68772"/>
                </a:lnTo>
                <a:lnTo>
                  <a:pt x="28072" y="68646"/>
                </a:lnTo>
                <a:lnTo>
                  <a:pt x="27933" y="68368"/>
                </a:lnTo>
                <a:lnTo>
                  <a:pt x="27756" y="68090"/>
                </a:lnTo>
                <a:lnTo>
                  <a:pt x="27554" y="67812"/>
                </a:lnTo>
                <a:lnTo>
                  <a:pt x="27314" y="67534"/>
                </a:lnTo>
                <a:lnTo>
                  <a:pt x="27049" y="67256"/>
                </a:lnTo>
                <a:lnTo>
                  <a:pt x="26746" y="66978"/>
                </a:lnTo>
                <a:lnTo>
                  <a:pt x="26417" y="66688"/>
                </a:lnTo>
                <a:lnTo>
                  <a:pt x="26417" y="60056"/>
                </a:lnTo>
                <a:lnTo>
                  <a:pt x="27213" y="60308"/>
                </a:lnTo>
                <a:lnTo>
                  <a:pt x="27617" y="60435"/>
                </a:lnTo>
                <a:lnTo>
                  <a:pt x="28009" y="60574"/>
                </a:lnTo>
                <a:lnTo>
                  <a:pt x="28401" y="60725"/>
                </a:lnTo>
                <a:lnTo>
                  <a:pt x="28780" y="60877"/>
                </a:lnTo>
                <a:lnTo>
                  <a:pt x="29146" y="61041"/>
                </a:lnTo>
                <a:lnTo>
                  <a:pt x="29500" y="61231"/>
                </a:lnTo>
                <a:lnTo>
                  <a:pt x="29841" y="61445"/>
                </a:lnTo>
                <a:lnTo>
                  <a:pt x="30005" y="61559"/>
                </a:lnTo>
                <a:lnTo>
                  <a:pt x="30169" y="61673"/>
                </a:lnTo>
                <a:lnTo>
                  <a:pt x="30321" y="61799"/>
                </a:lnTo>
                <a:lnTo>
                  <a:pt x="30473" y="61938"/>
                </a:lnTo>
                <a:lnTo>
                  <a:pt x="30612" y="62077"/>
                </a:lnTo>
                <a:lnTo>
                  <a:pt x="30751" y="62216"/>
                </a:lnTo>
                <a:lnTo>
                  <a:pt x="30890" y="62380"/>
                </a:lnTo>
                <a:lnTo>
                  <a:pt x="31016" y="62532"/>
                </a:lnTo>
                <a:lnTo>
                  <a:pt x="31142" y="62709"/>
                </a:lnTo>
                <a:lnTo>
                  <a:pt x="31256" y="62885"/>
                </a:lnTo>
                <a:lnTo>
                  <a:pt x="31370" y="63088"/>
                </a:lnTo>
                <a:lnTo>
                  <a:pt x="31471" y="63277"/>
                </a:lnTo>
                <a:lnTo>
                  <a:pt x="31572" y="63492"/>
                </a:lnTo>
                <a:lnTo>
                  <a:pt x="31660" y="63719"/>
                </a:lnTo>
                <a:lnTo>
                  <a:pt x="31698" y="63858"/>
                </a:lnTo>
                <a:lnTo>
                  <a:pt x="31736" y="64010"/>
                </a:lnTo>
                <a:lnTo>
                  <a:pt x="31761" y="64174"/>
                </a:lnTo>
                <a:lnTo>
                  <a:pt x="31774" y="64338"/>
                </a:lnTo>
                <a:lnTo>
                  <a:pt x="31774" y="64502"/>
                </a:lnTo>
                <a:lnTo>
                  <a:pt x="31749" y="64654"/>
                </a:lnTo>
                <a:lnTo>
                  <a:pt x="31711" y="64793"/>
                </a:lnTo>
                <a:lnTo>
                  <a:pt x="31660" y="64932"/>
                </a:lnTo>
                <a:lnTo>
                  <a:pt x="31496" y="65248"/>
                </a:lnTo>
                <a:lnTo>
                  <a:pt x="31420" y="65412"/>
                </a:lnTo>
                <a:lnTo>
                  <a:pt x="31370" y="65576"/>
                </a:lnTo>
                <a:lnTo>
                  <a:pt x="31319" y="65728"/>
                </a:lnTo>
                <a:lnTo>
                  <a:pt x="31281" y="65879"/>
                </a:lnTo>
                <a:lnTo>
                  <a:pt x="31269" y="66031"/>
                </a:lnTo>
                <a:lnTo>
                  <a:pt x="31256" y="66183"/>
                </a:lnTo>
                <a:lnTo>
                  <a:pt x="31269" y="66334"/>
                </a:lnTo>
                <a:lnTo>
                  <a:pt x="31294" y="66486"/>
                </a:lnTo>
                <a:lnTo>
                  <a:pt x="31344" y="66625"/>
                </a:lnTo>
                <a:lnTo>
                  <a:pt x="31407" y="66764"/>
                </a:lnTo>
                <a:lnTo>
                  <a:pt x="31496" y="66903"/>
                </a:lnTo>
                <a:lnTo>
                  <a:pt x="31597" y="67029"/>
                </a:lnTo>
                <a:lnTo>
                  <a:pt x="31723" y="67168"/>
                </a:lnTo>
                <a:lnTo>
                  <a:pt x="31875" y="67294"/>
                </a:lnTo>
                <a:lnTo>
                  <a:pt x="32014" y="67383"/>
                </a:lnTo>
                <a:lnTo>
                  <a:pt x="32140" y="67458"/>
                </a:lnTo>
                <a:lnTo>
                  <a:pt x="32267" y="67522"/>
                </a:lnTo>
                <a:lnTo>
                  <a:pt x="32393" y="67559"/>
                </a:lnTo>
                <a:lnTo>
                  <a:pt x="32507" y="67585"/>
                </a:lnTo>
                <a:lnTo>
                  <a:pt x="32620" y="67597"/>
                </a:lnTo>
                <a:lnTo>
                  <a:pt x="32734" y="67597"/>
                </a:lnTo>
                <a:lnTo>
                  <a:pt x="32848" y="67585"/>
                </a:lnTo>
                <a:lnTo>
                  <a:pt x="32898" y="67597"/>
                </a:lnTo>
                <a:lnTo>
                  <a:pt x="33050" y="67585"/>
                </a:lnTo>
                <a:lnTo>
                  <a:pt x="33214" y="67559"/>
                </a:lnTo>
                <a:lnTo>
                  <a:pt x="33366" y="67522"/>
                </a:lnTo>
                <a:lnTo>
                  <a:pt x="33505" y="67471"/>
                </a:lnTo>
                <a:lnTo>
                  <a:pt x="33644" y="67395"/>
                </a:lnTo>
                <a:lnTo>
                  <a:pt x="33783" y="67319"/>
                </a:lnTo>
                <a:lnTo>
                  <a:pt x="33896" y="67231"/>
                </a:lnTo>
                <a:lnTo>
                  <a:pt x="34010" y="67130"/>
                </a:lnTo>
                <a:lnTo>
                  <a:pt x="34111" y="67016"/>
                </a:lnTo>
                <a:lnTo>
                  <a:pt x="34200" y="66890"/>
                </a:lnTo>
                <a:lnTo>
                  <a:pt x="34288" y="66764"/>
                </a:lnTo>
                <a:lnTo>
                  <a:pt x="34351" y="66625"/>
                </a:lnTo>
                <a:lnTo>
                  <a:pt x="34402" y="66486"/>
                </a:lnTo>
                <a:lnTo>
                  <a:pt x="34440" y="66334"/>
                </a:lnTo>
                <a:lnTo>
                  <a:pt x="34465" y="66170"/>
                </a:lnTo>
                <a:lnTo>
                  <a:pt x="34477" y="66006"/>
                </a:lnTo>
                <a:lnTo>
                  <a:pt x="34465" y="65854"/>
                </a:lnTo>
                <a:lnTo>
                  <a:pt x="34452" y="65715"/>
                </a:lnTo>
                <a:lnTo>
                  <a:pt x="34414" y="65576"/>
                </a:lnTo>
                <a:lnTo>
                  <a:pt x="34364" y="65437"/>
                </a:lnTo>
                <a:lnTo>
                  <a:pt x="34313" y="65311"/>
                </a:lnTo>
                <a:lnTo>
                  <a:pt x="34237" y="65185"/>
                </a:lnTo>
                <a:lnTo>
                  <a:pt x="34162" y="65071"/>
                </a:lnTo>
                <a:lnTo>
                  <a:pt x="34073" y="64957"/>
                </a:lnTo>
                <a:lnTo>
                  <a:pt x="33972" y="64856"/>
                </a:lnTo>
                <a:lnTo>
                  <a:pt x="33858" y="64768"/>
                </a:lnTo>
                <a:lnTo>
                  <a:pt x="33745" y="64692"/>
                </a:lnTo>
                <a:lnTo>
                  <a:pt x="33631" y="64616"/>
                </a:lnTo>
                <a:lnTo>
                  <a:pt x="33492" y="64553"/>
                </a:lnTo>
                <a:lnTo>
                  <a:pt x="33366" y="64502"/>
                </a:lnTo>
                <a:lnTo>
                  <a:pt x="33214" y="64477"/>
                </a:lnTo>
                <a:lnTo>
                  <a:pt x="33075" y="64452"/>
                </a:lnTo>
                <a:lnTo>
                  <a:pt x="33037" y="64401"/>
                </a:lnTo>
                <a:lnTo>
                  <a:pt x="33012" y="64338"/>
                </a:lnTo>
                <a:lnTo>
                  <a:pt x="32924" y="64048"/>
                </a:lnTo>
                <a:lnTo>
                  <a:pt x="32822" y="63770"/>
                </a:lnTo>
                <a:lnTo>
                  <a:pt x="32709" y="63504"/>
                </a:lnTo>
                <a:lnTo>
                  <a:pt x="32595" y="63252"/>
                </a:lnTo>
                <a:lnTo>
                  <a:pt x="32469" y="62999"/>
                </a:lnTo>
                <a:lnTo>
                  <a:pt x="32330" y="62759"/>
                </a:lnTo>
                <a:lnTo>
                  <a:pt x="32191" y="62532"/>
                </a:lnTo>
                <a:lnTo>
                  <a:pt x="32039" y="62317"/>
                </a:lnTo>
                <a:lnTo>
                  <a:pt x="31875" y="62102"/>
                </a:lnTo>
                <a:lnTo>
                  <a:pt x="31711" y="61913"/>
                </a:lnTo>
                <a:lnTo>
                  <a:pt x="31546" y="61723"/>
                </a:lnTo>
                <a:lnTo>
                  <a:pt x="31357" y="61534"/>
                </a:lnTo>
                <a:lnTo>
                  <a:pt x="31180" y="61357"/>
                </a:lnTo>
                <a:lnTo>
                  <a:pt x="30991" y="61193"/>
                </a:lnTo>
                <a:lnTo>
                  <a:pt x="30788" y="61041"/>
                </a:lnTo>
                <a:lnTo>
                  <a:pt x="30586" y="60889"/>
                </a:lnTo>
                <a:lnTo>
                  <a:pt x="30372" y="60738"/>
                </a:lnTo>
                <a:lnTo>
                  <a:pt x="30157" y="60599"/>
                </a:lnTo>
                <a:lnTo>
                  <a:pt x="29942" y="60473"/>
                </a:lnTo>
                <a:lnTo>
                  <a:pt x="29715" y="60346"/>
                </a:lnTo>
                <a:lnTo>
                  <a:pt x="29260" y="60106"/>
                </a:lnTo>
                <a:lnTo>
                  <a:pt x="28780" y="59891"/>
                </a:lnTo>
                <a:lnTo>
                  <a:pt x="28287" y="59689"/>
                </a:lnTo>
                <a:lnTo>
                  <a:pt x="27769" y="59500"/>
                </a:lnTo>
                <a:lnTo>
                  <a:pt x="27251" y="59336"/>
                </a:lnTo>
                <a:lnTo>
                  <a:pt x="26720" y="59171"/>
                </a:lnTo>
                <a:lnTo>
                  <a:pt x="26645" y="59146"/>
                </a:lnTo>
                <a:lnTo>
                  <a:pt x="26556" y="59108"/>
                </a:lnTo>
                <a:lnTo>
                  <a:pt x="26392" y="58995"/>
                </a:lnTo>
                <a:lnTo>
                  <a:pt x="26228" y="58868"/>
                </a:lnTo>
                <a:lnTo>
                  <a:pt x="26076" y="58717"/>
                </a:lnTo>
                <a:lnTo>
                  <a:pt x="25925" y="58540"/>
                </a:lnTo>
                <a:lnTo>
                  <a:pt x="25798" y="58363"/>
                </a:lnTo>
                <a:lnTo>
                  <a:pt x="25697" y="58173"/>
                </a:lnTo>
                <a:lnTo>
                  <a:pt x="25621" y="57997"/>
                </a:lnTo>
                <a:lnTo>
                  <a:pt x="25318" y="57251"/>
                </a:lnTo>
                <a:lnTo>
                  <a:pt x="24990" y="56531"/>
                </a:lnTo>
                <a:lnTo>
                  <a:pt x="24649" y="55824"/>
                </a:lnTo>
                <a:lnTo>
                  <a:pt x="24472" y="55483"/>
                </a:lnTo>
                <a:lnTo>
                  <a:pt x="24295" y="55142"/>
                </a:lnTo>
                <a:lnTo>
                  <a:pt x="24093" y="54813"/>
                </a:lnTo>
                <a:lnTo>
                  <a:pt x="23903" y="54485"/>
                </a:lnTo>
                <a:lnTo>
                  <a:pt x="23701" y="54169"/>
                </a:lnTo>
                <a:lnTo>
                  <a:pt x="23486" y="53853"/>
                </a:lnTo>
                <a:lnTo>
                  <a:pt x="23271" y="53537"/>
                </a:lnTo>
                <a:lnTo>
                  <a:pt x="23057" y="53247"/>
                </a:lnTo>
                <a:lnTo>
                  <a:pt x="22829" y="52944"/>
                </a:lnTo>
                <a:lnTo>
                  <a:pt x="22589" y="52666"/>
                </a:lnTo>
                <a:lnTo>
                  <a:pt x="22349" y="52388"/>
                </a:lnTo>
                <a:lnTo>
                  <a:pt x="22097" y="52110"/>
                </a:lnTo>
                <a:lnTo>
                  <a:pt x="21844" y="51844"/>
                </a:lnTo>
                <a:lnTo>
                  <a:pt x="21579" y="51592"/>
                </a:lnTo>
                <a:lnTo>
                  <a:pt x="21301" y="51339"/>
                </a:lnTo>
                <a:lnTo>
                  <a:pt x="21023" y="51099"/>
                </a:lnTo>
                <a:lnTo>
                  <a:pt x="20732" y="50872"/>
                </a:lnTo>
                <a:lnTo>
                  <a:pt x="20442" y="50644"/>
                </a:lnTo>
                <a:lnTo>
                  <a:pt x="20138" y="50430"/>
                </a:lnTo>
                <a:lnTo>
                  <a:pt x="19822" y="50228"/>
                </a:lnTo>
                <a:lnTo>
                  <a:pt x="19494" y="50025"/>
                </a:lnTo>
                <a:lnTo>
                  <a:pt x="19166" y="49836"/>
                </a:lnTo>
                <a:lnTo>
                  <a:pt x="18824" y="49659"/>
                </a:lnTo>
                <a:lnTo>
                  <a:pt x="18483" y="49495"/>
                </a:lnTo>
                <a:lnTo>
                  <a:pt x="18117" y="49331"/>
                </a:lnTo>
                <a:lnTo>
                  <a:pt x="17751" y="49179"/>
                </a:lnTo>
                <a:lnTo>
                  <a:pt x="17751" y="27704"/>
                </a:lnTo>
                <a:lnTo>
                  <a:pt x="18041" y="27830"/>
                </a:lnTo>
                <a:lnTo>
                  <a:pt x="18319" y="27969"/>
                </a:lnTo>
                <a:lnTo>
                  <a:pt x="18597" y="28108"/>
                </a:lnTo>
                <a:lnTo>
                  <a:pt x="18862" y="28247"/>
                </a:lnTo>
                <a:lnTo>
                  <a:pt x="19128" y="28398"/>
                </a:lnTo>
                <a:lnTo>
                  <a:pt x="19380" y="28550"/>
                </a:lnTo>
                <a:lnTo>
                  <a:pt x="19873" y="28878"/>
                </a:lnTo>
                <a:lnTo>
                  <a:pt x="20353" y="29219"/>
                </a:lnTo>
                <a:lnTo>
                  <a:pt x="20795" y="29586"/>
                </a:lnTo>
                <a:lnTo>
                  <a:pt x="21212" y="29952"/>
                </a:lnTo>
                <a:lnTo>
                  <a:pt x="21616" y="30344"/>
                </a:lnTo>
                <a:lnTo>
                  <a:pt x="22008" y="30748"/>
                </a:lnTo>
                <a:lnTo>
                  <a:pt x="22374" y="31165"/>
                </a:lnTo>
                <a:lnTo>
                  <a:pt x="22716" y="31594"/>
                </a:lnTo>
                <a:lnTo>
                  <a:pt x="23044" y="32024"/>
                </a:lnTo>
                <a:lnTo>
                  <a:pt x="23360" y="32466"/>
                </a:lnTo>
                <a:lnTo>
                  <a:pt x="23650" y="32921"/>
                </a:lnTo>
                <a:lnTo>
                  <a:pt x="23941" y="33376"/>
                </a:lnTo>
                <a:lnTo>
                  <a:pt x="24206" y="33830"/>
                </a:lnTo>
                <a:lnTo>
                  <a:pt x="23890" y="34298"/>
                </a:lnTo>
                <a:lnTo>
                  <a:pt x="23562" y="34753"/>
                </a:lnTo>
                <a:lnTo>
                  <a:pt x="22956" y="35599"/>
                </a:lnTo>
                <a:lnTo>
                  <a:pt x="22678" y="36003"/>
                </a:lnTo>
                <a:lnTo>
                  <a:pt x="22425" y="36420"/>
                </a:lnTo>
                <a:lnTo>
                  <a:pt x="22185" y="36837"/>
                </a:lnTo>
                <a:lnTo>
                  <a:pt x="22084" y="37039"/>
                </a:lnTo>
                <a:lnTo>
                  <a:pt x="21983" y="37254"/>
                </a:lnTo>
                <a:lnTo>
                  <a:pt x="21856" y="37595"/>
                </a:lnTo>
                <a:lnTo>
                  <a:pt x="21743" y="37949"/>
                </a:lnTo>
                <a:lnTo>
                  <a:pt x="21642" y="38302"/>
                </a:lnTo>
                <a:lnTo>
                  <a:pt x="21566" y="38669"/>
                </a:lnTo>
                <a:lnTo>
                  <a:pt x="21503" y="39035"/>
                </a:lnTo>
                <a:lnTo>
                  <a:pt x="21440" y="39414"/>
                </a:lnTo>
                <a:lnTo>
                  <a:pt x="21402" y="39780"/>
                </a:lnTo>
                <a:lnTo>
                  <a:pt x="21364" y="40159"/>
                </a:lnTo>
                <a:lnTo>
                  <a:pt x="21250" y="40273"/>
                </a:lnTo>
                <a:lnTo>
                  <a:pt x="21149" y="40387"/>
                </a:lnTo>
                <a:lnTo>
                  <a:pt x="21073" y="40526"/>
                </a:lnTo>
                <a:lnTo>
                  <a:pt x="20997" y="40665"/>
                </a:lnTo>
                <a:lnTo>
                  <a:pt x="20934" y="40816"/>
                </a:lnTo>
                <a:lnTo>
                  <a:pt x="20896" y="40968"/>
                </a:lnTo>
                <a:lnTo>
                  <a:pt x="20871" y="41132"/>
                </a:lnTo>
                <a:lnTo>
                  <a:pt x="20858" y="41296"/>
                </a:lnTo>
                <a:lnTo>
                  <a:pt x="20871" y="41460"/>
                </a:lnTo>
                <a:lnTo>
                  <a:pt x="20896" y="41612"/>
                </a:lnTo>
                <a:lnTo>
                  <a:pt x="20934" y="41764"/>
                </a:lnTo>
                <a:lnTo>
                  <a:pt x="20985" y="41915"/>
                </a:lnTo>
                <a:lnTo>
                  <a:pt x="21061" y="42054"/>
                </a:lnTo>
                <a:lnTo>
                  <a:pt x="21136" y="42181"/>
                </a:lnTo>
                <a:lnTo>
                  <a:pt x="21225" y="42307"/>
                </a:lnTo>
                <a:lnTo>
                  <a:pt x="21326" y="42421"/>
                </a:lnTo>
                <a:lnTo>
                  <a:pt x="21440" y="42522"/>
                </a:lnTo>
                <a:lnTo>
                  <a:pt x="21566" y="42610"/>
                </a:lnTo>
                <a:lnTo>
                  <a:pt x="21692" y="42686"/>
                </a:lnTo>
                <a:lnTo>
                  <a:pt x="21831" y="42749"/>
                </a:lnTo>
                <a:lnTo>
                  <a:pt x="21970" y="42812"/>
                </a:lnTo>
                <a:lnTo>
                  <a:pt x="22122" y="42850"/>
                </a:lnTo>
                <a:lnTo>
                  <a:pt x="22286" y="42875"/>
                </a:lnTo>
                <a:lnTo>
                  <a:pt x="22602" y="42875"/>
                </a:lnTo>
                <a:lnTo>
                  <a:pt x="22766" y="42850"/>
                </a:lnTo>
                <a:lnTo>
                  <a:pt x="22918" y="42812"/>
                </a:lnTo>
                <a:lnTo>
                  <a:pt x="23057" y="42749"/>
                </a:lnTo>
                <a:lnTo>
                  <a:pt x="23196" y="42686"/>
                </a:lnTo>
                <a:lnTo>
                  <a:pt x="23335" y="42610"/>
                </a:lnTo>
                <a:lnTo>
                  <a:pt x="23448" y="42522"/>
                </a:lnTo>
                <a:lnTo>
                  <a:pt x="23562" y="42421"/>
                </a:lnTo>
                <a:lnTo>
                  <a:pt x="23663" y="42307"/>
                </a:lnTo>
                <a:lnTo>
                  <a:pt x="23752" y="42181"/>
                </a:lnTo>
                <a:lnTo>
                  <a:pt x="23840" y="42054"/>
                </a:lnTo>
                <a:lnTo>
                  <a:pt x="23903" y="41915"/>
                </a:lnTo>
                <a:lnTo>
                  <a:pt x="23954" y="41764"/>
                </a:lnTo>
                <a:lnTo>
                  <a:pt x="23992" y="41612"/>
                </a:lnTo>
                <a:lnTo>
                  <a:pt x="24017" y="41460"/>
                </a:lnTo>
                <a:lnTo>
                  <a:pt x="24029" y="41296"/>
                </a:lnTo>
                <a:lnTo>
                  <a:pt x="24017" y="41170"/>
                </a:lnTo>
                <a:lnTo>
                  <a:pt x="24004" y="41044"/>
                </a:lnTo>
                <a:lnTo>
                  <a:pt x="23979" y="40930"/>
                </a:lnTo>
                <a:lnTo>
                  <a:pt x="23954" y="40816"/>
                </a:lnTo>
                <a:lnTo>
                  <a:pt x="23903" y="40703"/>
                </a:lnTo>
                <a:lnTo>
                  <a:pt x="23853" y="40589"/>
                </a:lnTo>
                <a:lnTo>
                  <a:pt x="23802" y="40488"/>
                </a:lnTo>
                <a:lnTo>
                  <a:pt x="23739" y="40387"/>
                </a:lnTo>
                <a:lnTo>
                  <a:pt x="23663" y="40298"/>
                </a:lnTo>
                <a:lnTo>
                  <a:pt x="23587" y="40210"/>
                </a:lnTo>
                <a:lnTo>
                  <a:pt x="23499" y="40121"/>
                </a:lnTo>
                <a:lnTo>
                  <a:pt x="23410" y="40058"/>
                </a:lnTo>
                <a:lnTo>
                  <a:pt x="23309" y="39982"/>
                </a:lnTo>
                <a:lnTo>
                  <a:pt x="23208" y="39919"/>
                </a:lnTo>
                <a:lnTo>
                  <a:pt x="23107" y="39869"/>
                </a:lnTo>
                <a:lnTo>
                  <a:pt x="22994" y="39818"/>
                </a:lnTo>
                <a:lnTo>
                  <a:pt x="22880" y="39490"/>
                </a:lnTo>
                <a:lnTo>
                  <a:pt x="22829" y="39313"/>
                </a:lnTo>
                <a:lnTo>
                  <a:pt x="22779" y="39149"/>
                </a:lnTo>
                <a:lnTo>
                  <a:pt x="22741" y="38984"/>
                </a:lnTo>
                <a:lnTo>
                  <a:pt x="22716" y="38808"/>
                </a:lnTo>
                <a:lnTo>
                  <a:pt x="22703" y="38643"/>
                </a:lnTo>
                <a:lnTo>
                  <a:pt x="22690" y="38479"/>
                </a:lnTo>
                <a:lnTo>
                  <a:pt x="22690" y="38315"/>
                </a:lnTo>
                <a:lnTo>
                  <a:pt x="22703" y="38151"/>
                </a:lnTo>
                <a:lnTo>
                  <a:pt x="22716" y="37987"/>
                </a:lnTo>
                <a:lnTo>
                  <a:pt x="22741" y="37835"/>
                </a:lnTo>
                <a:lnTo>
                  <a:pt x="22766" y="37671"/>
                </a:lnTo>
                <a:lnTo>
                  <a:pt x="22804" y="37519"/>
                </a:lnTo>
                <a:lnTo>
                  <a:pt x="22855" y="37355"/>
                </a:lnTo>
                <a:lnTo>
                  <a:pt x="22905" y="37203"/>
                </a:lnTo>
                <a:lnTo>
                  <a:pt x="22968" y="37052"/>
                </a:lnTo>
                <a:lnTo>
                  <a:pt x="23044" y="36900"/>
                </a:lnTo>
                <a:lnTo>
                  <a:pt x="23132" y="36749"/>
                </a:lnTo>
                <a:lnTo>
                  <a:pt x="23221" y="36610"/>
                </a:lnTo>
                <a:lnTo>
                  <a:pt x="23309" y="36458"/>
                </a:lnTo>
                <a:lnTo>
                  <a:pt x="23423" y="36319"/>
                </a:lnTo>
                <a:lnTo>
                  <a:pt x="23537" y="36180"/>
                </a:lnTo>
                <a:lnTo>
                  <a:pt x="23663" y="36041"/>
                </a:lnTo>
                <a:lnTo>
                  <a:pt x="23789" y="35915"/>
                </a:lnTo>
                <a:lnTo>
                  <a:pt x="23928" y="35776"/>
                </a:lnTo>
                <a:lnTo>
                  <a:pt x="24080" y="35649"/>
                </a:lnTo>
                <a:lnTo>
                  <a:pt x="24244" y="35523"/>
                </a:lnTo>
                <a:lnTo>
                  <a:pt x="24585" y="35283"/>
                </a:lnTo>
                <a:lnTo>
                  <a:pt x="24952" y="35043"/>
                </a:lnTo>
                <a:lnTo>
                  <a:pt x="25002" y="35346"/>
                </a:lnTo>
                <a:lnTo>
                  <a:pt x="25065" y="35649"/>
                </a:lnTo>
                <a:lnTo>
                  <a:pt x="25204" y="36243"/>
                </a:lnTo>
                <a:lnTo>
                  <a:pt x="25356" y="36837"/>
                </a:lnTo>
                <a:lnTo>
                  <a:pt x="25520" y="37431"/>
                </a:lnTo>
                <a:lnTo>
                  <a:pt x="25849" y="38606"/>
                </a:lnTo>
                <a:lnTo>
                  <a:pt x="25988" y="39187"/>
                </a:lnTo>
                <a:lnTo>
                  <a:pt x="26114" y="39780"/>
                </a:lnTo>
                <a:lnTo>
                  <a:pt x="26177" y="40071"/>
                </a:lnTo>
                <a:lnTo>
                  <a:pt x="26215" y="40361"/>
                </a:lnTo>
                <a:lnTo>
                  <a:pt x="26253" y="40652"/>
                </a:lnTo>
                <a:lnTo>
                  <a:pt x="26278" y="40955"/>
                </a:lnTo>
                <a:lnTo>
                  <a:pt x="26291" y="41246"/>
                </a:lnTo>
                <a:lnTo>
                  <a:pt x="26291" y="41536"/>
                </a:lnTo>
                <a:lnTo>
                  <a:pt x="26291" y="41839"/>
                </a:lnTo>
                <a:lnTo>
                  <a:pt x="26266" y="42130"/>
                </a:lnTo>
                <a:lnTo>
                  <a:pt x="26215" y="42433"/>
                </a:lnTo>
                <a:lnTo>
                  <a:pt x="26165" y="42724"/>
                </a:lnTo>
                <a:lnTo>
                  <a:pt x="26089" y="43027"/>
                </a:lnTo>
                <a:lnTo>
                  <a:pt x="26000" y="43330"/>
                </a:lnTo>
                <a:lnTo>
                  <a:pt x="25887" y="43621"/>
                </a:lnTo>
                <a:lnTo>
                  <a:pt x="25760" y="43924"/>
                </a:lnTo>
                <a:lnTo>
                  <a:pt x="25609" y="44227"/>
                </a:lnTo>
                <a:lnTo>
                  <a:pt x="25432" y="44543"/>
                </a:lnTo>
                <a:lnTo>
                  <a:pt x="25318" y="44657"/>
                </a:lnTo>
                <a:lnTo>
                  <a:pt x="25204" y="44783"/>
                </a:lnTo>
                <a:lnTo>
                  <a:pt x="25116" y="44909"/>
                </a:lnTo>
                <a:lnTo>
                  <a:pt x="25040" y="45061"/>
                </a:lnTo>
                <a:lnTo>
                  <a:pt x="24977" y="45212"/>
                </a:lnTo>
                <a:lnTo>
                  <a:pt x="24926" y="45377"/>
                </a:lnTo>
                <a:lnTo>
                  <a:pt x="24901" y="45553"/>
                </a:lnTo>
                <a:lnTo>
                  <a:pt x="24889" y="45730"/>
                </a:lnTo>
                <a:lnTo>
                  <a:pt x="24901" y="45895"/>
                </a:lnTo>
                <a:lnTo>
                  <a:pt x="24926" y="46046"/>
                </a:lnTo>
                <a:lnTo>
                  <a:pt x="24964" y="46198"/>
                </a:lnTo>
                <a:lnTo>
                  <a:pt x="25015" y="46337"/>
                </a:lnTo>
                <a:lnTo>
                  <a:pt x="25078" y="46476"/>
                </a:lnTo>
                <a:lnTo>
                  <a:pt x="25154" y="46615"/>
                </a:lnTo>
                <a:lnTo>
                  <a:pt x="25255" y="46728"/>
                </a:lnTo>
                <a:lnTo>
                  <a:pt x="25356" y="46842"/>
                </a:lnTo>
                <a:lnTo>
                  <a:pt x="25470" y="46943"/>
                </a:lnTo>
                <a:lnTo>
                  <a:pt x="25583" y="47031"/>
                </a:lnTo>
                <a:lnTo>
                  <a:pt x="25710" y="47120"/>
                </a:lnTo>
                <a:lnTo>
                  <a:pt x="25849" y="47183"/>
                </a:lnTo>
                <a:lnTo>
                  <a:pt x="26000" y="47234"/>
                </a:lnTo>
                <a:lnTo>
                  <a:pt x="26152" y="47271"/>
                </a:lnTo>
                <a:lnTo>
                  <a:pt x="26304" y="47297"/>
                </a:lnTo>
                <a:lnTo>
                  <a:pt x="26468" y="47309"/>
                </a:lnTo>
                <a:lnTo>
                  <a:pt x="26632" y="47297"/>
                </a:lnTo>
                <a:lnTo>
                  <a:pt x="26784" y="47271"/>
                </a:lnTo>
                <a:lnTo>
                  <a:pt x="26935" y="47234"/>
                </a:lnTo>
                <a:lnTo>
                  <a:pt x="27087" y="47183"/>
                </a:lnTo>
                <a:lnTo>
                  <a:pt x="27226" y="47120"/>
                </a:lnTo>
                <a:lnTo>
                  <a:pt x="27352" y="47031"/>
                </a:lnTo>
                <a:lnTo>
                  <a:pt x="27478" y="46943"/>
                </a:lnTo>
                <a:lnTo>
                  <a:pt x="27592" y="46842"/>
                </a:lnTo>
                <a:lnTo>
                  <a:pt x="27693" y="46728"/>
                </a:lnTo>
                <a:lnTo>
                  <a:pt x="27782" y="46615"/>
                </a:lnTo>
                <a:lnTo>
                  <a:pt x="27857" y="46476"/>
                </a:lnTo>
                <a:lnTo>
                  <a:pt x="27921" y="46337"/>
                </a:lnTo>
                <a:lnTo>
                  <a:pt x="27984" y="46198"/>
                </a:lnTo>
                <a:lnTo>
                  <a:pt x="28022" y="46046"/>
                </a:lnTo>
                <a:lnTo>
                  <a:pt x="28047" y="45895"/>
                </a:lnTo>
                <a:lnTo>
                  <a:pt x="28047" y="45730"/>
                </a:lnTo>
                <a:lnTo>
                  <a:pt x="28047" y="45604"/>
                </a:lnTo>
                <a:lnTo>
                  <a:pt x="28034" y="45490"/>
                </a:lnTo>
                <a:lnTo>
                  <a:pt x="28009" y="45364"/>
                </a:lnTo>
                <a:lnTo>
                  <a:pt x="27984" y="45250"/>
                </a:lnTo>
                <a:lnTo>
                  <a:pt x="27946" y="45149"/>
                </a:lnTo>
                <a:lnTo>
                  <a:pt x="27895" y="45036"/>
                </a:lnTo>
                <a:lnTo>
                  <a:pt x="27845" y="44934"/>
                </a:lnTo>
                <a:lnTo>
                  <a:pt x="27782" y="44833"/>
                </a:lnTo>
                <a:lnTo>
                  <a:pt x="27706" y="44745"/>
                </a:lnTo>
                <a:lnTo>
                  <a:pt x="27643" y="44657"/>
                </a:lnTo>
                <a:lnTo>
                  <a:pt x="27554" y="44581"/>
                </a:lnTo>
                <a:lnTo>
                  <a:pt x="27466" y="44505"/>
                </a:lnTo>
                <a:lnTo>
                  <a:pt x="27377" y="44429"/>
                </a:lnTo>
                <a:lnTo>
                  <a:pt x="27289" y="44366"/>
                </a:lnTo>
                <a:lnTo>
                  <a:pt x="27188" y="44315"/>
                </a:lnTo>
                <a:lnTo>
                  <a:pt x="27074" y="44265"/>
                </a:lnTo>
                <a:lnTo>
                  <a:pt x="27036" y="44050"/>
                </a:lnTo>
                <a:lnTo>
                  <a:pt x="27011" y="43835"/>
                </a:lnTo>
                <a:lnTo>
                  <a:pt x="26960" y="42989"/>
                </a:lnTo>
                <a:lnTo>
                  <a:pt x="26935" y="42130"/>
                </a:lnTo>
                <a:lnTo>
                  <a:pt x="26910" y="41271"/>
                </a:lnTo>
                <a:lnTo>
                  <a:pt x="26885" y="40412"/>
                </a:lnTo>
                <a:lnTo>
                  <a:pt x="26847" y="39566"/>
                </a:lnTo>
                <a:lnTo>
                  <a:pt x="26809" y="39149"/>
                </a:lnTo>
                <a:lnTo>
                  <a:pt x="26771" y="38719"/>
                </a:lnTo>
                <a:lnTo>
                  <a:pt x="26720" y="38302"/>
                </a:lnTo>
                <a:lnTo>
                  <a:pt x="26645" y="37898"/>
                </a:lnTo>
                <a:lnTo>
                  <a:pt x="26569" y="37481"/>
                </a:lnTo>
                <a:lnTo>
                  <a:pt x="26468" y="37077"/>
                </a:lnTo>
                <a:lnTo>
                  <a:pt x="26354" y="36635"/>
                </a:lnTo>
                <a:lnTo>
                  <a:pt x="26228" y="36193"/>
                </a:lnTo>
                <a:lnTo>
                  <a:pt x="26089" y="35763"/>
                </a:lnTo>
                <a:lnTo>
                  <a:pt x="25937" y="35334"/>
                </a:lnTo>
                <a:lnTo>
                  <a:pt x="25773" y="34917"/>
                </a:lnTo>
                <a:lnTo>
                  <a:pt x="25609" y="34500"/>
                </a:lnTo>
                <a:lnTo>
                  <a:pt x="25432" y="34096"/>
                </a:lnTo>
                <a:lnTo>
                  <a:pt x="25255" y="33691"/>
                </a:lnTo>
                <a:lnTo>
                  <a:pt x="25053" y="33312"/>
                </a:lnTo>
                <a:lnTo>
                  <a:pt x="24851" y="32921"/>
                </a:lnTo>
                <a:lnTo>
                  <a:pt x="24636" y="32554"/>
                </a:lnTo>
                <a:lnTo>
                  <a:pt x="24408" y="32188"/>
                </a:lnTo>
                <a:lnTo>
                  <a:pt x="24181" y="31822"/>
                </a:lnTo>
                <a:lnTo>
                  <a:pt x="23928" y="31481"/>
                </a:lnTo>
                <a:lnTo>
                  <a:pt x="23676" y="31140"/>
                </a:lnTo>
                <a:lnTo>
                  <a:pt x="23410" y="30799"/>
                </a:lnTo>
                <a:lnTo>
                  <a:pt x="23132" y="30483"/>
                </a:lnTo>
                <a:lnTo>
                  <a:pt x="22842" y="30167"/>
                </a:lnTo>
                <a:lnTo>
                  <a:pt x="22539" y="29864"/>
                </a:lnTo>
                <a:lnTo>
                  <a:pt x="22223" y="29561"/>
                </a:lnTo>
                <a:lnTo>
                  <a:pt x="21907" y="29283"/>
                </a:lnTo>
                <a:lnTo>
                  <a:pt x="21566" y="29005"/>
                </a:lnTo>
                <a:lnTo>
                  <a:pt x="21225" y="28739"/>
                </a:lnTo>
                <a:lnTo>
                  <a:pt x="20871" y="28487"/>
                </a:lnTo>
                <a:lnTo>
                  <a:pt x="20505" y="28234"/>
                </a:lnTo>
                <a:lnTo>
                  <a:pt x="20113" y="27994"/>
                </a:lnTo>
                <a:lnTo>
                  <a:pt x="19721" y="27779"/>
                </a:lnTo>
                <a:lnTo>
                  <a:pt x="19317" y="27565"/>
                </a:lnTo>
                <a:lnTo>
                  <a:pt x="18900" y="27350"/>
                </a:lnTo>
                <a:lnTo>
                  <a:pt x="18471" y="27160"/>
                </a:lnTo>
                <a:lnTo>
                  <a:pt x="18028" y="26983"/>
                </a:lnTo>
                <a:lnTo>
                  <a:pt x="17574" y="26807"/>
                </a:lnTo>
                <a:lnTo>
                  <a:pt x="17397" y="25101"/>
                </a:lnTo>
                <a:lnTo>
                  <a:pt x="17207" y="23383"/>
                </a:lnTo>
                <a:lnTo>
                  <a:pt x="17005" y="21678"/>
                </a:lnTo>
                <a:lnTo>
                  <a:pt x="16790" y="19972"/>
                </a:lnTo>
                <a:lnTo>
                  <a:pt x="16550" y="18267"/>
                </a:lnTo>
                <a:lnTo>
                  <a:pt x="16285" y="16562"/>
                </a:lnTo>
                <a:lnTo>
                  <a:pt x="16146" y="15715"/>
                </a:lnTo>
                <a:lnTo>
                  <a:pt x="15994" y="14869"/>
                </a:lnTo>
                <a:lnTo>
                  <a:pt x="15843" y="14022"/>
                </a:lnTo>
                <a:lnTo>
                  <a:pt x="15679" y="13189"/>
                </a:lnTo>
                <a:lnTo>
                  <a:pt x="15502" y="12342"/>
                </a:lnTo>
                <a:lnTo>
                  <a:pt x="15312" y="11496"/>
                </a:lnTo>
                <a:lnTo>
                  <a:pt x="15123" y="10662"/>
                </a:lnTo>
                <a:lnTo>
                  <a:pt x="14921" y="9828"/>
                </a:lnTo>
                <a:lnTo>
                  <a:pt x="14706" y="8995"/>
                </a:lnTo>
                <a:lnTo>
                  <a:pt x="14478" y="8161"/>
                </a:lnTo>
                <a:lnTo>
                  <a:pt x="14238" y="7327"/>
                </a:lnTo>
                <a:lnTo>
                  <a:pt x="13986" y="6506"/>
                </a:lnTo>
                <a:lnTo>
                  <a:pt x="13733" y="5685"/>
                </a:lnTo>
                <a:lnTo>
                  <a:pt x="13455" y="4864"/>
                </a:lnTo>
                <a:lnTo>
                  <a:pt x="13165" y="4043"/>
                </a:lnTo>
                <a:lnTo>
                  <a:pt x="12874" y="3234"/>
                </a:lnTo>
                <a:lnTo>
                  <a:pt x="12558" y="2413"/>
                </a:lnTo>
                <a:lnTo>
                  <a:pt x="12230" y="1605"/>
                </a:lnTo>
                <a:lnTo>
                  <a:pt x="11876" y="809"/>
                </a:lnTo>
                <a:lnTo>
                  <a:pt x="115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661;p66">
            <a:extLst>
              <a:ext uri="{FF2B5EF4-FFF2-40B4-BE49-F238E27FC236}">
                <a16:creationId xmlns:a16="http://schemas.microsoft.com/office/drawing/2014/main" id="{DEB51D7B-7A24-4982-926F-FA5164FAE809}"/>
              </a:ext>
            </a:extLst>
          </p:cNvPr>
          <p:cNvGrpSpPr/>
          <p:nvPr/>
        </p:nvGrpSpPr>
        <p:grpSpPr>
          <a:xfrm rot="773585" flipH="1">
            <a:off x="578055" y="3367978"/>
            <a:ext cx="977069" cy="1530087"/>
            <a:chOff x="6278391" y="5548193"/>
            <a:chExt cx="269867" cy="442605"/>
          </a:xfrm>
          <a:solidFill>
            <a:schemeClr val="accent2">
              <a:lumMod val="50000"/>
            </a:schemeClr>
          </a:solidFill>
        </p:grpSpPr>
        <p:sp>
          <p:nvSpPr>
            <p:cNvPr id="7" name="Google Shape;662;p66">
              <a:extLst>
                <a:ext uri="{FF2B5EF4-FFF2-40B4-BE49-F238E27FC236}">
                  <a16:creationId xmlns:a16="http://schemas.microsoft.com/office/drawing/2014/main" id="{15793960-044D-490E-9FBC-9BC48FFA4078}"/>
                </a:ext>
              </a:extLst>
            </p:cNvPr>
            <p:cNvSpPr/>
            <p:nvPr/>
          </p:nvSpPr>
          <p:spPr>
            <a:xfrm rot="10800000" flipH="1">
              <a:off x="6278391" y="5548193"/>
              <a:ext cx="269867" cy="442605"/>
            </a:xfrm>
            <a:custGeom>
              <a:avLst/>
              <a:gdLst/>
              <a:ahLst/>
              <a:cxnLst/>
              <a:rect l="l" t="t" r="r" b="b"/>
              <a:pathLst>
                <a:path w="28580" h="162573" extrusionOk="0">
                  <a:moveTo>
                    <a:pt x="4509" y="15644"/>
                  </a:moveTo>
                  <a:lnTo>
                    <a:pt x="4891" y="15907"/>
                  </a:lnTo>
                  <a:lnTo>
                    <a:pt x="5264" y="16257"/>
                  </a:lnTo>
                  <a:lnTo>
                    <a:pt x="5646" y="16696"/>
                  </a:lnTo>
                  <a:lnTo>
                    <a:pt x="6011" y="17265"/>
                  </a:lnTo>
                  <a:lnTo>
                    <a:pt x="6377" y="17879"/>
                  </a:lnTo>
                  <a:lnTo>
                    <a:pt x="6555" y="18229"/>
                  </a:lnTo>
                  <a:lnTo>
                    <a:pt x="6733" y="18624"/>
                  </a:lnTo>
                  <a:lnTo>
                    <a:pt x="6911" y="19018"/>
                  </a:lnTo>
                  <a:lnTo>
                    <a:pt x="7081" y="19456"/>
                  </a:lnTo>
                  <a:lnTo>
                    <a:pt x="7251" y="19938"/>
                  </a:lnTo>
                  <a:lnTo>
                    <a:pt x="7421" y="20420"/>
                  </a:lnTo>
                  <a:lnTo>
                    <a:pt x="7582" y="20902"/>
                  </a:lnTo>
                  <a:lnTo>
                    <a:pt x="7735" y="21384"/>
                  </a:lnTo>
                  <a:lnTo>
                    <a:pt x="7879" y="21910"/>
                  </a:lnTo>
                  <a:lnTo>
                    <a:pt x="8015" y="22436"/>
                  </a:lnTo>
                  <a:lnTo>
                    <a:pt x="8151" y="23006"/>
                  </a:lnTo>
                  <a:lnTo>
                    <a:pt x="8278" y="23575"/>
                  </a:lnTo>
                  <a:lnTo>
                    <a:pt x="8397" y="24189"/>
                  </a:lnTo>
                  <a:lnTo>
                    <a:pt x="8516" y="24802"/>
                  </a:lnTo>
                  <a:lnTo>
                    <a:pt x="8627" y="25460"/>
                  </a:lnTo>
                  <a:lnTo>
                    <a:pt x="8728" y="26117"/>
                  </a:lnTo>
                  <a:lnTo>
                    <a:pt x="8830" y="26818"/>
                  </a:lnTo>
                  <a:lnTo>
                    <a:pt x="8924" y="27519"/>
                  </a:lnTo>
                  <a:lnTo>
                    <a:pt x="9017" y="28308"/>
                  </a:lnTo>
                  <a:lnTo>
                    <a:pt x="9102" y="29053"/>
                  </a:lnTo>
                  <a:lnTo>
                    <a:pt x="9178" y="29885"/>
                  </a:lnTo>
                  <a:lnTo>
                    <a:pt x="9255" y="30718"/>
                  </a:lnTo>
                  <a:lnTo>
                    <a:pt x="9161" y="30850"/>
                  </a:lnTo>
                  <a:lnTo>
                    <a:pt x="9060" y="30981"/>
                  </a:lnTo>
                  <a:lnTo>
                    <a:pt x="8864" y="31200"/>
                  </a:lnTo>
                  <a:lnTo>
                    <a:pt x="8669" y="31288"/>
                  </a:lnTo>
                  <a:lnTo>
                    <a:pt x="8474" y="31244"/>
                  </a:lnTo>
                  <a:lnTo>
                    <a:pt x="8278" y="31156"/>
                  </a:lnTo>
                  <a:lnTo>
                    <a:pt x="8092" y="30981"/>
                  </a:lnTo>
                  <a:lnTo>
                    <a:pt x="7896" y="30718"/>
                  </a:lnTo>
                  <a:lnTo>
                    <a:pt x="7710" y="30411"/>
                  </a:lnTo>
                  <a:lnTo>
                    <a:pt x="7531" y="30017"/>
                  </a:lnTo>
                  <a:lnTo>
                    <a:pt x="7353" y="29579"/>
                  </a:lnTo>
                  <a:lnTo>
                    <a:pt x="7175" y="29097"/>
                  </a:lnTo>
                  <a:lnTo>
                    <a:pt x="7005" y="28527"/>
                  </a:lnTo>
                  <a:lnTo>
                    <a:pt x="6835" y="27957"/>
                  </a:lnTo>
                  <a:lnTo>
                    <a:pt x="6682" y="27300"/>
                  </a:lnTo>
                  <a:lnTo>
                    <a:pt x="6521" y="26687"/>
                  </a:lnTo>
                  <a:lnTo>
                    <a:pt x="6377" y="25986"/>
                  </a:lnTo>
                  <a:lnTo>
                    <a:pt x="6130" y="24802"/>
                  </a:lnTo>
                  <a:lnTo>
                    <a:pt x="5884" y="23532"/>
                  </a:lnTo>
                  <a:lnTo>
                    <a:pt x="5655" y="22261"/>
                  </a:lnTo>
                  <a:lnTo>
                    <a:pt x="5417" y="20946"/>
                  </a:lnTo>
                  <a:lnTo>
                    <a:pt x="4959" y="18317"/>
                  </a:lnTo>
                  <a:lnTo>
                    <a:pt x="4509" y="15644"/>
                  </a:lnTo>
                  <a:close/>
                  <a:moveTo>
                    <a:pt x="12396" y="18974"/>
                  </a:moveTo>
                  <a:lnTo>
                    <a:pt x="12456" y="20289"/>
                  </a:lnTo>
                  <a:lnTo>
                    <a:pt x="12481" y="20902"/>
                  </a:lnTo>
                  <a:lnTo>
                    <a:pt x="12498" y="21560"/>
                  </a:lnTo>
                  <a:lnTo>
                    <a:pt x="12507" y="22217"/>
                  </a:lnTo>
                  <a:lnTo>
                    <a:pt x="12515" y="22830"/>
                  </a:lnTo>
                  <a:lnTo>
                    <a:pt x="12507" y="23488"/>
                  </a:lnTo>
                  <a:lnTo>
                    <a:pt x="12498" y="24101"/>
                  </a:lnTo>
                  <a:lnTo>
                    <a:pt x="12490" y="24759"/>
                  </a:lnTo>
                  <a:lnTo>
                    <a:pt x="12464" y="25372"/>
                  </a:lnTo>
                  <a:lnTo>
                    <a:pt x="12430" y="25986"/>
                  </a:lnTo>
                  <a:lnTo>
                    <a:pt x="12396" y="26599"/>
                  </a:lnTo>
                  <a:lnTo>
                    <a:pt x="12345" y="27212"/>
                  </a:lnTo>
                  <a:lnTo>
                    <a:pt x="12295" y="27782"/>
                  </a:lnTo>
                  <a:lnTo>
                    <a:pt x="12227" y="28396"/>
                  </a:lnTo>
                  <a:lnTo>
                    <a:pt x="12150" y="28965"/>
                  </a:lnTo>
                  <a:lnTo>
                    <a:pt x="12057" y="29579"/>
                  </a:lnTo>
                  <a:lnTo>
                    <a:pt x="11963" y="30148"/>
                  </a:lnTo>
                  <a:lnTo>
                    <a:pt x="11861" y="30674"/>
                  </a:lnTo>
                  <a:lnTo>
                    <a:pt x="11751" y="31156"/>
                  </a:lnTo>
                  <a:lnTo>
                    <a:pt x="11632" y="31594"/>
                  </a:lnTo>
                  <a:lnTo>
                    <a:pt x="11513" y="31989"/>
                  </a:lnTo>
                  <a:lnTo>
                    <a:pt x="11395" y="32296"/>
                  </a:lnTo>
                  <a:lnTo>
                    <a:pt x="11267" y="32602"/>
                  </a:lnTo>
                  <a:lnTo>
                    <a:pt x="11131" y="32821"/>
                  </a:lnTo>
                  <a:lnTo>
                    <a:pt x="11004" y="32953"/>
                  </a:lnTo>
                  <a:lnTo>
                    <a:pt x="10868" y="33084"/>
                  </a:lnTo>
                  <a:lnTo>
                    <a:pt x="10732" y="33084"/>
                  </a:lnTo>
                  <a:lnTo>
                    <a:pt x="10596" y="33041"/>
                  </a:lnTo>
                  <a:lnTo>
                    <a:pt x="10461" y="32909"/>
                  </a:lnTo>
                  <a:lnTo>
                    <a:pt x="10325" y="32690"/>
                  </a:lnTo>
                  <a:lnTo>
                    <a:pt x="10197" y="32383"/>
                  </a:lnTo>
                  <a:lnTo>
                    <a:pt x="10036" y="31682"/>
                  </a:lnTo>
                  <a:lnTo>
                    <a:pt x="10011" y="31638"/>
                  </a:lnTo>
                  <a:lnTo>
                    <a:pt x="9994" y="31594"/>
                  </a:lnTo>
                  <a:lnTo>
                    <a:pt x="9977" y="31594"/>
                  </a:lnTo>
                  <a:lnTo>
                    <a:pt x="9951" y="31638"/>
                  </a:lnTo>
                  <a:lnTo>
                    <a:pt x="9926" y="31638"/>
                  </a:lnTo>
                  <a:lnTo>
                    <a:pt x="9909" y="31375"/>
                  </a:lnTo>
                  <a:lnTo>
                    <a:pt x="9985" y="28396"/>
                  </a:lnTo>
                  <a:lnTo>
                    <a:pt x="10078" y="28089"/>
                  </a:lnTo>
                  <a:lnTo>
                    <a:pt x="10180" y="27826"/>
                  </a:lnTo>
                  <a:lnTo>
                    <a:pt x="10393" y="27344"/>
                  </a:lnTo>
                  <a:lnTo>
                    <a:pt x="10605" y="26862"/>
                  </a:lnTo>
                  <a:lnTo>
                    <a:pt x="10715" y="26599"/>
                  </a:lnTo>
                  <a:lnTo>
                    <a:pt x="10817" y="26336"/>
                  </a:lnTo>
                  <a:lnTo>
                    <a:pt x="10987" y="25854"/>
                  </a:lnTo>
                  <a:lnTo>
                    <a:pt x="11148" y="25284"/>
                  </a:lnTo>
                  <a:lnTo>
                    <a:pt x="11310" y="24715"/>
                  </a:lnTo>
                  <a:lnTo>
                    <a:pt x="11471" y="24101"/>
                  </a:lnTo>
                  <a:lnTo>
                    <a:pt x="11598" y="23532"/>
                  </a:lnTo>
                  <a:lnTo>
                    <a:pt x="11726" y="22962"/>
                  </a:lnTo>
                  <a:lnTo>
                    <a:pt x="11853" y="22348"/>
                  </a:lnTo>
                  <a:lnTo>
                    <a:pt x="11972" y="21735"/>
                  </a:lnTo>
                  <a:lnTo>
                    <a:pt x="12091" y="21078"/>
                  </a:lnTo>
                  <a:lnTo>
                    <a:pt x="12201" y="20377"/>
                  </a:lnTo>
                  <a:lnTo>
                    <a:pt x="12303" y="19675"/>
                  </a:lnTo>
                  <a:lnTo>
                    <a:pt x="12396" y="18974"/>
                  </a:lnTo>
                  <a:close/>
                  <a:moveTo>
                    <a:pt x="9297" y="32383"/>
                  </a:moveTo>
                  <a:lnTo>
                    <a:pt x="9297" y="32471"/>
                  </a:lnTo>
                  <a:lnTo>
                    <a:pt x="9348" y="33917"/>
                  </a:lnTo>
                  <a:lnTo>
                    <a:pt x="9408" y="35407"/>
                  </a:lnTo>
                  <a:lnTo>
                    <a:pt x="9459" y="36897"/>
                  </a:lnTo>
                  <a:lnTo>
                    <a:pt x="9476" y="37642"/>
                  </a:lnTo>
                  <a:lnTo>
                    <a:pt x="9493" y="38343"/>
                  </a:lnTo>
                  <a:lnTo>
                    <a:pt x="9493" y="39088"/>
                  </a:lnTo>
                  <a:lnTo>
                    <a:pt x="9493" y="39833"/>
                  </a:lnTo>
                  <a:lnTo>
                    <a:pt x="9476" y="40578"/>
                  </a:lnTo>
                  <a:lnTo>
                    <a:pt x="9450" y="41279"/>
                  </a:lnTo>
                  <a:lnTo>
                    <a:pt x="9416" y="41980"/>
                  </a:lnTo>
                  <a:lnTo>
                    <a:pt x="9357" y="42681"/>
                  </a:lnTo>
                  <a:lnTo>
                    <a:pt x="9289" y="43338"/>
                  </a:lnTo>
                  <a:lnTo>
                    <a:pt x="9195" y="43996"/>
                  </a:lnTo>
                  <a:lnTo>
                    <a:pt x="9128" y="44434"/>
                  </a:lnTo>
                  <a:lnTo>
                    <a:pt x="9043" y="44872"/>
                  </a:lnTo>
                  <a:lnTo>
                    <a:pt x="8966" y="45222"/>
                  </a:lnTo>
                  <a:lnTo>
                    <a:pt x="8873" y="45573"/>
                  </a:lnTo>
                  <a:lnTo>
                    <a:pt x="8779" y="45880"/>
                  </a:lnTo>
                  <a:lnTo>
                    <a:pt x="8686" y="46187"/>
                  </a:lnTo>
                  <a:lnTo>
                    <a:pt x="8584" y="46406"/>
                  </a:lnTo>
                  <a:lnTo>
                    <a:pt x="8482" y="46669"/>
                  </a:lnTo>
                  <a:lnTo>
                    <a:pt x="8380" y="46844"/>
                  </a:lnTo>
                  <a:lnTo>
                    <a:pt x="8270" y="47019"/>
                  </a:lnTo>
                  <a:lnTo>
                    <a:pt x="8049" y="47326"/>
                  </a:lnTo>
                  <a:lnTo>
                    <a:pt x="7828" y="47501"/>
                  </a:lnTo>
                  <a:lnTo>
                    <a:pt x="7608" y="47633"/>
                  </a:lnTo>
                  <a:lnTo>
                    <a:pt x="7183" y="47808"/>
                  </a:lnTo>
                  <a:lnTo>
                    <a:pt x="6750" y="47895"/>
                  </a:lnTo>
                  <a:lnTo>
                    <a:pt x="6317" y="47895"/>
                  </a:lnTo>
                  <a:lnTo>
                    <a:pt x="5884" y="47852"/>
                  </a:lnTo>
                  <a:lnTo>
                    <a:pt x="5443" y="47720"/>
                  </a:lnTo>
                  <a:lnTo>
                    <a:pt x="5010" y="47501"/>
                  </a:lnTo>
                  <a:lnTo>
                    <a:pt x="4577" y="47238"/>
                  </a:lnTo>
                  <a:lnTo>
                    <a:pt x="4144" y="46931"/>
                  </a:lnTo>
                  <a:lnTo>
                    <a:pt x="4449" y="46581"/>
                  </a:lnTo>
                  <a:lnTo>
                    <a:pt x="4746" y="46143"/>
                  </a:lnTo>
                  <a:lnTo>
                    <a:pt x="5044" y="45661"/>
                  </a:lnTo>
                  <a:lnTo>
                    <a:pt x="5341" y="45047"/>
                  </a:lnTo>
                  <a:lnTo>
                    <a:pt x="5621" y="44390"/>
                  </a:lnTo>
                  <a:lnTo>
                    <a:pt x="5910" y="43689"/>
                  </a:lnTo>
                  <a:lnTo>
                    <a:pt x="6181" y="42944"/>
                  </a:lnTo>
                  <a:lnTo>
                    <a:pt x="6453" y="42155"/>
                  </a:lnTo>
                  <a:lnTo>
                    <a:pt x="6844" y="40928"/>
                  </a:lnTo>
                  <a:lnTo>
                    <a:pt x="7226" y="39657"/>
                  </a:lnTo>
                  <a:lnTo>
                    <a:pt x="7608" y="38387"/>
                  </a:lnTo>
                  <a:lnTo>
                    <a:pt x="7981" y="37028"/>
                  </a:lnTo>
                  <a:lnTo>
                    <a:pt x="8312" y="35889"/>
                  </a:lnTo>
                  <a:lnTo>
                    <a:pt x="8644" y="34793"/>
                  </a:lnTo>
                  <a:lnTo>
                    <a:pt x="8975" y="33610"/>
                  </a:lnTo>
                  <a:lnTo>
                    <a:pt x="9136" y="32997"/>
                  </a:lnTo>
                  <a:lnTo>
                    <a:pt x="9297" y="32383"/>
                  </a:lnTo>
                  <a:close/>
                  <a:moveTo>
                    <a:pt x="10800" y="35451"/>
                  </a:moveTo>
                  <a:lnTo>
                    <a:pt x="11038" y="35933"/>
                  </a:lnTo>
                  <a:lnTo>
                    <a:pt x="11284" y="36415"/>
                  </a:lnTo>
                  <a:lnTo>
                    <a:pt x="11530" y="36809"/>
                  </a:lnTo>
                  <a:lnTo>
                    <a:pt x="11777" y="37203"/>
                  </a:lnTo>
                  <a:lnTo>
                    <a:pt x="12770" y="38693"/>
                  </a:lnTo>
                  <a:lnTo>
                    <a:pt x="13195" y="39394"/>
                  </a:lnTo>
                  <a:lnTo>
                    <a:pt x="13398" y="39745"/>
                  </a:lnTo>
                  <a:lnTo>
                    <a:pt x="13611" y="40139"/>
                  </a:lnTo>
                  <a:lnTo>
                    <a:pt x="13814" y="40621"/>
                  </a:lnTo>
                  <a:lnTo>
                    <a:pt x="14010" y="41103"/>
                  </a:lnTo>
                  <a:lnTo>
                    <a:pt x="14205" y="41629"/>
                  </a:lnTo>
                  <a:lnTo>
                    <a:pt x="14400" y="42199"/>
                  </a:lnTo>
                  <a:lnTo>
                    <a:pt x="14604" y="42900"/>
                  </a:lnTo>
                  <a:lnTo>
                    <a:pt x="14799" y="43645"/>
                  </a:lnTo>
                  <a:lnTo>
                    <a:pt x="14978" y="44478"/>
                  </a:lnTo>
                  <a:lnTo>
                    <a:pt x="15156" y="45398"/>
                  </a:lnTo>
                  <a:lnTo>
                    <a:pt x="15292" y="46187"/>
                  </a:lnTo>
                  <a:lnTo>
                    <a:pt x="15419" y="47063"/>
                  </a:lnTo>
                  <a:lnTo>
                    <a:pt x="15538" y="47939"/>
                  </a:lnTo>
                  <a:lnTo>
                    <a:pt x="15657" y="48772"/>
                  </a:lnTo>
                  <a:lnTo>
                    <a:pt x="15495" y="48509"/>
                  </a:lnTo>
                  <a:lnTo>
                    <a:pt x="15326" y="48246"/>
                  </a:lnTo>
                  <a:lnTo>
                    <a:pt x="14986" y="47764"/>
                  </a:lnTo>
                  <a:lnTo>
                    <a:pt x="14646" y="47238"/>
                  </a:lnTo>
                  <a:lnTo>
                    <a:pt x="14485" y="46975"/>
                  </a:lnTo>
                  <a:lnTo>
                    <a:pt x="14315" y="46669"/>
                  </a:lnTo>
                  <a:lnTo>
                    <a:pt x="13874" y="45792"/>
                  </a:lnTo>
                  <a:lnTo>
                    <a:pt x="13441" y="44784"/>
                  </a:lnTo>
                  <a:lnTo>
                    <a:pt x="13228" y="44258"/>
                  </a:lnTo>
                  <a:lnTo>
                    <a:pt x="13016" y="43689"/>
                  </a:lnTo>
                  <a:lnTo>
                    <a:pt x="12812" y="43119"/>
                  </a:lnTo>
                  <a:lnTo>
                    <a:pt x="12609" y="42506"/>
                  </a:lnTo>
                  <a:lnTo>
                    <a:pt x="12252" y="41366"/>
                  </a:lnTo>
                  <a:lnTo>
                    <a:pt x="11904" y="40139"/>
                  </a:lnTo>
                  <a:lnTo>
                    <a:pt x="11564" y="38869"/>
                  </a:lnTo>
                  <a:lnTo>
                    <a:pt x="11242" y="37554"/>
                  </a:lnTo>
                  <a:lnTo>
                    <a:pt x="11123" y="37028"/>
                  </a:lnTo>
                  <a:lnTo>
                    <a:pt x="11012" y="36502"/>
                  </a:lnTo>
                  <a:lnTo>
                    <a:pt x="10800" y="35451"/>
                  </a:lnTo>
                  <a:close/>
                  <a:moveTo>
                    <a:pt x="23646" y="53110"/>
                  </a:moveTo>
                  <a:lnTo>
                    <a:pt x="22814" y="56177"/>
                  </a:lnTo>
                  <a:lnTo>
                    <a:pt x="22789" y="56353"/>
                  </a:lnTo>
                  <a:lnTo>
                    <a:pt x="22772" y="56572"/>
                  </a:lnTo>
                  <a:lnTo>
                    <a:pt x="22772" y="56747"/>
                  </a:lnTo>
                  <a:lnTo>
                    <a:pt x="22780" y="56966"/>
                  </a:lnTo>
                  <a:lnTo>
                    <a:pt x="22797" y="57141"/>
                  </a:lnTo>
                  <a:lnTo>
                    <a:pt x="22831" y="57273"/>
                  </a:lnTo>
                  <a:lnTo>
                    <a:pt x="22865" y="57317"/>
                  </a:lnTo>
                  <a:lnTo>
                    <a:pt x="22916" y="57273"/>
                  </a:lnTo>
                  <a:lnTo>
                    <a:pt x="23239" y="56791"/>
                  </a:lnTo>
                  <a:lnTo>
                    <a:pt x="23562" y="56309"/>
                  </a:lnTo>
                  <a:lnTo>
                    <a:pt x="23884" y="55871"/>
                  </a:lnTo>
                  <a:lnTo>
                    <a:pt x="24215" y="55476"/>
                  </a:lnTo>
                  <a:lnTo>
                    <a:pt x="24546" y="55082"/>
                  </a:lnTo>
                  <a:lnTo>
                    <a:pt x="24878" y="54775"/>
                  </a:lnTo>
                  <a:lnTo>
                    <a:pt x="25209" y="54468"/>
                  </a:lnTo>
                  <a:lnTo>
                    <a:pt x="25540" y="54206"/>
                  </a:lnTo>
                  <a:lnTo>
                    <a:pt x="25260" y="55213"/>
                  </a:lnTo>
                  <a:lnTo>
                    <a:pt x="24979" y="56265"/>
                  </a:lnTo>
                  <a:lnTo>
                    <a:pt x="24708" y="57317"/>
                  </a:lnTo>
                  <a:lnTo>
                    <a:pt x="24445" y="58456"/>
                  </a:lnTo>
                  <a:lnTo>
                    <a:pt x="24428" y="58544"/>
                  </a:lnTo>
                  <a:lnTo>
                    <a:pt x="24419" y="58631"/>
                  </a:lnTo>
                  <a:lnTo>
                    <a:pt x="24419" y="58763"/>
                  </a:lnTo>
                  <a:lnTo>
                    <a:pt x="24428" y="58850"/>
                  </a:lnTo>
                  <a:lnTo>
                    <a:pt x="24436" y="58982"/>
                  </a:lnTo>
                  <a:lnTo>
                    <a:pt x="24453" y="59070"/>
                  </a:lnTo>
                  <a:lnTo>
                    <a:pt x="24470" y="59113"/>
                  </a:lnTo>
                  <a:lnTo>
                    <a:pt x="24487" y="59113"/>
                  </a:lnTo>
                  <a:lnTo>
                    <a:pt x="24462" y="59245"/>
                  </a:lnTo>
                  <a:lnTo>
                    <a:pt x="24453" y="59420"/>
                  </a:lnTo>
                  <a:lnTo>
                    <a:pt x="24453" y="59552"/>
                  </a:lnTo>
                  <a:lnTo>
                    <a:pt x="24462" y="59727"/>
                  </a:lnTo>
                  <a:lnTo>
                    <a:pt x="24470" y="59902"/>
                  </a:lnTo>
                  <a:lnTo>
                    <a:pt x="24495" y="59990"/>
                  </a:lnTo>
                  <a:lnTo>
                    <a:pt x="24521" y="60077"/>
                  </a:lnTo>
                  <a:lnTo>
                    <a:pt x="24555" y="60121"/>
                  </a:lnTo>
                  <a:lnTo>
                    <a:pt x="24767" y="60165"/>
                  </a:lnTo>
                  <a:lnTo>
                    <a:pt x="24979" y="60165"/>
                  </a:lnTo>
                  <a:lnTo>
                    <a:pt x="25192" y="60077"/>
                  </a:lnTo>
                  <a:lnTo>
                    <a:pt x="25395" y="59990"/>
                  </a:lnTo>
                  <a:lnTo>
                    <a:pt x="25599" y="59815"/>
                  </a:lnTo>
                  <a:lnTo>
                    <a:pt x="25803" y="59639"/>
                  </a:lnTo>
                  <a:lnTo>
                    <a:pt x="26007" y="59376"/>
                  </a:lnTo>
                  <a:lnTo>
                    <a:pt x="26211" y="59113"/>
                  </a:lnTo>
                  <a:lnTo>
                    <a:pt x="26126" y="59639"/>
                  </a:lnTo>
                  <a:lnTo>
                    <a:pt x="26032" y="60121"/>
                  </a:lnTo>
                  <a:lnTo>
                    <a:pt x="25939" y="60603"/>
                  </a:lnTo>
                  <a:lnTo>
                    <a:pt x="25845" y="61041"/>
                  </a:lnTo>
                  <a:lnTo>
                    <a:pt x="25744" y="61480"/>
                  </a:lnTo>
                  <a:lnTo>
                    <a:pt x="25633" y="61874"/>
                  </a:lnTo>
                  <a:lnTo>
                    <a:pt x="25412" y="62575"/>
                  </a:lnTo>
                  <a:lnTo>
                    <a:pt x="25183" y="63232"/>
                  </a:lnTo>
                  <a:lnTo>
                    <a:pt x="24945" y="63802"/>
                  </a:lnTo>
                  <a:lnTo>
                    <a:pt x="24708" y="64328"/>
                  </a:lnTo>
                  <a:lnTo>
                    <a:pt x="24453" y="64810"/>
                  </a:lnTo>
                  <a:lnTo>
                    <a:pt x="24198" y="65248"/>
                  </a:lnTo>
                  <a:lnTo>
                    <a:pt x="23944" y="65686"/>
                  </a:lnTo>
                  <a:lnTo>
                    <a:pt x="23426" y="66519"/>
                  </a:lnTo>
                  <a:lnTo>
                    <a:pt x="23171" y="66913"/>
                  </a:lnTo>
                  <a:lnTo>
                    <a:pt x="22916" y="67395"/>
                  </a:lnTo>
                  <a:lnTo>
                    <a:pt x="22670" y="67877"/>
                  </a:lnTo>
                  <a:lnTo>
                    <a:pt x="22432" y="68403"/>
                  </a:lnTo>
                  <a:lnTo>
                    <a:pt x="22407" y="68491"/>
                  </a:lnTo>
                  <a:lnTo>
                    <a:pt x="22390" y="68578"/>
                  </a:lnTo>
                  <a:lnTo>
                    <a:pt x="22390" y="68710"/>
                  </a:lnTo>
                  <a:lnTo>
                    <a:pt x="22390" y="68841"/>
                  </a:lnTo>
                  <a:lnTo>
                    <a:pt x="22398" y="68973"/>
                  </a:lnTo>
                  <a:lnTo>
                    <a:pt x="22415" y="69061"/>
                  </a:lnTo>
                  <a:lnTo>
                    <a:pt x="22441" y="69104"/>
                  </a:lnTo>
                  <a:lnTo>
                    <a:pt x="22466" y="69148"/>
                  </a:lnTo>
                  <a:lnTo>
                    <a:pt x="22458" y="69280"/>
                  </a:lnTo>
                  <a:lnTo>
                    <a:pt x="22458" y="69411"/>
                  </a:lnTo>
                  <a:lnTo>
                    <a:pt x="22466" y="69586"/>
                  </a:lnTo>
                  <a:lnTo>
                    <a:pt x="22483" y="69718"/>
                  </a:lnTo>
                  <a:lnTo>
                    <a:pt x="22500" y="69849"/>
                  </a:lnTo>
                  <a:lnTo>
                    <a:pt x="22526" y="69893"/>
                  </a:lnTo>
                  <a:lnTo>
                    <a:pt x="22551" y="69937"/>
                  </a:lnTo>
                  <a:lnTo>
                    <a:pt x="22585" y="69937"/>
                  </a:lnTo>
                  <a:lnTo>
                    <a:pt x="22959" y="69586"/>
                  </a:lnTo>
                  <a:lnTo>
                    <a:pt x="23332" y="69280"/>
                  </a:lnTo>
                  <a:lnTo>
                    <a:pt x="23706" y="69017"/>
                  </a:lnTo>
                  <a:lnTo>
                    <a:pt x="24088" y="68841"/>
                  </a:lnTo>
                  <a:lnTo>
                    <a:pt x="24462" y="68666"/>
                  </a:lnTo>
                  <a:lnTo>
                    <a:pt x="24835" y="68622"/>
                  </a:lnTo>
                  <a:lnTo>
                    <a:pt x="25217" y="68622"/>
                  </a:lnTo>
                  <a:lnTo>
                    <a:pt x="25599" y="68710"/>
                  </a:lnTo>
                  <a:lnTo>
                    <a:pt x="25888" y="68798"/>
                  </a:lnTo>
                  <a:lnTo>
                    <a:pt x="26202" y="68929"/>
                  </a:lnTo>
                  <a:lnTo>
                    <a:pt x="26525" y="69148"/>
                  </a:lnTo>
                  <a:lnTo>
                    <a:pt x="26686" y="69280"/>
                  </a:lnTo>
                  <a:lnTo>
                    <a:pt x="26847" y="69411"/>
                  </a:lnTo>
                  <a:lnTo>
                    <a:pt x="27009" y="69630"/>
                  </a:lnTo>
                  <a:lnTo>
                    <a:pt x="27162" y="69849"/>
                  </a:lnTo>
                  <a:lnTo>
                    <a:pt x="27314" y="70112"/>
                  </a:lnTo>
                  <a:lnTo>
                    <a:pt x="27459" y="70463"/>
                  </a:lnTo>
                  <a:lnTo>
                    <a:pt x="27595" y="70813"/>
                  </a:lnTo>
                  <a:lnTo>
                    <a:pt x="27722" y="71252"/>
                  </a:lnTo>
                  <a:lnTo>
                    <a:pt x="27841" y="71734"/>
                  </a:lnTo>
                  <a:lnTo>
                    <a:pt x="27943" y="72303"/>
                  </a:lnTo>
                  <a:lnTo>
                    <a:pt x="27518" y="72960"/>
                  </a:lnTo>
                  <a:lnTo>
                    <a:pt x="27094" y="73662"/>
                  </a:lnTo>
                  <a:lnTo>
                    <a:pt x="26669" y="74450"/>
                  </a:lnTo>
                  <a:lnTo>
                    <a:pt x="26253" y="75283"/>
                  </a:lnTo>
                  <a:lnTo>
                    <a:pt x="26228" y="75327"/>
                  </a:lnTo>
                  <a:lnTo>
                    <a:pt x="26219" y="75414"/>
                  </a:lnTo>
                  <a:lnTo>
                    <a:pt x="26211" y="75502"/>
                  </a:lnTo>
                  <a:lnTo>
                    <a:pt x="26211" y="75634"/>
                  </a:lnTo>
                  <a:lnTo>
                    <a:pt x="26185" y="75677"/>
                  </a:lnTo>
                  <a:lnTo>
                    <a:pt x="26168" y="75809"/>
                  </a:lnTo>
                  <a:lnTo>
                    <a:pt x="26160" y="75940"/>
                  </a:lnTo>
                  <a:lnTo>
                    <a:pt x="26160" y="76072"/>
                  </a:lnTo>
                  <a:lnTo>
                    <a:pt x="26168" y="76203"/>
                  </a:lnTo>
                  <a:lnTo>
                    <a:pt x="26185" y="76335"/>
                  </a:lnTo>
                  <a:lnTo>
                    <a:pt x="26202" y="76422"/>
                  </a:lnTo>
                  <a:lnTo>
                    <a:pt x="26228" y="76466"/>
                  </a:lnTo>
                  <a:lnTo>
                    <a:pt x="26567" y="76641"/>
                  </a:lnTo>
                  <a:lnTo>
                    <a:pt x="26890" y="76860"/>
                  </a:lnTo>
                  <a:lnTo>
                    <a:pt x="27043" y="76992"/>
                  </a:lnTo>
                  <a:lnTo>
                    <a:pt x="27204" y="77167"/>
                  </a:lnTo>
                  <a:lnTo>
                    <a:pt x="27365" y="77430"/>
                  </a:lnTo>
                  <a:lnTo>
                    <a:pt x="27518" y="77737"/>
                  </a:lnTo>
                  <a:lnTo>
                    <a:pt x="27705" y="78219"/>
                  </a:lnTo>
                  <a:lnTo>
                    <a:pt x="27875" y="78745"/>
                  </a:lnTo>
                  <a:lnTo>
                    <a:pt x="28045" y="79358"/>
                  </a:lnTo>
                  <a:lnTo>
                    <a:pt x="28197" y="80016"/>
                  </a:lnTo>
                  <a:lnTo>
                    <a:pt x="27612" y="80235"/>
                  </a:lnTo>
                  <a:lnTo>
                    <a:pt x="27026" y="80541"/>
                  </a:lnTo>
                  <a:lnTo>
                    <a:pt x="26448" y="80936"/>
                  </a:lnTo>
                  <a:lnTo>
                    <a:pt x="26160" y="81155"/>
                  </a:lnTo>
                  <a:lnTo>
                    <a:pt x="25871" y="81418"/>
                  </a:lnTo>
                  <a:lnTo>
                    <a:pt x="25854" y="81462"/>
                  </a:lnTo>
                  <a:lnTo>
                    <a:pt x="25837" y="81505"/>
                  </a:lnTo>
                  <a:lnTo>
                    <a:pt x="25820" y="81637"/>
                  </a:lnTo>
                  <a:lnTo>
                    <a:pt x="25803" y="81768"/>
                  </a:lnTo>
                  <a:lnTo>
                    <a:pt x="25795" y="81900"/>
                  </a:lnTo>
                  <a:lnTo>
                    <a:pt x="25795" y="82031"/>
                  </a:lnTo>
                  <a:lnTo>
                    <a:pt x="25795" y="82206"/>
                  </a:lnTo>
                  <a:lnTo>
                    <a:pt x="25812" y="82338"/>
                  </a:lnTo>
                  <a:lnTo>
                    <a:pt x="25828" y="82469"/>
                  </a:lnTo>
                  <a:lnTo>
                    <a:pt x="25854" y="82557"/>
                  </a:lnTo>
                  <a:lnTo>
                    <a:pt x="25888" y="82601"/>
                  </a:lnTo>
                  <a:lnTo>
                    <a:pt x="26134" y="82908"/>
                  </a:lnTo>
                  <a:lnTo>
                    <a:pt x="26380" y="83258"/>
                  </a:lnTo>
                  <a:lnTo>
                    <a:pt x="26618" y="83653"/>
                  </a:lnTo>
                  <a:lnTo>
                    <a:pt x="26856" y="84047"/>
                  </a:lnTo>
                  <a:lnTo>
                    <a:pt x="27085" y="84529"/>
                  </a:lnTo>
                  <a:lnTo>
                    <a:pt x="27306" y="85055"/>
                  </a:lnTo>
                  <a:lnTo>
                    <a:pt x="27527" y="85624"/>
                  </a:lnTo>
                  <a:lnTo>
                    <a:pt x="27747" y="86282"/>
                  </a:lnTo>
                  <a:lnTo>
                    <a:pt x="26618" y="85318"/>
                  </a:lnTo>
                  <a:lnTo>
                    <a:pt x="26058" y="84792"/>
                  </a:lnTo>
                  <a:lnTo>
                    <a:pt x="25506" y="84222"/>
                  </a:lnTo>
                  <a:lnTo>
                    <a:pt x="24945" y="83653"/>
                  </a:lnTo>
                  <a:lnTo>
                    <a:pt x="24394" y="82951"/>
                  </a:lnTo>
                  <a:lnTo>
                    <a:pt x="23842" y="82250"/>
                  </a:lnTo>
                  <a:lnTo>
                    <a:pt x="23290" y="81418"/>
                  </a:lnTo>
                  <a:lnTo>
                    <a:pt x="22984" y="80892"/>
                  </a:lnTo>
                  <a:lnTo>
                    <a:pt x="22678" y="80366"/>
                  </a:lnTo>
                  <a:lnTo>
                    <a:pt x="22373" y="79796"/>
                  </a:lnTo>
                  <a:lnTo>
                    <a:pt x="22076" y="79183"/>
                  </a:lnTo>
                  <a:lnTo>
                    <a:pt x="21770" y="78526"/>
                  </a:lnTo>
                  <a:lnTo>
                    <a:pt x="21481" y="77868"/>
                  </a:lnTo>
                  <a:lnTo>
                    <a:pt x="21184" y="77167"/>
                  </a:lnTo>
                  <a:lnTo>
                    <a:pt x="20895" y="76378"/>
                  </a:lnTo>
                  <a:lnTo>
                    <a:pt x="20564" y="75458"/>
                  </a:lnTo>
                  <a:lnTo>
                    <a:pt x="20208" y="74450"/>
                  </a:lnTo>
                  <a:lnTo>
                    <a:pt x="20038" y="73881"/>
                  </a:lnTo>
                  <a:lnTo>
                    <a:pt x="19860" y="73311"/>
                  </a:lnTo>
                  <a:lnTo>
                    <a:pt x="19698" y="72698"/>
                  </a:lnTo>
                  <a:lnTo>
                    <a:pt x="19537" y="72040"/>
                  </a:lnTo>
                  <a:lnTo>
                    <a:pt x="19061" y="69280"/>
                  </a:lnTo>
                  <a:lnTo>
                    <a:pt x="19053" y="69192"/>
                  </a:lnTo>
                  <a:lnTo>
                    <a:pt x="19036" y="69104"/>
                  </a:lnTo>
                  <a:lnTo>
                    <a:pt x="19410" y="66300"/>
                  </a:lnTo>
                  <a:lnTo>
                    <a:pt x="19605" y="64898"/>
                  </a:lnTo>
                  <a:lnTo>
                    <a:pt x="19707" y="64240"/>
                  </a:lnTo>
                  <a:lnTo>
                    <a:pt x="19817" y="63583"/>
                  </a:lnTo>
                  <a:lnTo>
                    <a:pt x="19945" y="62838"/>
                  </a:lnTo>
                  <a:lnTo>
                    <a:pt x="20089" y="62137"/>
                  </a:lnTo>
                  <a:lnTo>
                    <a:pt x="20225" y="61436"/>
                  </a:lnTo>
                  <a:lnTo>
                    <a:pt x="20369" y="60779"/>
                  </a:lnTo>
                  <a:lnTo>
                    <a:pt x="20522" y="60121"/>
                  </a:lnTo>
                  <a:lnTo>
                    <a:pt x="20675" y="59508"/>
                  </a:lnTo>
                  <a:lnTo>
                    <a:pt x="20836" y="58938"/>
                  </a:lnTo>
                  <a:lnTo>
                    <a:pt x="20989" y="58368"/>
                  </a:lnTo>
                  <a:lnTo>
                    <a:pt x="21295" y="57361"/>
                  </a:lnTo>
                  <a:lnTo>
                    <a:pt x="21609" y="56484"/>
                  </a:lnTo>
                  <a:lnTo>
                    <a:pt x="21931" y="55695"/>
                  </a:lnTo>
                  <a:lnTo>
                    <a:pt x="22262" y="54950"/>
                  </a:lnTo>
                  <a:lnTo>
                    <a:pt x="22602" y="54381"/>
                  </a:lnTo>
                  <a:lnTo>
                    <a:pt x="22942" y="53855"/>
                  </a:lnTo>
                  <a:lnTo>
                    <a:pt x="23290" y="53417"/>
                  </a:lnTo>
                  <a:lnTo>
                    <a:pt x="23646" y="53110"/>
                  </a:lnTo>
                  <a:close/>
                  <a:moveTo>
                    <a:pt x="12651" y="77342"/>
                  </a:moveTo>
                  <a:lnTo>
                    <a:pt x="12643" y="79095"/>
                  </a:lnTo>
                  <a:lnTo>
                    <a:pt x="12651" y="80804"/>
                  </a:lnTo>
                  <a:lnTo>
                    <a:pt x="12651" y="81681"/>
                  </a:lnTo>
                  <a:lnTo>
                    <a:pt x="12643" y="82557"/>
                  </a:lnTo>
                  <a:lnTo>
                    <a:pt x="12634" y="83433"/>
                  </a:lnTo>
                  <a:lnTo>
                    <a:pt x="12609" y="84310"/>
                  </a:lnTo>
                  <a:lnTo>
                    <a:pt x="12583" y="85142"/>
                  </a:lnTo>
                  <a:lnTo>
                    <a:pt x="12541" y="85975"/>
                  </a:lnTo>
                  <a:lnTo>
                    <a:pt x="12498" y="86808"/>
                  </a:lnTo>
                  <a:lnTo>
                    <a:pt x="12439" y="87640"/>
                  </a:lnTo>
                  <a:lnTo>
                    <a:pt x="12379" y="88429"/>
                  </a:lnTo>
                  <a:lnTo>
                    <a:pt x="12311" y="89218"/>
                  </a:lnTo>
                  <a:lnTo>
                    <a:pt x="12227" y="89963"/>
                  </a:lnTo>
                  <a:lnTo>
                    <a:pt x="12142" y="90708"/>
                  </a:lnTo>
                  <a:lnTo>
                    <a:pt x="12065" y="91321"/>
                  </a:lnTo>
                  <a:lnTo>
                    <a:pt x="11972" y="91891"/>
                  </a:lnTo>
                  <a:lnTo>
                    <a:pt x="11878" y="92460"/>
                  </a:lnTo>
                  <a:lnTo>
                    <a:pt x="11777" y="92986"/>
                  </a:lnTo>
                  <a:lnTo>
                    <a:pt x="11564" y="94038"/>
                  </a:lnTo>
                  <a:lnTo>
                    <a:pt x="11352" y="95090"/>
                  </a:lnTo>
                  <a:lnTo>
                    <a:pt x="11403" y="94213"/>
                  </a:lnTo>
                  <a:lnTo>
                    <a:pt x="11454" y="93293"/>
                  </a:lnTo>
                  <a:lnTo>
                    <a:pt x="11539" y="91453"/>
                  </a:lnTo>
                  <a:lnTo>
                    <a:pt x="11700" y="87728"/>
                  </a:lnTo>
                  <a:lnTo>
                    <a:pt x="11768" y="86238"/>
                  </a:lnTo>
                  <a:lnTo>
                    <a:pt x="11845" y="84836"/>
                  </a:lnTo>
                  <a:lnTo>
                    <a:pt x="11938" y="83433"/>
                  </a:lnTo>
                  <a:lnTo>
                    <a:pt x="12048" y="82119"/>
                  </a:lnTo>
                  <a:lnTo>
                    <a:pt x="12167" y="80848"/>
                  </a:lnTo>
                  <a:lnTo>
                    <a:pt x="12235" y="80235"/>
                  </a:lnTo>
                  <a:lnTo>
                    <a:pt x="12303" y="79621"/>
                  </a:lnTo>
                  <a:lnTo>
                    <a:pt x="12388" y="79051"/>
                  </a:lnTo>
                  <a:lnTo>
                    <a:pt x="12464" y="78438"/>
                  </a:lnTo>
                  <a:lnTo>
                    <a:pt x="12558" y="77912"/>
                  </a:lnTo>
                  <a:lnTo>
                    <a:pt x="12651" y="77342"/>
                  </a:lnTo>
                  <a:close/>
                  <a:moveTo>
                    <a:pt x="20106" y="75151"/>
                  </a:moveTo>
                  <a:lnTo>
                    <a:pt x="20445" y="76203"/>
                  </a:lnTo>
                  <a:lnTo>
                    <a:pt x="20726" y="76992"/>
                  </a:lnTo>
                  <a:lnTo>
                    <a:pt x="21006" y="77781"/>
                  </a:lnTo>
                  <a:lnTo>
                    <a:pt x="21286" y="78526"/>
                  </a:lnTo>
                  <a:lnTo>
                    <a:pt x="21575" y="79227"/>
                  </a:lnTo>
                  <a:lnTo>
                    <a:pt x="21863" y="79928"/>
                  </a:lnTo>
                  <a:lnTo>
                    <a:pt x="22161" y="80541"/>
                  </a:lnTo>
                  <a:lnTo>
                    <a:pt x="22458" y="81155"/>
                  </a:lnTo>
                  <a:lnTo>
                    <a:pt x="22755" y="81724"/>
                  </a:lnTo>
                  <a:lnTo>
                    <a:pt x="23205" y="82513"/>
                  </a:lnTo>
                  <a:lnTo>
                    <a:pt x="23663" y="83258"/>
                  </a:lnTo>
                  <a:lnTo>
                    <a:pt x="24122" y="83915"/>
                  </a:lnTo>
                  <a:lnTo>
                    <a:pt x="24580" y="84529"/>
                  </a:lnTo>
                  <a:lnTo>
                    <a:pt x="25047" y="85055"/>
                  </a:lnTo>
                  <a:lnTo>
                    <a:pt x="25514" y="85581"/>
                  </a:lnTo>
                  <a:lnTo>
                    <a:pt x="25981" y="86063"/>
                  </a:lnTo>
                  <a:lnTo>
                    <a:pt x="26448" y="86501"/>
                  </a:lnTo>
                  <a:lnTo>
                    <a:pt x="26262" y="86808"/>
                  </a:lnTo>
                  <a:lnTo>
                    <a:pt x="26066" y="87071"/>
                  </a:lnTo>
                  <a:lnTo>
                    <a:pt x="25862" y="87246"/>
                  </a:lnTo>
                  <a:lnTo>
                    <a:pt x="25667" y="87421"/>
                  </a:lnTo>
                  <a:lnTo>
                    <a:pt x="25472" y="87465"/>
                  </a:lnTo>
                  <a:lnTo>
                    <a:pt x="25268" y="87509"/>
                  </a:lnTo>
                  <a:lnTo>
                    <a:pt x="25073" y="87553"/>
                  </a:lnTo>
                  <a:lnTo>
                    <a:pt x="24878" y="87596"/>
                  </a:lnTo>
                  <a:lnTo>
                    <a:pt x="24844" y="87553"/>
                  </a:lnTo>
                  <a:lnTo>
                    <a:pt x="24818" y="87509"/>
                  </a:lnTo>
                  <a:lnTo>
                    <a:pt x="24784" y="87509"/>
                  </a:lnTo>
                  <a:lnTo>
                    <a:pt x="24759" y="87596"/>
                  </a:lnTo>
                  <a:lnTo>
                    <a:pt x="24733" y="87684"/>
                  </a:lnTo>
                  <a:lnTo>
                    <a:pt x="24716" y="87859"/>
                  </a:lnTo>
                  <a:lnTo>
                    <a:pt x="24708" y="87991"/>
                  </a:lnTo>
                  <a:lnTo>
                    <a:pt x="24716" y="88122"/>
                  </a:lnTo>
                  <a:lnTo>
                    <a:pt x="24733" y="88297"/>
                  </a:lnTo>
                  <a:lnTo>
                    <a:pt x="24827" y="88736"/>
                  </a:lnTo>
                  <a:lnTo>
                    <a:pt x="24920" y="89086"/>
                  </a:lnTo>
                  <a:lnTo>
                    <a:pt x="25030" y="89437"/>
                  </a:lnTo>
                  <a:lnTo>
                    <a:pt x="25141" y="89700"/>
                  </a:lnTo>
                  <a:lnTo>
                    <a:pt x="25370" y="90182"/>
                  </a:lnTo>
                  <a:lnTo>
                    <a:pt x="25599" y="90664"/>
                  </a:lnTo>
                  <a:lnTo>
                    <a:pt x="25693" y="90927"/>
                  </a:lnTo>
                  <a:lnTo>
                    <a:pt x="25786" y="91190"/>
                  </a:lnTo>
                  <a:lnTo>
                    <a:pt x="25871" y="91496"/>
                  </a:lnTo>
                  <a:lnTo>
                    <a:pt x="25956" y="91803"/>
                  </a:lnTo>
                  <a:lnTo>
                    <a:pt x="26117" y="92460"/>
                  </a:lnTo>
                  <a:lnTo>
                    <a:pt x="26270" y="93161"/>
                  </a:lnTo>
                  <a:lnTo>
                    <a:pt x="26024" y="92636"/>
                  </a:lnTo>
                  <a:lnTo>
                    <a:pt x="25778" y="92066"/>
                  </a:lnTo>
                  <a:lnTo>
                    <a:pt x="25285" y="91058"/>
                  </a:lnTo>
                  <a:lnTo>
                    <a:pt x="24283" y="89130"/>
                  </a:lnTo>
                  <a:lnTo>
                    <a:pt x="24249" y="89086"/>
                  </a:lnTo>
                  <a:lnTo>
                    <a:pt x="24215" y="89086"/>
                  </a:lnTo>
                  <a:lnTo>
                    <a:pt x="24181" y="89174"/>
                  </a:lnTo>
                  <a:lnTo>
                    <a:pt x="24156" y="89262"/>
                  </a:lnTo>
                  <a:lnTo>
                    <a:pt x="24139" y="89393"/>
                  </a:lnTo>
                  <a:lnTo>
                    <a:pt x="24130" y="89568"/>
                  </a:lnTo>
                  <a:lnTo>
                    <a:pt x="24130" y="89744"/>
                  </a:lnTo>
                  <a:lnTo>
                    <a:pt x="24147" y="89919"/>
                  </a:lnTo>
                  <a:lnTo>
                    <a:pt x="24224" y="90664"/>
                  </a:lnTo>
                  <a:lnTo>
                    <a:pt x="24292" y="91409"/>
                  </a:lnTo>
                  <a:lnTo>
                    <a:pt x="24351" y="92154"/>
                  </a:lnTo>
                  <a:lnTo>
                    <a:pt x="24402" y="92942"/>
                  </a:lnTo>
                  <a:lnTo>
                    <a:pt x="24504" y="94476"/>
                  </a:lnTo>
                  <a:lnTo>
                    <a:pt x="24597" y="96010"/>
                  </a:lnTo>
                  <a:lnTo>
                    <a:pt x="24470" y="95177"/>
                  </a:lnTo>
                  <a:lnTo>
                    <a:pt x="24343" y="94345"/>
                  </a:lnTo>
                  <a:lnTo>
                    <a:pt x="24071" y="92767"/>
                  </a:lnTo>
                  <a:lnTo>
                    <a:pt x="23791" y="91233"/>
                  </a:lnTo>
                  <a:lnTo>
                    <a:pt x="23502" y="89787"/>
                  </a:lnTo>
                  <a:lnTo>
                    <a:pt x="23196" y="88341"/>
                  </a:lnTo>
                  <a:lnTo>
                    <a:pt x="22891" y="86983"/>
                  </a:lnTo>
                  <a:lnTo>
                    <a:pt x="22577" y="85624"/>
                  </a:lnTo>
                  <a:lnTo>
                    <a:pt x="22254" y="84266"/>
                  </a:lnTo>
                  <a:lnTo>
                    <a:pt x="21354" y="80629"/>
                  </a:lnTo>
                  <a:lnTo>
                    <a:pt x="20904" y="78745"/>
                  </a:lnTo>
                  <a:lnTo>
                    <a:pt x="20462" y="76860"/>
                  </a:lnTo>
                  <a:lnTo>
                    <a:pt x="20276" y="76028"/>
                  </a:lnTo>
                  <a:lnTo>
                    <a:pt x="20106" y="75151"/>
                  </a:lnTo>
                  <a:close/>
                  <a:moveTo>
                    <a:pt x="13704" y="77430"/>
                  </a:moveTo>
                  <a:lnTo>
                    <a:pt x="14086" y="78000"/>
                  </a:lnTo>
                  <a:lnTo>
                    <a:pt x="14460" y="78657"/>
                  </a:lnTo>
                  <a:lnTo>
                    <a:pt x="14646" y="79008"/>
                  </a:lnTo>
                  <a:lnTo>
                    <a:pt x="14825" y="79402"/>
                  </a:lnTo>
                  <a:lnTo>
                    <a:pt x="15011" y="79840"/>
                  </a:lnTo>
                  <a:lnTo>
                    <a:pt x="15190" y="80322"/>
                  </a:lnTo>
                  <a:lnTo>
                    <a:pt x="15402" y="80936"/>
                  </a:lnTo>
                  <a:lnTo>
                    <a:pt x="15606" y="81549"/>
                  </a:lnTo>
                  <a:lnTo>
                    <a:pt x="15801" y="82250"/>
                  </a:lnTo>
                  <a:lnTo>
                    <a:pt x="15996" y="82995"/>
                  </a:lnTo>
                  <a:lnTo>
                    <a:pt x="16183" y="83740"/>
                  </a:lnTo>
                  <a:lnTo>
                    <a:pt x="16361" y="84573"/>
                  </a:lnTo>
                  <a:lnTo>
                    <a:pt x="16540" y="85405"/>
                  </a:lnTo>
                  <a:lnTo>
                    <a:pt x="16701" y="86282"/>
                  </a:lnTo>
                  <a:lnTo>
                    <a:pt x="16828" y="86983"/>
                  </a:lnTo>
                  <a:lnTo>
                    <a:pt x="16956" y="87728"/>
                  </a:lnTo>
                  <a:lnTo>
                    <a:pt x="17194" y="89262"/>
                  </a:lnTo>
                  <a:lnTo>
                    <a:pt x="17423" y="90795"/>
                  </a:lnTo>
                  <a:lnTo>
                    <a:pt x="17652" y="92373"/>
                  </a:lnTo>
                  <a:lnTo>
                    <a:pt x="17881" y="93906"/>
                  </a:lnTo>
                  <a:lnTo>
                    <a:pt x="18119" y="95440"/>
                  </a:lnTo>
                  <a:lnTo>
                    <a:pt x="18238" y="96141"/>
                  </a:lnTo>
                  <a:lnTo>
                    <a:pt x="18365" y="96842"/>
                  </a:lnTo>
                  <a:lnTo>
                    <a:pt x="18501" y="97543"/>
                  </a:lnTo>
                  <a:lnTo>
                    <a:pt x="18637" y="98201"/>
                  </a:lnTo>
                  <a:lnTo>
                    <a:pt x="18442" y="97806"/>
                  </a:lnTo>
                  <a:lnTo>
                    <a:pt x="18246" y="97324"/>
                  </a:lnTo>
                  <a:lnTo>
                    <a:pt x="18060" y="96842"/>
                  </a:lnTo>
                  <a:lnTo>
                    <a:pt x="17873" y="96273"/>
                  </a:lnTo>
                  <a:lnTo>
                    <a:pt x="17695" y="95703"/>
                  </a:lnTo>
                  <a:lnTo>
                    <a:pt x="17516" y="95090"/>
                  </a:lnTo>
                  <a:lnTo>
                    <a:pt x="17346" y="94476"/>
                  </a:lnTo>
                  <a:lnTo>
                    <a:pt x="17177" y="93775"/>
                  </a:lnTo>
                  <a:lnTo>
                    <a:pt x="16845" y="92417"/>
                  </a:lnTo>
                  <a:lnTo>
                    <a:pt x="16523" y="90927"/>
                  </a:lnTo>
                  <a:lnTo>
                    <a:pt x="16209" y="89393"/>
                  </a:lnTo>
                  <a:lnTo>
                    <a:pt x="15903" y="87859"/>
                  </a:lnTo>
                  <a:lnTo>
                    <a:pt x="15385" y="85142"/>
                  </a:lnTo>
                  <a:lnTo>
                    <a:pt x="15122" y="83784"/>
                  </a:lnTo>
                  <a:lnTo>
                    <a:pt x="14850" y="82426"/>
                  </a:lnTo>
                  <a:lnTo>
                    <a:pt x="14578" y="81067"/>
                  </a:lnTo>
                  <a:lnTo>
                    <a:pt x="14298" y="79796"/>
                  </a:lnTo>
                  <a:lnTo>
                    <a:pt x="14010" y="78569"/>
                  </a:lnTo>
                  <a:lnTo>
                    <a:pt x="13857" y="78000"/>
                  </a:lnTo>
                  <a:lnTo>
                    <a:pt x="13704" y="77430"/>
                  </a:lnTo>
                  <a:close/>
                  <a:moveTo>
                    <a:pt x="13322" y="80059"/>
                  </a:moveTo>
                  <a:lnTo>
                    <a:pt x="13534" y="81374"/>
                  </a:lnTo>
                  <a:lnTo>
                    <a:pt x="13763" y="82645"/>
                  </a:lnTo>
                  <a:lnTo>
                    <a:pt x="13984" y="83959"/>
                  </a:lnTo>
                  <a:lnTo>
                    <a:pt x="14205" y="85274"/>
                  </a:lnTo>
                  <a:lnTo>
                    <a:pt x="14307" y="85975"/>
                  </a:lnTo>
                  <a:lnTo>
                    <a:pt x="14400" y="86632"/>
                  </a:lnTo>
                  <a:lnTo>
                    <a:pt x="14494" y="87377"/>
                  </a:lnTo>
                  <a:lnTo>
                    <a:pt x="14578" y="88078"/>
                  </a:lnTo>
                  <a:lnTo>
                    <a:pt x="14663" y="88867"/>
                  </a:lnTo>
                  <a:lnTo>
                    <a:pt x="14731" y="89656"/>
                  </a:lnTo>
                  <a:lnTo>
                    <a:pt x="14791" y="90445"/>
                  </a:lnTo>
                  <a:lnTo>
                    <a:pt x="14850" y="91277"/>
                  </a:lnTo>
                  <a:lnTo>
                    <a:pt x="14901" y="92373"/>
                  </a:lnTo>
                  <a:lnTo>
                    <a:pt x="14935" y="93468"/>
                  </a:lnTo>
                  <a:lnTo>
                    <a:pt x="14961" y="94520"/>
                  </a:lnTo>
                  <a:lnTo>
                    <a:pt x="14969" y="95615"/>
                  </a:lnTo>
                  <a:lnTo>
                    <a:pt x="14969" y="96667"/>
                  </a:lnTo>
                  <a:lnTo>
                    <a:pt x="14952" y="97763"/>
                  </a:lnTo>
                  <a:lnTo>
                    <a:pt x="14935" y="98814"/>
                  </a:lnTo>
                  <a:lnTo>
                    <a:pt x="14901" y="99866"/>
                  </a:lnTo>
                  <a:lnTo>
                    <a:pt x="14859" y="100918"/>
                  </a:lnTo>
                  <a:lnTo>
                    <a:pt x="14808" y="101969"/>
                  </a:lnTo>
                  <a:lnTo>
                    <a:pt x="14748" y="103021"/>
                  </a:lnTo>
                  <a:lnTo>
                    <a:pt x="14689" y="104073"/>
                  </a:lnTo>
                  <a:lnTo>
                    <a:pt x="14621" y="105081"/>
                  </a:lnTo>
                  <a:lnTo>
                    <a:pt x="14545" y="106088"/>
                  </a:lnTo>
                  <a:lnTo>
                    <a:pt x="14383" y="108148"/>
                  </a:lnTo>
                  <a:lnTo>
                    <a:pt x="14426" y="106351"/>
                  </a:lnTo>
                  <a:lnTo>
                    <a:pt x="14451" y="104598"/>
                  </a:lnTo>
                  <a:lnTo>
                    <a:pt x="14460" y="102802"/>
                  </a:lnTo>
                  <a:lnTo>
                    <a:pt x="14451" y="101049"/>
                  </a:lnTo>
                  <a:lnTo>
                    <a:pt x="14426" y="99252"/>
                  </a:lnTo>
                  <a:lnTo>
                    <a:pt x="14383" y="97500"/>
                  </a:lnTo>
                  <a:lnTo>
                    <a:pt x="14332" y="95703"/>
                  </a:lnTo>
                  <a:lnTo>
                    <a:pt x="14264" y="93950"/>
                  </a:lnTo>
                  <a:lnTo>
                    <a:pt x="14179" y="92197"/>
                  </a:lnTo>
                  <a:lnTo>
                    <a:pt x="14086" y="90488"/>
                  </a:lnTo>
                  <a:lnTo>
                    <a:pt x="13984" y="88736"/>
                  </a:lnTo>
                  <a:lnTo>
                    <a:pt x="13874" y="87071"/>
                  </a:lnTo>
                  <a:lnTo>
                    <a:pt x="13746" y="85362"/>
                  </a:lnTo>
                  <a:lnTo>
                    <a:pt x="13619" y="83696"/>
                  </a:lnTo>
                  <a:lnTo>
                    <a:pt x="13475" y="82075"/>
                  </a:lnTo>
                  <a:lnTo>
                    <a:pt x="13330" y="80454"/>
                  </a:lnTo>
                  <a:lnTo>
                    <a:pt x="13322" y="80059"/>
                  </a:lnTo>
                  <a:close/>
                  <a:moveTo>
                    <a:pt x="18943" y="70638"/>
                  </a:moveTo>
                  <a:lnTo>
                    <a:pt x="19078" y="71558"/>
                  </a:lnTo>
                  <a:lnTo>
                    <a:pt x="19223" y="72391"/>
                  </a:lnTo>
                  <a:lnTo>
                    <a:pt x="19367" y="73223"/>
                  </a:lnTo>
                  <a:lnTo>
                    <a:pt x="19520" y="74056"/>
                  </a:lnTo>
                  <a:lnTo>
                    <a:pt x="19834" y="75590"/>
                  </a:lnTo>
                  <a:lnTo>
                    <a:pt x="20148" y="77080"/>
                  </a:lnTo>
                  <a:lnTo>
                    <a:pt x="20564" y="78920"/>
                  </a:lnTo>
                  <a:lnTo>
                    <a:pt x="20989" y="80673"/>
                  </a:lnTo>
                  <a:lnTo>
                    <a:pt x="21413" y="82426"/>
                  </a:lnTo>
                  <a:lnTo>
                    <a:pt x="21838" y="84135"/>
                  </a:lnTo>
                  <a:lnTo>
                    <a:pt x="22245" y="85800"/>
                  </a:lnTo>
                  <a:lnTo>
                    <a:pt x="22645" y="87465"/>
                  </a:lnTo>
                  <a:lnTo>
                    <a:pt x="23035" y="89218"/>
                  </a:lnTo>
                  <a:lnTo>
                    <a:pt x="23417" y="90970"/>
                  </a:lnTo>
                  <a:lnTo>
                    <a:pt x="23604" y="91891"/>
                  </a:lnTo>
                  <a:lnTo>
                    <a:pt x="23782" y="92855"/>
                  </a:lnTo>
                  <a:lnTo>
                    <a:pt x="23961" y="93819"/>
                  </a:lnTo>
                  <a:lnTo>
                    <a:pt x="24130" y="94827"/>
                  </a:lnTo>
                  <a:lnTo>
                    <a:pt x="24292" y="95834"/>
                  </a:lnTo>
                  <a:lnTo>
                    <a:pt x="24453" y="96886"/>
                  </a:lnTo>
                  <a:lnTo>
                    <a:pt x="24597" y="97938"/>
                  </a:lnTo>
                  <a:lnTo>
                    <a:pt x="24742" y="99077"/>
                  </a:lnTo>
                  <a:lnTo>
                    <a:pt x="24419" y="97938"/>
                  </a:lnTo>
                  <a:lnTo>
                    <a:pt x="24088" y="96842"/>
                  </a:lnTo>
                  <a:lnTo>
                    <a:pt x="23748" y="95791"/>
                  </a:lnTo>
                  <a:lnTo>
                    <a:pt x="23409" y="94827"/>
                  </a:lnTo>
                  <a:lnTo>
                    <a:pt x="23375" y="94783"/>
                  </a:lnTo>
                  <a:lnTo>
                    <a:pt x="23349" y="94827"/>
                  </a:lnTo>
                  <a:lnTo>
                    <a:pt x="23332" y="94870"/>
                  </a:lnTo>
                  <a:lnTo>
                    <a:pt x="23315" y="95002"/>
                  </a:lnTo>
                  <a:lnTo>
                    <a:pt x="23298" y="95133"/>
                  </a:lnTo>
                  <a:lnTo>
                    <a:pt x="23298" y="95265"/>
                  </a:lnTo>
                  <a:lnTo>
                    <a:pt x="23307" y="95396"/>
                  </a:lnTo>
                  <a:lnTo>
                    <a:pt x="23324" y="95484"/>
                  </a:lnTo>
                  <a:lnTo>
                    <a:pt x="23341" y="95528"/>
                  </a:lnTo>
                  <a:lnTo>
                    <a:pt x="23332" y="95659"/>
                  </a:lnTo>
                  <a:lnTo>
                    <a:pt x="23324" y="95791"/>
                  </a:lnTo>
                  <a:lnTo>
                    <a:pt x="23324" y="95878"/>
                  </a:lnTo>
                  <a:lnTo>
                    <a:pt x="23341" y="96010"/>
                  </a:lnTo>
                  <a:lnTo>
                    <a:pt x="23451" y="96930"/>
                  </a:lnTo>
                  <a:lnTo>
                    <a:pt x="23570" y="97806"/>
                  </a:lnTo>
                  <a:lnTo>
                    <a:pt x="23825" y="99559"/>
                  </a:lnTo>
                  <a:lnTo>
                    <a:pt x="24351" y="102977"/>
                  </a:lnTo>
                  <a:lnTo>
                    <a:pt x="23995" y="101838"/>
                  </a:lnTo>
                  <a:lnTo>
                    <a:pt x="23638" y="100699"/>
                  </a:lnTo>
                  <a:lnTo>
                    <a:pt x="23281" y="99472"/>
                  </a:lnTo>
                  <a:lnTo>
                    <a:pt x="23111" y="98858"/>
                  </a:lnTo>
                  <a:lnTo>
                    <a:pt x="22942" y="98201"/>
                  </a:lnTo>
                  <a:lnTo>
                    <a:pt x="22729" y="97324"/>
                  </a:lnTo>
                  <a:lnTo>
                    <a:pt x="22517" y="96448"/>
                  </a:lnTo>
                  <a:lnTo>
                    <a:pt x="22110" y="94608"/>
                  </a:lnTo>
                  <a:lnTo>
                    <a:pt x="22008" y="94126"/>
                  </a:lnTo>
                  <a:lnTo>
                    <a:pt x="21906" y="93600"/>
                  </a:lnTo>
                  <a:lnTo>
                    <a:pt x="21804" y="93074"/>
                  </a:lnTo>
                  <a:lnTo>
                    <a:pt x="21702" y="92592"/>
                  </a:lnTo>
                  <a:lnTo>
                    <a:pt x="21609" y="91935"/>
                  </a:lnTo>
                  <a:lnTo>
                    <a:pt x="21507" y="91277"/>
                  </a:lnTo>
                  <a:lnTo>
                    <a:pt x="21481" y="91190"/>
                  </a:lnTo>
                  <a:lnTo>
                    <a:pt x="21447" y="91146"/>
                  </a:lnTo>
                  <a:lnTo>
                    <a:pt x="21422" y="91190"/>
                  </a:lnTo>
                  <a:lnTo>
                    <a:pt x="21388" y="91233"/>
                  </a:lnTo>
                  <a:lnTo>
                    <a:pt x="21371" y="91365"/>
                  </a:lnTo>
                  <a:lnTo>
                    <a:pt x="21354" y="91496"/>
                  </a:lnTo>
                  <a:lnTo>
                    <a:pt x="21345" y="91672"/>
                  </a:lnTo>
                  <a:lnTo>
                    <a:pt x="21354" y="91847"/>
                  </a:lnTo>
                  <a:lnTo>
                    <a:pt x="21396" y="92417"/>
                  </a:lnTo>
                  <a:lnTo>
                    <a:pt x="21439" y="93030"/>
                  </a:lnTo>
                  <a:lnTo>
                    <a:pt x="21549" y="94169"/>
                  </a:lnTo>
                  <a:lnTo>
                    <a:pt x="21668" y="95309"/>
                  </a:lnTo>
                  <a:lnTo>
                    <a:pt x="21778" y="96492"/>
                  </a:lnTo>
                  <a:lnTo>
                    <a:pt x="21889" y="97763"/>
                  </a:lnTo>
                  <a:lnTo>
                    <a:pt x="21991" y="99033"/>
                  </a:lnTo>
                  <a:lnTo>
                    <a:pt x="22084" y="100348"/>
                  </a:lnTo>
                  <a:lnTo>
                    <a:pt x="22178" y="101706"/>
                  </a:lnTo>
                  <a:lnTo>
                    <a:pt x="22245" y="102890"/>
                  </a:lnTo>
                  <a:lnTo>
                    <a:pt x="22313" y="104073"/>
                  </a:lnTo>
                  <a:lnTo>
                    <a:pt x="22381" y="105256"/>
                  </a:lnTo>
                  <a:lnTo>
                    <a:pt x="22432" y="106483"/>
                  </a:lnTo>
                  <a:lnTo>
                    <a:pt x="22483" y="107710"/>
                  </a:lnTo>
                  <a:lnTo>
                    <a:pt x="22534" y="108937"/>
                  </a:lnTo>
                  <a:lnTo>
                    <a:pt x="22577" y="110164"/>
                  </a:lnTo>
                  <a:lnTo>
                    <a:pt x="22611" y="111391"/>
                  </a:lnTo>
                  <a:lnTo>
                    <a:pt x="22458" y="110032"/>
                  </a:lnTo>
                  <a:lnTo>
                    <a:pt x="22313" y="108674"/>
                  </a:lnTo>
                  <a:lnTo>
                    <a:pt x="22161" y="107272"/>
                  </a:lnTo>
                  <a:lnTo>
                    <a:pt x="21999" y="105957"/>
                  </a:lnTo>
                  <a:lnTo>
                    <a:pt x="21702" y="103766"/>
                  </a:lnTo>
                  <a:lnTo>
                    <a:pt x="21396" y="101575"/>
                  </a:lnTo>
                  <a:lnTo>
                    <a:pt x="21065" y="99209"/>
                  </a:lnTo>
                  <a:lnTo>
                    <a:pt x="20734" y="96842"/>
                  </a:lnTo>
                  <a:lnTo>
                    <a:pt x="20411" y="94388"/>
                  </a:lnTo>
                  <a:lnTo>
                    <a:pt x="20259" y="93161"/>
                  </a:lnTo>
                  <a:lnTo>
                    <a:pt x="20106" y="91935"/>
                  </a:lnTo>
                  <a:lnTo>
                    <a:pt x="19961" y="90708"/>
                  </a:lnTo>
                  <a:lnTo>
                    <a:pt x="19826" y="89437"/>
                  </a:lnTo>
                  <a:lnTo>
                    <a:pt x="19707" y="88166"/>
                  </a:lnTo>
                  <a:lnTo>
                    <a:pt x="19588" y="86895"/>
                  </a:lnTo>
                  <a:lnTo>
                    <a:pt x="19478" y="85624"/>
                  </a:lnTo>
                  <a:lnTo>
                    <a:pt x="19376" y="84354"/>
                  </a:lnTo>
                  <a:lnTo>
                    <a:pt x="19291" y="83039"/>
                  </a:lnTo>
                  <a:lnTo>
                    <a:pt x="19206" y="81724"/>
                  </a:lnTo>
                  <a:lnTo>
                    <a:pt x="19138" y="80410"/>
                  </a:lnTo>
                  <a:lnTo>
                    <a:pt x="19078" y="79051"/>
                  </a:lnTo>
                  <a:lnTo>
                    <a:pt x="19028" y="77693"/>
                  </a:lnTo>
                  <a:lnTo>
                    <a:pt x="18985" y="76335"/>
                  </a:lnTo>
                  <a:lnTo>
                    <a:pt x="18960" y="74932"/>
                  </a:lnTo>
                  <a:lnTo>
                    <a:pt x="18943" y="73530"/>
                  </a:lnTo>
                  <a:lnTo>
                    <a:pt x="18943" y="72084"/>
                  </a:lnTo>
                  <a:lnTo>
                    <a:pt x="18943" y="70638"/>
                  </a:lnTo>
                  <a:close/>
                  <a:moveTo>
                    <a:pt x="5332" y="89481"/>
                  </a:moveTo>
                  <a:lnTo>
                    <a:pt x="5417" y="89568"/>
                  </a:lnTo>
                  <a:lnTo>
                    <a:pt x="5511" y="89744"/>
                  </a:lnTo>
                  <a:lnTo>
                    <a:pt x="5545" y="89875"/>
                  </a:lnTo>
                  <a:lnTo>
                    <a:pt x="5570" y="90006"/>
                  </a:lnTo>
                  <a:lnTo>
                    <a:pt x="5638" y="90401"/>
                  </a:lnTo>
                  <a:lnTo>
                    <a:pt x="5740" y="91146"/>
                  </a:lnTo>
                  <a:lnTo>
                    <a:pt x="5969" y="92504"/>
                  </a:lnTo>
                  <a:lnTo>
                    <a:pt x="6190" y="93950"/>
                  </a:lnTo>
                  <a:lnTo>
                    <a:pt x="6411" y="95396"/>
                  </a:lnTo>
                  <a:lnTo>
                    <a:pt x="6623" y="96842"/>
                  </a:lnTo>
                  <a:lnTo>
                    <a:pt x="6827" y="98288"/>
                  </a:lnTo>
                  <a:lnTo>
                    <a:pt x="7030" y="99778"/>
                  </a:lnTo>
                  <a:lnTo>
                    <a:pt x="7226" y="101268"/>
                  </a:lnTo>
                  <a:lnTo>
                    <a:pt x="7412" y="102758"/>
                  </a:lnTo>
                  <a:lnTo>
                    <a:pt x="7599" y="104292"/>
                  </a:lnTo>
                  <a:lnTo>
                    <a:pt x="7778" y="105825"/>
                  </a:lnTo>
                  <a:lnTo>
                    <a:pt x="7956" y="107403"/>
                  </a:lnTo>
                  <a:lnTo>
                    <a:pt x="8126" y="108980"/>
                  </a:lnTo>
                  <a:lnTo>
                    <a:pt x="8168" y="109462"/>
                  </a:lnTo>
                  <a:lnTo>
                    <a:pt x="8177" y="109550"/>
                  </a:lnTo>
                  <a:lnTo>
                    <a:pt x="8194" y="109594"/>
                  </a:lnTo>
                  <a:lnTo>
                    <a:pt x="8211" y="109725"/>
                  </a:lnTo>
                  <a:lnTo>
                    <a:pt x="8245" y="109813"/>
                  </a:lnTo>
                  <a:lnTo>
                    <a:pt x="8278" y="109769"/>
                  </a:lnTo>
                  <a:lnTo>
                    <a:pt x="8304" y="109725"/>
                  </a:lnTo>
                  <a:lnTo>
                    <a:pt x="8329" y="109594"/>
                  </a:lnTo>
                  <a:lnTo>
                    <a:pt x="8346" y="109462"/>
                  </a:lnTo>
                  <a:lnTo>
                    <a:pt x="8346" y="109287"/>
                  </a:lnTo>
                  <a:lnTo>
                    <a:pt x="8338" y="109112"/>
                  </a:lnTo>
                  <a:lnTo>
                    <a:pt x="8236" y="108104"/>
                  </a:lnTo>
                  <a:lnTo>
                    <a:pt x="8228" y="107140"/>
                  </a:lnTo>
                  <a:lnTo>
                    <a:pt x="8211" y="106176"/>
                  </a:lnTo>
                  <a:lnTo>
                    <a:pt x="8177" y="104292"/>
                  </a:lnTo>
                  <a:lnTo>
                    <a:pt x="8168" y="103328"/>
                  </a:lnTo>
                  <a:lnTo>
                    <a:pt x="8151" y="102364"/>
                  </a:lnTo>
                  <a:lnTo>
                    <a:pt x="8151" y="101400"/>
                  </a:lnTo>
                  <a:lnTo>
                    <a:pt x="8160" y="100436"/>
                  </a:lnTo>
                  <a:lnTo>
                    <a:pt x="8160" y="99997"/>
                  </a:lnTo>
                  <a:lnTo>
                    <a:pt x="8160" y="99472"/>
                  </a:lnTo>
                  <a:lnTo>
                    <a:pt x="8168" y="99209"/>
                  </a:lnTo>
                  <a:lnTo>
                    <a:pt x="8185" y="99033"/>
                  </a:lnTo>
                  <a:lnTo>
                    <a:pt x="8194" y="98946"/>
                  </a:lnTo>
                  <a:lnTo>
                    <a:pt x="8211" y="98902"/>
                  </a:lnTo>
                  <a:lnTo>
                    <a:pt x="8228" y="98858"/>
                  </a:lnTo>
                  <a:lnTo>
                    <a:pt x="8253" y="98858"/>
                  </a:lnTo>
                  <a:lnTo>
                    <a:pt x="8261" y="98902"/>
                  </a:lnTo>
                  <a:lnTo>
                    <a:pt x="8270" y="98946"/>
                  </a:lnTo>
                  <a:lnTo>
                    <a:pt x="8295" y="99165"/>
                  </a:lnTo>
                  <a:lnTo>
                    <a:pt x="8355" y="99866"/>
                  </a:lnTo>
                  <a:lnTo>
                    <a:pt x="8431" y="101049"/>
                  </a:lnTo>
                  <a:lnTo>
                    <a:pt x="8491" y="102101"/>
                  </a:lnTo>
                  <a:lnTo>
                    <a:pt x="8542" y="103109"/>
                  </a:lnTo>
                  <a:lnTo>
                    <a:pt x="8584" y="104116"/>
                  </a:lnTo>
                  <a:lnTo>
                    <a:pt x="8635" y="105168"/>
                  </a:lnTo>
                  <a:lnTo>
                    <a:pt x="8627" y="105519"/>
                  </a:lnTo>
                  <a:lnTo>
                    <a:pt x="8635" y="105606"/>
                  </a:lnTo>
                  <a:lnTo>
                    <a:pt x="8644" y="105694"/>
                  </a:lnTo>
                  <a:lnTo>
                    <a:pt x="8661" y="105782"/>
                  </a:lnTo>
                  <a:lnTo>
                    <a:pt x="8678" y="105825"/>
                  </a:lnTo>
                  <a:lnTo>
                    <a:pt x="8686" y="106001"/>
                  </a:lnTo>
                  <a:lnTo>
                    <a:pt x="8695" y="106088"/>
                  </a:lnTo>
                  <a:lnTo>
                    <a:pt x="8711" y="106132"/>
                  </a:lnTo>
                  <a:lnTo>
                    <a:pt x="8728" y="106176"/>
                  </a:lnTo>
                  <a:lnTo>
                    <a:pt x="8762" y="106176"/>
                  </a:lnTo>
                  <a:lnTo>
                    <a:pt x="8779" y="106132"/>
                  </a:lnTo>
                  <a:lnTo>
                    <a:pt x="8788" y="106088"/>
                  </a:lnTo>
                  <a:lnTo>
                    <a:pt x="8796" y="105957"/>
                  </a:lnTo>
                  <a:lnTo>
                    <a:pt x="8805" y="105431"/>
                  </a:lnTo>
                  <a:lnTo>
                    <a:pt x="8805" y="104949"/>
                  </a:lnTo>
                  <a:lnTo>
                    <a:pt x="8898" y="103766"/>
                  </a:lnTo>
                  <a:lnTo>
                    <a:pt x="8983" y="102539"/>
                  </a:lnTo>
                  <a:lnTo>
                    <a:pt x="9077" y="101356"/>
                  </a:lnTo>
                  <a:lnTo>
                    <a:pt x="9128" y="100786"/>
                  </a:lnTo>
                  <a:lnTo>
                    <a:pt x="9178" y="100216"/>
                  </a:lnTo>
                  <a:lnTo>
                    <a:pt x="9246" y="99603"/>
                  </a:lnTo>
                  <a:lnTo>
                    <a:pt x="9323" y="99033"/>
                  </a:lnTo>
                  <a:lnTo>
                    <a:pt x="9476" y="97938"/>
                  </a:lnTo>
                  <a:lnTo>
                    <a:pt x="9637" y="96842"/>
                  </a:lnTo>
                  <a:lnTo>
                    <a:pt x="9790" y="95747"/>
                  </a:lnTo>
                  <a:lnTo>
                    <a:pt x="9900" y="95659"/>
                  </a:lnTo>
                  <a:lnTo>
                    <a:pt x="10002" y="95703"/>
                  </a:lnTo>
                  <a:lnTo>
                    <a:pt x="10078" y="95791"/>
                  </a:lnTo>
                  <a:lnTo>
                    <a:pt x="10112" y="95878"/>
                  </a:lnTo>
                  <a:lnTo>
                    <a:pt x="10138" y="95966"/>
                  </a:lnTo>
                  <a:lnTo>
                    <a:pt x="10163" y="96054"/>
                  </a:lnTo>
                  <a:lnTo>
                    <a:pt x="10180" y="96229"/>
                  </a:lnTo>
                  <a:lnTo>
                    <a:pt x="10197" y="96360"/>
                  </a:lnTo>
                  <a:lnTo>
                    <a:pt x="10206" y="96536"/>
                  </a:lnTo>
                  <a:lnTo>
                    <a:pt x="10214" y="96974"/>
                  </a:lnTo>
                  <a:lnTo>
                    <a:pt x="10206" y="97456"/>
                  </a:lnTo>
                  <a:lnTo>
                    <a:pt x="10197" y="98551"/>
                  </a:lnTo>
                  <a:lnTo>
                    <a:pt x="10189" y="100874"/>
                  </a:lnTo>
                  <a:lnTo>
                    <a:pt x="10189" y="103196"/>
                  </a:lnTo>
                  <a:lnTo>
                    <a:pt x="10206" y="105519"/>
                  </a:lnTo>
                  <a:lnTo>
                    <a:pt x="10231" y="107841"/>
                  </a:lnTo>
                  <a:lnTo>
                    <a:pt x="10257" y="109024"/>
                  </a:lnTo>
                  <a:lnTo>
                    <a:pt x="10274" y="110207"/>
                  </a:lnTo>
                  <a:lnTo>
                    <a:pt x="10308" y="111391"/>
                  </a:lnTo>
                  <a:lnTo>
                    <a:pt x="10350" y="112574"/>
                  </a:lnTo>
                  <a:lnTo>
                    <a:pt x="10393" y="113713"/>
                  </a:lnTo>
                  <a:lnTo>
                    <a:pt x="10452" y="114852"/>
                  </a:lnTo>
                  <a:lnTo>
                    <a:pt x="10528" y="116605"/>
                  </a:lnTo>
                  <a:lnTo>
                    <a:pt x="10579" y="117832"/>
                  </a:lnTo>
                  <a:lnTo>
                    <a:pt x="10596" y="118489"/>
                  </a:lnTo>
                  <a:lnTo>
                    <a:pt x="10630" y="119103"/>
                  </a:lnTo>
                  <a:lnTo>
                    <a:pt x="10605" y="119629"/>
                  </a:lnTo>
                  <a:lnTo>
                    <a:pt x="10605" y="119760"/>
                  </a:lnTo>
                  <a:lnTo>
                    <a:pt x="10622" y="119848"/>
                  </a:lnTo>
                  <a:lnTo>
                    <a:pt x="10647" y="119935"/>
                  </a:lnTo>
                  <a:lnTo>
                    <a:pt x="10681" y="119892"/>
                  </a:lnTo>
                  <a:lnTo>
                    <a:pt x="10690" y="120067"/>
                  </a:lnTo>
                  <a:lnTo>
                    <a:pt x="10698" y="120155"/>
                  </a:lnTo>
                  <a:lnTo>
                    <a:pt x="10707" y="120198"/>
                  </a:lnTo>
                  <a:lnTo>
                    <a:pt x="10732" y="120198"/>
                  </a:lnTo>
                  <a:lnTo>
                    <a:pt x="10758" y="120111"/>
                  </a:lnTo>
                  <a:lnTo>
                    <a:pt x="10766" y="119979"/>
                  </a:lnTo>
                  <a:lnTo>
                    <a:pt x="10775" y="119979"/>
                  </a:lnTo>
                  <a:lnTo>
                    <a:pt x="10766" y="119497"/>
                  </a:lnTo>
                  <a:lnTo>
                    <a:pt x="11055" y="119453"/>
                  </a:lnTo>
                  <a:lnTo>
                    <a:pt x="11335" y="119366"/>
                  </a:lnTo>
                  <a:lnTo>
                    <a:pt x="11615" y="119191"/>
                  </a:lnTo>
                  <a:lnTo>
                    <a:pt x="11904" y="118971"/>
                  </a:lnTo>
                  <a:lnTo>
                    <a:pt x="12473" y="118577"/>
                  </a:lnTo>
                  <a:lnTo>
                    <a:pt x="12753" y="118358"/>
                  </a:lnTo>
                  <a:lnTo>
                    <a:pt x="13033" y="118226"/>
                  </a:lnTo>
                  <a:lnTo>
                    <a:pt x="13560" y="118051"/>
                  </a:lnTo>
                  <a:lnTo>
                    <a:pt x="14086" y="117964"/>
                  </a:lnTo>
                  <a:lnTo>
                    <a:pt x="14612" y="117920"/>
                  </a:lnTo>
                  <a:lnTo>
                    <a:pt x="15147" y="117964"/>
                  </a:lnTo>
                  <a:lnTo>
                    <a:pt x="15563" y="118051"/>
                  </a:lnTo>
                  <a:lnTo>
                    <a:pt x="15988" y="118139"/>
                  </a:lnTo>
                  <a:lnTo>
                    <a:pt x="16421" y="118314"/>
                  </a:lnTo>
                  <a:lnTo>
                    <a:pt x="16837" y="118577"/>
                  </a:lnTo>
                  <a:lnTo>
                    <a:pt x="17049" y="118709"/>
                  </a:lnTo>
                  <a:lnTo>
                    <a:pt x="17261" y="118884"/>
                  </a:lnTo>
                  <a:lnTo>
                    <a:pt x="17465" y="119103"/>
                  </a:lnTo>
                  <a:lnTo>
                    <a:pt x="17678" y="119366"/>
                  </a:lnTo>
                  <a:lnTo>
                    <a:pt x="17881" y="119629"/>
                  </a:lnTo>
                  <a:lnTo>
                    <a:pt x="18085" y="119979"/>
                  </a:lnTo>
                  <a:lnTo>
                    <a:pt x="18280" y="120330"/>
                  </a:lnTo>
                  <a:lnTo>
                    <a:pt x="18476" y="120724"/>
                  </a:lnTo>
                  <a:lnTo>
                    <a:pt x="18357" y="120856"/>
                  </a:lnTo>
                  <a:lnTo>
                    <a:pt x="18238" y="121031"/>
                  </a:lnTo>
                  <a:lnTo>
                    <a:pt x="18000" y="121469"/>
                  </a:lnTo>
                  <a:lnTo>
                    <a:pt x="17771" y="121864"/>
                  </a:lnTo>
                  <a:lnTo>
                    <a:pt x="17652" y="122039"/>
                  </a:lnTo>
                  <a:lnTo>
                    <a:pt x="17533" y="122170"/>
                  </a:lnTo>
                  <a:lnTo>
                    <a:pt x="17363" y="122346"/>
                  </a:lnTo>
                  <a:lnTo>
                    <a:pt x="17185" y="122477"/>
                  </a:lnTo>
                  <a:lnTo>
                    <a:pt x="16828" y="122608"/>
                  </a:lnTo>
                  <a:lnTo>
                    <a:pt x="16472" y="122740"/>
                  </a:lnTo>
                  <a:lnTo>
                    <a:pt x="16115" y="122915"/>
                  </a:lnTo>
                  <a:lnTo>
                    <a:pt x="16090" y="122959"/>
                  </a:lnTo>
                  <a:lnTo>
                    <a:pt x="16073" y="123003"/>
                  </a:lnTo>
                  <a:lnTo>
                    <a:pt x="16064" y="123134"/>
                  </a:lnTo>
                  <a:lnTo>
                    <a:pt x="16056" y="123222"/>
                  </a:lnTo>
                  <a:lnTo>
                    <a:pt x="16064" y="123353"/>
                  </a:lnTo>
                  <a:lnTo>
                    <a:pt x="16073" y="123485"/>
                  </a:lnTo>
                  <a:lnTo>
                    <a:pt x="16081" y="123573"/>
                  </a:lnTo>
                  <a:lnTo>
                    <a:pt x="16107" y="123616"/>
                  </a:lnTo>
                  <a:lnTo>
                    <a:pt x="16183" y="123704"/>
                  </a:lnTo>
                  <a:lnTo>
                    <a:pt x="16311" y="123923"/>
                  </a:lnTo>
                  <a:lnTo>
                    <a:pt x="16446" y="124142"/>
                  </a:lnTo>
                  <a:lnTo>
                    <a:pt x="16701" y="124493"/>
                  </a:lnTo>
                  <a:lnTo>
                    <a:pt x="16964" y="124843"/>
                  </a:lnTo>
                  <a:lnTo>
                    <a:pt x="17092" y="125062"/>
                  </a:lnTo>
                  <a:lnTo>
                    <a:pt x="17228" y="125281"/>
                  </a:lnTo>
                  <a:lnTo>
                    <a:pt x="17389" y="125632"/>
                  </a:lnTo>
                  <a:lnTo>
                    <a:pt x="17559" y="126070"/>
                  </a:lnTo>
                  <a:lnTo>
                    <a:pt x="17728" y="126508"/>
                  </a:lnTo>
                  <a:lnTo>
                    <a:pt x="17898" y="126859"/>
                  </a:lnTo>
                  <a:lnTo>
                    <a:pt x="17338" y="127341"/>
                  </a:lnTo>
                  <a:lnTo>
                    <a:pt x="17058" y="127516"/>
                  </a:lnTo>
                  <a:lnTo>
                    <a:pt x="16769" y="127692"/>
                  </a:lnTo>
                  <a:lnTo>
                    <a:pt x="16446" y="127779"/>
                  </a:lnTo>
                  <a:lnTo>
                    <a:pt x="16124" y="127823"/>
                  </a:lnTo>
                  <a:lnTo>
                    <a:pt x="15793" y="127911"/>
                  </a:lnTo>
                  <a:lnTo>
                    <a:pt x="15631" y="127955"/>
                  </a:lnTo>
                  <a:lnTo>
                    <a:pt x="15470" y="128042"/>
                  </a:lnTo>
                  <a:lnTo>
                    <a:pt x="15445" y="128086"/>
                  </a:lnTo>
                  <a:lnTo>
                    <a:pt x="15428" y="128174"/>
                  </a:lnTo>
                  <a:lnTo>
                    <a:pt x="15411" y="128261"/>
                  </a:lnTo>
                  <a:lnTo>
                    <a:pt x="15402" y="128393"/>
                  </a:lnTo>
                  <a:lnTo>
                    <a:pt x="15402" y="128480"/>
                  </a:lnTo>
                  <a:lnTo>
                    <a:pt x="15411" y="128612"/>
                  </a:lnTo>
                  <a:lnTo>
                    <a:pt x="15428" y="128699"/>
                  </a:lnTo>
                  <a:lnTo>
                    <a:pt x="15453" y="128743"/>
                  </a:lnTo>
                  <a:lnTo>
                    <a:pt x="15461" y="128743"/>
                  </a:lnTo>
                  <a:lnTo>
                    <a:pt x="15461" y="128875"/>
                  </a:lnTo>
                  <a:lnTo>
                    <a:pt x="15470" y="128962"/>
                  </a:lnTo>
                  <a:lnTo>
                    <a:pt x="15478" y="129050"/>
                  </a:lnTo>
                  <a:lnTo>
                    <a:pt x="15504" y="129138"/>
                  </a:lnTo>
                  <a:lnTo>
                    <a:pt x="16005" y="130146"/>
                  </a:lnTo>
                  <a:lnTo>
                    <a:pt x="16514" y="131110"/>
                  </a:lnTo>
                  <a:lnTo>
                    <a:pt x="17024" y="132117"/>
                  </a:lnTo>
                  <a:lnTo>
                    <a:pt x="17270" y="132643"/>
                  </a:lnTo>
                  <a:lnTo>
                    <a:pt x="17525" y="133213"/>
                  </a:lnTo>
                  <a:lnTo>
                    <a:pt x="17703" y="133651"/>
                  </a:lnTo>
                  <a:lnTo>
                    <a:pt x="17881" y="134133"/>
                  </a:lnTo>
                  <a:lnTo>
                    <a:pt x="18238" y="135097"/>
                  </a:lnTo>
                  <a:lnTo>
                    <a:pt x="18595" y="136105"/>
                  </a:lnTo>
                  <a:lnTo>
                    <a:pt x="18773" y="136587"/>
                  </a:lnTo>
                  <a:lnTo>
                    <a:pt x="18951" y="137025"/>
                  </a:lnTo>
                  <a:lnTo>
                    <a:pt x="18713" y="137069"/>
                  </a:lnTo>
                  <a:lnTo>
                    <a:pt x="18476" y="137113"/>
                  </a:lnTo>
                  <a:lnTo>
                    <a:pt x="17992" y="137332"/>
                  </a:lnTo>
                  <a:lnTo>
                    <a:pt x="17516" y="137507"/>
                  </a:lnTo>
                  <a:lnTo>
                    <a:pt x="17041" y="137639"/>
                  </a:lnTo>
                  <a:lnTo>
                    <a:pt x="16548" y="137726"/>
                  </a:lnTo>
                  <a:lnTo>
                    <a:pt x="16047" y="137770"/>
                  </a:lnTo>
                  <a:lnTo>
                    <a:pt x="15555" y="137726"/>
                  </a:lnTo>
                  <a:lnTo>
                    <a:pt x="15062" y="137595"/>
                  </a:lnTo>
                  <a:lnTo>
                    <a:pt x="14545" y="137420"/>
                  </a:lnTo>
                  <a:lnTo>
                    <a:pt x="14290" y="137288"/>
                  </a:lnTo>
                  <a:lnTo>
                    <a:pt x="14035" y="137113"/>
                  </a:lnTo>
                  <a:lnTo>
                    <a:pt x="13780" y="136894"/>
                  </a:lnTo>
                  <a:lnTo>
                    <a:pt x="13534" y="136675"/>
                  </a:lnTo>
                  <a:lnTo>
                    <a:pt x="13279" y="136456"/>
                  </a:lnTo>
                  <a:lnTo>
                    <a:pt x="13025" y="136149"/>
                  </a:lnTo>
                  <a:lnTo>
                    <a:pt x="12846" y="135930"/>
                  </a:lnTo>
                  <a:lnTo>
                    <a:pt x="12668" y="135623"/>
                  </a:lnTo>
                  <a:lnTo>
                    <a:pt x="12320" y="135010"/>
                  </a:lnTo>
                  <a:lnTo>
                    <a:pt x="11963" y="134396"/>
                  </a:lnTo>
                  <a:lnTo>
                    <a:pt x="11794" y="134089"/>
                  </a:lnTo>
                  <a:lnTo>
                    <a:pt x="11615" y="133826"/>
                  </a:lnTo>
                  <a:lnTo>
                    <a:pt x="11598" y="133651"/>
                  </a:lnTo>
                  <a:lnTo>
                    <a:pt x="11573" y="133520"/>
                  </a:lnTo>
                  <a:lnTo>
                    <a:pt x="11505" y="133344"/>
                  </a:lnTo>
                  <a:lnTo>
                    <a:pt x="11428" y="133169"/>
                  </a:lnTo>
                  <a:lnTo>
                    <a:pt x="11352" y="133081"/>
                  </a:lnTo>
                  <a:lnTo>
                    <a:pt x="11267" y="133038"/>
                  </a:lnTo>
                  <a:lnTo>
                    <a:pt x="11182" y="133081"/>
                  </a:lnTo>
                  <a:lnTo>
                    <a:pt x="11114" y="133125"/>
                  </a:lnTo>
                  <a:lnTo>
                    <a:pt x="11055" y="133213"/>
                  </a:lnTo>
                  <a:lnTo>
                    <a:pt x="11004" y="133388"/>
                  </a:lnTo>
                  <a:lnTo>
                    <a:pt x="10987" y="133301"/>
                  </a:lnTo>
                  <a:lnTo>
                    <a:pt x="10961" y="133301"/>
                  </a:lnTo>
                  <a:lnTo>
                    <a:pt x="10945" y="133344"/>
                  </a:lnTo>
                  <a:lnTo>
                    <a:pt x="10928" y="133432"/>
                  </a:lnTo>
                  <a:lnTo>
                    <a:pt x="10885" y="133914"/>
                  </a:lnTo>
                  <a:lnTo>
                    <a:pt x="10826" y="134352"/>
                  </a:lnTo>
                  <a:lnTo>
                    <a:pt x="10800" y="134615"/>
                  </a:lnTo>
                  <a:lnTo>
                    <a:pt x="10783" y="134878"/>
                  </a:lnTo>
                  <a:lnTo>
                    <a:pt x="10775" y="135097"/>
                  </a:lnTo>
                  <a:lnTo>
                    <a:pt x="10766" y="135360"/>
                  </a:lnTo>
                  <a:lnTo>
                    <a:pt x="10766" y="135623"/>
                  </a:lnTo>
                  <a:lnTo>
                    <a:pt x="10775" y="135886"/>
                  </a:lnTo>
                  <a:lnTo>
                    <a:pt x="10766" y="136499"/>
                  </a:lnTo>
                  <a:lnTo>
                    <a:pt x="10766" y="137113"/>
                  </a:lnTo>
                  <a:lnTo>
                    <a:pt x="10775" y="137770"/>
                  </a:lnTo>
                  <a:lnTo>
                    <a:pt x="10792" y="138384"/>
                  </a:lnTo>
                  <a:lnTo>
                    <a:pt x="10826" y="138997"/>
                  </a:lnTo>
                  <a:lnTo>
                    <a:pt x="10851" y="139611"/>
                  </a:lnTo>
                  <a:lnTo>
                    <a:pt x="10894" y="140224"/>
                  </a:lnTo>
                  <a:lnTo>
                    <a:pt x="10936" y="140794"/>
                  </a:lnTo>
                  <a:lnTo>
                    <a:pt x="11038" y="142021"/>
                  </a:lnTo>
                  <a:lnTo>
                    <a:pt x="11148" y="143204"/>
                  </a:lnTo>
                  <a:lnTo>
                    <a:pt x="11386" y="145482"/>
                  </a:lnTo>
                  <a:lnTo>
                    <a:pt x="11471" y="146359"/>
                  </a:lnTo>
                  <a:lnTo>
                    <a:pt x="11556" y="147235"/>
                  </a:lnTo>
                  <a:lnTo>
                    <a:pt x="11632" y="148112"/>
                  </a:lnTo>
                  <a:lnTo>
                    <a:pt x="11700" y="149032"/>
                  </a:lnTo>
                  <a:lnTo>
                    <a:pt x="11760" y="149952"/>
                  </a:lnTo>
                  <a:lnTo>
                    <a:pt x="11819" y="150872"/>
                  </a:lnTo>
                  <a:lnTo>
                    <a:pt x="11870" y="151836"/>
                  </a:lnTo>
                  <a:lnTo>
                    <a:pt x="11904" y="152800"/>
                  </a:lnTo>
                  <a:lnTo>
                    <a:pt x="11938" y="153677"/>
                  </a:lnTo>
                  <a:lnTo>
                    <a:pt x="11963" y="154553"/>
                  </a:lnTo>
                  <a:lnTo>
                    <a:pt x="11980" y="155473"/>
                  </a:lnTo>
                  <a:lnTo>
                    <a:pt x="11989" y="156350"/>
                  </a:lnTo>
                  <a:lnTo>
                    <a:pt x="11997" y="158103"/>
                  </a:lnTo>
                  <a:lnTo>
                    <a:pt x="12006" y="159899"/>
                  </a:lnTo>
                  <a:lnTo>
                    <a:pt x="11895" y="159067"/>
                  </a:lnTo>
                  <a:lnTo>
                    <a:pt x="11785" y="158190"/>
                  </a:lnTo>
                  <a:lnTo>
                    <a:pt x="11717" y="157533"/>
                  </a:lnTo>
                  <a:lnTo>
                    <a:pt x="11658" y="156876"/>
                  </a:lnTo>
                  <a:lnTo>
                    <a:pt x="11607" y="156218"/>
                  </a:lnTo>
                  <a:lnTo>
                    <a:pt x="11556" y="155561"/>
                  </a:lnTo>
                  <a:lnTo>
                    <a:pt x="11369" y="152844"/>
                  </a:lnTo>
                  <a:lnTo>
                    <a:pt x="11352" y="152669"/>
                  </a:lnTo>
                  <a:lnTo>
                    <a:pt x="11318" y="152625"/>
                  </a:lnTo>
                  <a:lnTo>
                    <a:pt x="11284" y="152625"/>
                  </a:lnTo>
                  <a:lnTo>
                    <a:pt x="11250" y="152669"/>
                  </a:lnTo>
                  <a:lnTo>
                    <a:pt x="11225" y="152800"/>
                  </a:lnTo>
                  <a:lnTo>
                    <a:pt x="11216" y="152888"/>
                  </a:lnTo>
                  <a:lnTo>
                    <a:pt x="11216" y="152976"/>
                  </a:lnTo>
                  <a:lnTo>
                    <a:pt x="11148" y="153896"/>
                  </a:lnTo>
                  <a:lnTo>
                    <a:pt x="11097" y="154860"/>
                  </a:lnTo>
                  <a:lnTo>
                    <a:pt x="11055" y="155868"/>
                  </a:lnTo>
                  <a:lnTo>
                    <a:pt x="11021" y="156919"/>
                  </a:lnTo>
                  <a:lnTo>
                    <a:pt x="11004" y="157971"/>
                  </a:lnTo>
                  <a:lnTo>
                    <a:pt x="10995" y="159067"/>
                  </a:lnTo>
                  <a:lnTo>
                    <a:pt x="10995" y="160075"/>
                  </a:lnTo>
                  <a:lnTo>
                    <a:pt x="11021" y="161082"/>
                  </a:lnTo>
                  <a:lnTo>
                    <a:pt x="10809" y="159593"/>
                  </a:lnTo>
                  <a:lnTo>
                    <a:pt x="10605" y="158103"/>
                  </a:lnTo>
                  <a:lnTo>
                    <a:pt x="10503" y="157358"/>
                  </a:lnTo>
                  <a:lnTo>
                    <a:pt x="10418" y="156569"/>
                  </a:lnTo>
                  <a:lnTo>
                    <a:pt x="10333" y="155780"/>
                  </a:lnTo>
                  <a:lnTo>
                    <a:pt x="10257" y="154904"/>
                  </a:lnTo>
                  <a:lnTo>
                    <a:pt x="10206" y="154246"/>
                  </a:lnTo>
                  <a:lnTo>
                    <a:pt x="10163" y="153589"/>
                  </a:lnTo>
                  <a:lnTo>
                    <a:pt x="10129" y="152932"/>
                  </a:lnTo>
                  <a:lnTo>
                    <a:pt x="10095" y="152275"/>
                  </a:lnTo>
                  <a:lnTo>
                    <a:pt x="10045" y="150960"/>
                  </a:lnTo>
                  <a:lnTo>
                    <a:pt x="10011" y="149645"/>
                  </a:lnTo>
                  <a:lnTo>
                    <a:pt x="9985" y="148331"/>
                  </a:lnTo>
                  <a:lnTo>
                    <a:pt x="9977" y="146972"/>
                  </a:lnTo>
                  <a:lnTo>
                    <a:pt x="9951" y="144212"/>
                  </a:lnTo>
                  <a:lnTo>
                    <a:pt x="9943" y="144080"/>
                  </a:lnTo>
                  <a:lnTo>
                    <a:pt x="9926" y="143993"/>
                  </a:lnTo>
                  <a:lnTo>
                    <a:pt x="9909" y="143949"/>
                  </a:lnTo>
                  <a:lnTo>
                    <a:pt x="9883" y="143905"/>
                  </a:lnTo>
                  <a:lnTo>
                    <a:pt x="9858" y="143905"/>
                  </a:lnTo>
                  <a:lnTo>
                    <a:pt x="9841" y="143949"/>
                  </a:lnTo>
                  <a:lnTo>
                    <a:pt x="9824" y="143993"/>
                  </a:lnTo>
                  <a:lnTo>
                    <a:pt x="9807" y="144124"/>
                  </a:lnTo>
                  <a:lnTo>
                    <a:pt x="9781" y="144650"/>
                  </a:lnTo>
                  <a:lnTo>
                    <a:pt x="9696" y="145088"/>
                  </a:lnTo>
                  <a:lnTo>
                    <a:pt x="9611" y="145614"/>
                  </a:lnTo>
                  <a:lnTo>
                    <a:pt x="9535" y="146140"/>
                  </a:lnTo>
                  <a:lnTo>
                    <a:pt x="9467" y="146709"/>
                  </a:lnTo>
                  <a:lnTo>
                    <a:pt x="9408" y="147279"/>
                  </a:lnTo>
                  <a:lnTo>
                    <a:pt x="9348" y="147893"/>
                  </a:lnTo>
                  <a:lnTo>
                    <a:pt x="9289" y="148550"/>
                  </a:lnTo>
                  <a:lnTo>
                    <a:pt x="9246" y="149207"/>
                  </a:lnTo>
                  <a:lnTo>
                    <a:pt x="9153" y="150566"/>
                  </a:lnTo>
                  <a:lnTo>
                    <a:pt x="9085" y="151880"/>
                  </a:lnTo>
                  <a:lnTo>
                    <a:pt x="9026" y="153195"/>
                  </a:lnTo>
                  <a:lnTo>
                    <a:pt x="8983" y="154466"/>
                  </a:lnTo>
                  <a:lnTo>
                    <a:pt x="8941" y="155736"/>
                  </a:lnTo>
                  <a:lnTo>
                    <a:pt x="8907" y="157051"/>
                  </a:lnTo>
                  <a:lnTo>
                    <a:pt x="8890" y="158366"/>
                  </a:lnTo>
                  <a:lnTo>
                    <a:pt x="8890" y="159067"/>
                  </a:lnTo>
                  <a:lnTo>
                    <a:pt x="8890" y="159724"/>
                  </a:lnTo>
                  <a:lnTo>
                    <a:pt x="8779" y="158453"/>
                  </a:lnTo>
                  <a:lnTo>
                    <a:pt x="8661" y="157182"/>
                  </a:lnTo>
                  <a:lnTo>
                    <a:pt x="8542" y="155912"/>
                  </a:lnTo>
                  <a:lnTo>
                    <a:pt x="8431" y="154641"/>
                  </a:lnTo>
                  <a:lnTo>
                    <a:pt x="8287" y="152800"/>
                  </a:lnTo>
                  <a:lnTo>
                    <a:pt x="8160" y="150960"/>
                  </a:lnTo>
                  <a:lnTo>
                    <a:pt x="8100" y="149996"/>
                  </a:lnTo>
                  <a:lnTo>
                    <a:pt x="8049" y="149032"/>
                  </a:lnTo>
                  <a:lnTo>
                    <a:pt x="7998" y="148068"/>
                  </a:lnTo>
                  <a:lnTo>
                    <a:pt x="7964" y="147104"/>
                  </a:lnTo>
                  <a:lnTo>
                    <a:pt x="7922" y="145965"/>
                  </a:lnTo>
                  <a:lnTo>
                    <a:pt x="7896" y="144825"/>
                  </a:lnTo>
                  <a:lnTo>
                    <a:pt x="7871" y="143642"/>
                  </a:lnTo>
                  <a:lnTo>
                    <a:pt x="7871" y="142503"/>
                  </a:lnTo>
                  <a:lnTo>
                    <a:pt x="7871" y="141363"/>
                  </a:lnTo>
                  <a:lnTo>
                    <a:pt x="7888" y="140180"/>
                  </a:lnTo>
                  <a:lnTo>
                    <a:pt x="7913" y="139041"/>
                  </a:lnTo>
                  <a:lnTo>
                    <a:pt x="7956" y="137902"/>
                  </a:lnTo>
                  <a:lnTo>
                    <a:pt x="8007" y="136806"/>
                  </a:lnTo>
                  <a:lnTo>
                    <a:pt x="8066" y="135754"/>
                  </a:lnTo>
                  <a:lnTo>
                    <a:pt x="8143" y="134747"/>
                  </a:lnTo>
                  <a:lnTo>
                    <a:pt x="8219" y="133739"/>
                  </a:lnTo>
                  <a:lnTo>
                    <a:pt x="8304" y="132775"/>
                  </a:lnTo>
                  <a:lnTo>
                    <a:pt x="8397" y="131767"/>
                  </a:lnTo>
                  <a:lnTo>
                    <a:pt x="8576" y="129795"/>
                  </a:lnTo>
                  <a:lnTo>
                    <a:pt x="8584" y="129663"/>
                  </a:lnTo>
                  <a:lnTo>
                    <a:pt x="8584" y="129532"/>
                  </a:lnTo>
                  <a:lnTo>
                    <a:pt x="8576" y="129444"/>
                  </a:lnTo>
                  <a:lnTo>
                    <a:pt x="8559" y="129357"/>
                  </a:lnTo>
                  <a:lnTo>
                    <a:pt x="8533" y="129313"/>
                  </a:lnTo>
                  <a:lnTo>
                    <a:pt x="8516" y="129269"/>
                  </a:lnTo>
                  <a:lnTo>
                    <a:pt x="8491" y="129269"/>
                  </a:lnTo>
                  <a:lnTo>
                    <a:pt x="8465" y="129313"/>
                  </a:lnTo>
                  <a:lnTo>
                    <a:pt x="8440" y="129313"/>
                  </a:lnTo>
                  <a:lnTo>
                    <a:pt x="8423" y="129357"/>
                  </a:lnTo>
                  <a:lnTo>
                    <a:pt x="8236" y="130102"/>
                  </a:lnTo>
                  <a:lnTo>
                    <a:pt x="8049" y="130847"/>
                  </a:lnTo>
                  <a:lnTo>
                    <a:pt x="7684" y="132424"/>
                  </a:lnTo>
                  <a:lnTo>
                    <a:pt x="7497" y="133169"/>
                  </a:lnTo>
                  <a:lnTo>
                    <a:pt x="7319" y="133914"/>
                  </a:lnTo>
                  <a:lnTo>
                    <a:pt x="7124" y="134659"/>
                  </a:lnTo>
                  <a:lnTo>
                    <a:pt x="6928" y="135316"/>
                  </a:lnTo>
                  <a:lnTo>
                    <a:pt x="6725" y="135974"/>
                  </a:lnTo>
                  <a:lnTo>
                    <a:pt x="6512" y="136587"/>
                  </a:lnTo>
                  <a:lnTo>
                    <a:pt x="6309" y="137157"/>
                  </a:lnTo>
                  <a:lnTo>
                    <a:pt x="6088" y="137726"/>
                  </a:lnTo>
                  <a:lnTo>
                    <a:pt x="5876" y="138208"/>
                  </a:lnTo>
                  <a:lnTo>
                    <a:pt x="5655" y="138734"/>
                  </a:lnTo>
                  <a:lnTo>
                    <a:pt x="5434" y="139172"/>
                  </a:lnTo>
                  <a:lnTo>
                    <a:pt x="5213" y="139611"/>
                  </a:lnTo>
                  <a:lnTo>
                    <a:pt x="4984" y="140005"/>
                  </a:lnTo>
                  <a:lnTo>
                    <a:pt x="4755" y="140356"/>
                  </a:lnTo>
                  <a:lnTo>
                    <a:pt x="4526" y="140706"/>
                  </a:lnTo>
                  <a:lnTo>
                    <a:pt x="4296" y="141013"/>
                  </a:lnTo>
                  <a:lnTo>
                    <a:pt x="4059" y="141276"/>
                  </a:lnTo>
                  <a:lnTo>
                    <a:pt x="3829" y="141495"/>
                  </a:lnTo>
                  <a:lnTo>
                    <a:pt x="3592" y="141670"/>
                  </a:lnTo>
                  <a:lnTo>
                    <a:pt x="3354" y="141845"/>
                  </a:lnTo>
                  <a:lnTo>
                    <a:pt x="3057" y="141977"/>
                  </a:lnTo>
                  <a:lnTo>
                    <a:pt x="2760" y="142065"/>
                  </a:lnTo>
                  <a:lnTo>
                    <a:pt x="2471" y="142108"/>
                  </a:lnTo>
                  <a:lnTo>
                    <a:pt x="2174" y="142108"/>
                  </a:lnTo>
                  <a:lnTo>
                    <a:pt x="2530" y="141670"/>
                  </a:lnTo>
                  <a:lnTo>
                    <a:pt x="2777" y="141363"/>
                  </a:lnTo>
                  <a:lnTo>
                    <a:pt x="2904" y="141188"/>
                  </a:lnTo>
                  <a:lnTo>
                    <a:pt x="3031" y="140969"/>
                  </a:lnTo>
                  <a:lnTo>
                    <a:pt x="3159" y="140706"/>
                  </a:lnTo>
                  <a:lnTo>
                    <a:pt x="3269" y="140356"/>
                  </a:lnTo>
                  <a:lnTo>
                    <a:pt x="3320" y="140180"/>
                  </a:lnTo>
                  <a:lnTo>
                    <a:pt x="3371" y="139961"/>
                  </a:lnTo>
                  <a:lnTo>
                    <a:pt x="3413" y="139742"/>
                  </a:lnTo>
                  <a:lnTo>
                    <a:pt x="3447" y="139479"/>
                  </a:lnTo>
                  <a:lnTo>
                    <a:pt x="3464" y="139304"/>
                  </a:lnTo>
                  <a:lnTo>
                    <a:pt x="3456" y="139085"/>
                  </a:lnTo>
                  <a:lnTo>
                    <a:pt x="3447" y="138997"/>
                  </a:lnTo>
                  <a:lnTo>
                    <a:pt x="3430" y="138953"/>
                  </a:lnTo>
                  <a:lnTo>
                    <a:pt x="3413" y="138909"/>
                  </a:lnTo>
                  <a:lnTo>
                    <a:pt x="3396" y="138909"/>
                  </a:lnTo>
                  <a:lnTo>
                    <a:pt x="3371" y="138953"/>
                  </a:lnTo>
                  <a:lnTo>
                    <a:pt x="3371" y="138909"/>
                  </a:lnTo>
                  <a:lnTo>
                    <a:pt x="3235" y="138603"/>
                  </a:lnTo>
                  <a:lnTo>
                    <a:pt x="3091" y="138296"/>
                  </a:lnTo>
                  <a:lnTo>
                    <a:pt x="2802" y="137814"/>
                  </a:lnTo>
                  <a:lnTo>
                    <a:pt x="2505" y="137332"/>
                  </a:lnTo>
                  <a:lnTo>
                    <a:pt x="2361" y="137069"/>
                  </a:lnTo>
                  <a:lnTo>
                    <a:pt x="2225" y="136806"/>
                  </a:lnTo>
                  <a:lnTo>
                    <a:pt x="1995" y="136280"/>
                  </a:lnTo>
                  <a:lnTo>
                    <a:pt x="1775" y="135711"/>
                  </a:lnTo>
                  <a:lnTo>
                    <a:pt x="1562" y="135141"/>
                  </a:lnTo>
                  <a:lnTo>
                    <a:pt x="1350" y="134484"/>
                  </a:lnTo>
                  <a:lnTo>
                    <a:pt x="1223" y="134045"/>
                  </a:lnTo>
                  <a:lnTo>
                    <a:pt x="1104" y="133563"/>
                  </a:lnTo>
                  <a:lnTo>
                    <a:pt x="866" y="132599"/>
                  </a:lnTo>
                  <a:lnTo>
                    <a:pt x="645" y="131635"/>
                  </a:lnTo>
                  <a:lnTo>
                    <a:pt x="408" y="130671"/>
                  </a:lnTo>
                  <a:lnTo>
                    <a:pt x="849" y="130890"/>
                  </a:lnTo>
                  <a:lnTo>
                    <a:pt x="1070" y="131022"/>
                  </a:lnTo>
                  <a:lnTo>
                    <a:pt x="1291" y="131197"/>
                  </a:lnTo>
                  <a:lnTo>
                    <a:pt x="1427" y="131329"/>
                  </a:lnTo>
                  <a:lnTo>
                    <a:pt x="1562" y="131504"/>
                  </a:lnTo>
                  <a:lnTo>
                    <a:pt x="1843" y="131854"/>
                  </a:lnTo>
                  <a:lnTo>
                    <a:pt x="1978" y="132030"/>
                  </a:lnTo>
                  <a:lnTo>
                    <a:pt x="2114" y="132161"/>
                  </a:lnTo>
                  <a:lnTo>
                    <a:pt x="2250" y="132249"/>
                  </a:lnTo>
                  <a:lnTo>
                    <a:pt x="2420" y="132249"/>
                  </a:lnTo>
                  <a:lnTo>
                    <a:pt x="2437" y="132161"/>
                  </a:lnTo>
                  <a:lnTo>
                    <a:pt x="2454" y="132074"/>
                  </a:lnTo>
                  <a:lnTo>
                    <a:pt x="2454" y="131942"/>
                  </a:lnTo>
                  <a:lnTo>
                    <a:pt x="2454" y="131811"/>
                  </a:lnTo>
                  <a:lnTo>
                    <a:pt x="2445" y="131723"/>
                  </a:lnTo>
                  <a:lnTo>
                    <a:pt x="2437" y="131592"/>
                  </a:lnTo>
                  <a:lnTo>
                    <a:pt x="2411" y="131504"/>
                  </a:lnTo>
                  <a:lnTo>
                    <a:pt x="2318" y="131241"/>
                  </a:lnTo>
                  <a:lnTo>
                    <a:pt x="2216" y="131022"/>
                  </a:lnTo>
                  <a:lnTo>
                    <a:pt x="2106" y="130671"/>
                  </a:lnTo>
                  <a:lnTo>
                    <a:pt x="1987" y="130365"/>
                  </a:lnTo>
                  <a:lnTo>
                    <a:pt x="1868" y="130014"/>
                  </a:lnTo>
                  <a:lnTo>
                    <a:pt x="1758" y="129707"/>
                  </a:lnTo>
                  <a:lnTo>
                    <a:pt x="1605" y="129181"/>
                  </a:lnTo>
                  <a:lnTo>
                    <a:pt x="1469" y="128699"/>
                  </a:lnTo>
                  <a:lnTo>
                    <a:pt x="1325" y="128130"/>
                  </a:lnTo>
                  <a:lnTo>
                    <a:pt x="1197" y="127516"/>
                  </a:lnTo>
                  <a:lnTo>
                    <a:pt x="1045" y="126771"/>
                  </a:lnTo>
                  <a:lnTo>
                    <a:pt x="900" y="125983"/>
                  </a:lnTo>
                  <a:lnTo>
                    <a:pt x="764" y="125150"/>
                  </a:lnTo>
                  <a:lnTo>
                    <a:pt x="637" y="124274"/>
                  </a:lnTo>
                  <a:lnTo>
                    <a:pt x="535" y="123485"/>
                  </a:lnTo>
                  <a:lnTo>
                    <a:pt x="450" y="122652"/>
                  </a:lnTo>
                  <a:lnTo>
                    <a:pt x="357" y="121864"/>
                  </a:lnTo>
                  <a:lnTo>
                    <a:pt x="306" y="121513"/>
                  </a:lnTo>
                  <a:lnTo>
                    <a:pt x="246" y="121162"/>
                  </a:lnTo>
                  <a:lnTo>
                    <a:pt x="467" y="121469"/>
                  </a:lnTo>
                  <a:lnTo>
                    <a:pt x="688" y="121732"/>
                  </a:lnTo>
                  <a:lnTo>
                    <a:pt x="917" y="121951"/>
                  </a:lnTo>
                  <a:lnTo>
                    <a:pt x="1155" y="122126"/>
                  </a:lnTo>
                  <a:lnTo>
                    <a:pt x="1622" y="122389"/>
                  </a:lnTo>
                  <a:lnTo>
                    <a:pt x="2072" y="122652"/>
                  </a:lnTo>
                  <a:lnTo>
                    <a:pt x="2590" y="122915"/>
                  </a:lnTo>
                  <a:lnTo>
                    <a:pt x="3108" y="123134"/>
                  </a:lnTo>
                  <a:lnTo>
                    <a:pt x="3634" y="123266"/>
                  </a:lnTo>
                  <a:lnTo>
                    <a:pt x="4152" y="123266"/>
                  </a:lnTo>
                  <a:lnTo>
                    <a:pt x="4661" y="123222"/>
                  </a:lnTo>
                  <a:lnTo>
                    <a:pt x="5162" y="123047"/>
                  </a:lnTo>
                  <a:lnTo>
                    <a:pt x="5672" y="122784"/>
                  </a:lnTo>
                  <a:lnTo>
                    <a:pt x="6173" y="122433"/>
                  </a:lnTo>
                  <a:lnTo>
                    <a:pt x="6674" y="122039"/>
                  </a:lnTo>
                  <a:lnTo>
                    <a:pt x="7166" y="121513"/>
                  </a:lnTo>
                  <a:lnTo>
                    <a:pt x="7659" y="120900"/>
                  </a:lnTo>
                  <a:lnTo>
                    <a:pt x="8151" y="120242"/>
                  </a:lnTo>
                  <a:lnTo>
                    <a:pt x="8177" y="120155"/>
                  </a:lnTo>
                  <a:lnTo>
                    <a:pt x="8202" y="120111"/>
                  </a:lnTo>
                  <a:lnTo>
                    <a:pt x="8228" y="119892"/>
                  </a:lnTo>
                  <a:lnTo>
                    <a:pt x="8245" y="119673"/>
                  </a:lnTo>
                  <a:lnTo>
                    <a:pt x="8245" y="119410"/>
                  </a:lnTo>
                  <a:lnTo>
                    <a:pt x="8228" y="119191"/>
                  </a:lnTo>
                  <a:lnTo>
                    <a:pt x="8202" y="119015"/>
                  </a:lnTo>
                  <a:lnTo>
                    <a:pt x="8185" y="118971"/>
                  </a:lnTo>
                  <a:lnTo>
                    <a:pt x="8160" y="118928"/>
                  </a:lnTo>
                  <a:lnTo>
                    <a:pt x="8134" y="118928"/>
                  </a:lnTo>
                  <a:lnTo>
                    <a:pt x="8109" y="118971"/>
                  </a:lnTo>
                  <a:lnTo>
                    <a:pt x="8041" y="119059"/>
                  </a:lnTo>
                  <a:lnTo>
                    <a:pt x="7769" y="118270"/>
                  </a:lnTo>
                  <a:lnTo>
                    <a:pt x="7514" y="117438"/>
                  </a:lnTo>
                  <a:lnTo>
                    <a:pt x="7387" y="117043"/>
                  </a:lnTo>
                  <a:lnTo>
                    <a:pt x="7260" y="116561"/>
                  </a:lnTo>
                  <a:lnTo>
                    <a:pt x="7132" y="116079"/>
                  </a:lnTo>
                  <a:lnTo>
                    <a:pt x="7013" y="115553"/>
                  </a:lnTo>
                  <a:lnTo>
                    <a:pt x="6886" y="114984"/>
                  </a:lnTo>
                  <a:lnTo>
                    <a:pt x="6767" y="114327"/>
                  </a:lnTo>
                  <a:lnTo>
                    <a:pt x="6648" y="113713"/>
                  </a:lnTo>
                  <a:lnTo>
                    <a:pt x="6538" y="113012"/>
                  </a:lnTo>
                  <a:lnTo>
                    <a:pt x="6436" y="112355"/>
                  </a:lnTo>
                  <a:lnTo>
                    <a:pt x="6334" y="111610"/>
                  </a:lnTo>
                  <a:lnTo>
                    <a:pt x="6139" y="110164"/>
                  </a:lnTo>
                  <a:lnTo>
                    <a:pt x="6045" y="109375"/>
                  </a:lnTo>
                  <a:lnTo>
                    <a:pt x="5952" y="108586"/>
                  </a:lnTo>
                  <a:lnTo>
                    <a:pt x="5782" y="106921"/>
                  </a:lnTo>
                  <a:lnTo>
                    <a:pt x="5629" y="105212"/>
                  </a:lnTo>
                  <a:lnTo>
                    <a:pt x="5502" y="103459"/>
                  </a:lnTo>
                  <a:lnTo>
                    <a:pt x="5383" y="101706"/>
                  </a:lnTo>
                  <a:lnTo>
                    <a:pt x="5281" y="99910"/>
                  </a:lnTo>
                  <a:lnTo>
                    <a:pt x="5205" y="98069"/>
                  </a:lnTo>
                  <a:lnTo>
                    <a:pt x="5137" y="96229"/>
                  </a:lnTo>
                  <a:lnTo>
                    <a:pt x="5095" y="94432"/>
                  </a:lnTo>
                  <a:lnTo>
                    <a:pt x="5069" y="92548"/>
                  </a:lnTo>
                  <a:lnTo>
                    <a:pt x="5052" y="91496"/>
                  </a:lnTo>
                  <a:lnTo>
                    <a:pt x="5061" y="90883"/>
                  </a:lnTo>
                  <a:lnTo>
                    <a:pt x="5061" y="90576"/>
                  </a:lnTo>
                  <a:lnTo>
                    <a:pt x="5078" y="90313"/>
                  </a:lnTo>
                  <a:lnTo>
                    <a:pt x="5095" y="90050"/>
                  </a:lnTo>
                  <a:lnTo>
                    <a:pt x="5128" y="89831"/>
                  </a:lnTo>
                  <a:lnTo>
                    <a:pt x="5162" y="89656"/>
                  </a:lnTo>
                  <a:lnTo>
                    <a:pt x="5205" y="89524"/>
                  </a:lnTo>
                  <a:lnTo>
                    <a:pt x="5264" y="89481"/>
                  </a:lnTo>
                  <a:close/>
                  <a:moveTo>
                    <a:pt x="11267" y="0"/>
                  </a:moveTo>
                  <a:lnTo>
                    <a:pt x="11029" y="88"/>
                  </a:lnTo>
                  <a:lnTo>
                    <a:pt x="10919" y="176"/>
                  </a:lnTo>
                  <a:lnTo>
                    <a:pt x="10800" y="351"/>
                  </a:lnTo>
                  <a:lnTo>
                    <a:pt x="10698" y="526"/>
                  </a:lnTo>
                  <a:lnTo>
                    <a:pt x="10596" y="789"/>
                  </a:lnTo>
                  <a:lnTo>
                    <a:pt x="10495" y="1096"/>
                  </a:lnTo>
                  <a:lnTo>
                    <a:pt x="10410" y="1534"/>
                  </a:lnTo>
                  <a:lnTo>
                    <a:pt x="10342" y="1928"/>
                  </a:lnTo>
                  <a:lnTo>
                    <a:pt x="10291" y="2367"/>
                  </a:lnTo>
                  <a:lnTo>
                    <a:pt x="10240" y="2805"/>
                  </a:lnTo>
                  <a:lnTo>
                    <a:pt x="10206" y="3287"/>
                  </a:lnTo>
                  <a:lnTo>
                    <a:pt x="10138" y="4251"/>
                  </a:lnTo>
                  <a:lnTo>
                    <a:pt x="10078" y="5215"/>
                  </a:lnTo>
                  <a:lnTo>
                    <a:pt x="9934" y="7932"/>
                  </a:lnTo>
                  <a:lnTo>
                    <a:pt x="9807" y="10649"/>
                  </a:lnTo>
                  <a:lnTo>
                    <a:pt x="9696" y="13409"/>
                  </a:lnTo>
                  <a:lnTo>
                    <a:pt x="9611" y="16214"/>
                  </a:lnTo>
                  <a:lnTo>
                    <a:pt x="9561" y="17791"/>
                  </a:lnTo>
                  <a:lnTo>
                    <a:pt x="9527" y="19413"/>
                  </a:lnTo>
                  <a:lnTo>
                    <a:pt x="9501" y="21034"/>
                  </a:lnTo>
                  <a:lnTo>
                    <a:pt x="9476" y="22655"/>
                  </a:lnTo>
                  <a:lnTo>
                    <a:pt x="9459" y="24277"/>
                  </a:lnTo>
                  <a:lnTo>
                    <a:pt x="9442" y="25898"/>
                  </a:lnTo>
                  <a:lnTo>
                    <a:pt x="9442" y="27519"/>
                  </a:lnTo>
                  <a:lnTo>
                    <a:pt x="9442" y="29141"/>
                  </a:lnTo>
                  <a:lnTo>
                    <a:pt x="9442" y="29973"/>
                  </a:lnTo>
                  <a:lnTo>
                    <a:pt x="9399" y="29141"/>
                  </a:lnTo>
                  <a:lnTo>
                    <a:pt x="9331" y="28352"/>
                  </a:lnTo>
                  <a:lnTo>
                    <a:pt x="9263" y="27563"/>
                  </a:lnTo>
                  <a:lnTo>
                    <a:pt x="9178" y="26818"/>
                  </a:lnTo>
                  <a:lnTo>
                    <a:pt x="9077" y="26073"/>
                  </a:lnTo>
                  <a:lnTo>
                    <a:pt x="8975" y="25372"/>
                  </a:lnTo>
                  <a:lnTo>
                    <a:pt x="8864" y="24671"/>
                  </a:lnTo>
                  <a:lnTo>
                    <a:pt x="8745" y="24014"/>
                  </a:lnTo>
                  <a:lnTo>
                    <a:pt x="8618" y="23356"/>
                  </a:lnTo>
                  <a:lnTo>
                    <a:pt x="8491" y="22743"/>
                  </a:lnTo>
                  <a:lnTo>
                    <a:pt x="8363" y="22173"/>
                  </a:lnTo>
                  <a:lnTo>
                    <a:pt x="8228" y="21604"/>
                  </a:lnTo>
                  <a:lnTo>
                    <a:pt x="8083" y="21078"/>
                  </a:lnTo>
                  <a:lnTo>
                    <a:pt x="7947" y="20596"/>
                  </a:lnTo>
                  <a:lnTo>
                    <a:pt x="7676" y="19675"/>
                  </a:lnTo>
                  <a:lnTo>
                    <a:pt x="7472" y="19106"/>
                  </a:lnTo>
                  <a:lnTo>
                    <a:pt x="7277" y="18536"/>
                  </a:lnTo>
                  <a:lnTo>
                    <a:pt x="7073" y="18010"/>
                  </a:lnTo>
                  <a:lnTo>
                    <a:pt x="6861" y="17528"/>
                  </a:lnTo>
                  <a:lnTo>
                    <a:pt x="6657" y="17090"/>
                  </a:lnTo>
                  <a:lnTo>
                    <a:pt x="6436" y="16652"/>
                  </a:lnTo>
                  <a:lnTo>
                    <a:pt x="6224" y="16257"/>
                  </a:lnTo>
                  <a:lnTo>
                    <a:pt x="6011" y="15907"/>
                  </a:lnTo>
                  <a:lnTo>
                    <a:pt x="5791" y="15600"/>
                  </a:lnTo>
                  <a:lnTo>
                    <a:pt x="5570" y="15293"/>
                  </a:lnTo>
                  <a:lnTo>
                    <a:pt x="5349" y="15031"/>
                  </a:lnTo>
                  <a:lnTo>
                    <a:pt x="5120" y="14811"/>
                  </a:lnTo>
                  <a:lnTo>
                    <a:pt x="4899" y="14636"/>
                  </a:lnTo>
                  <a:lnTo>
                    <a:pt x="4670" y="14461"/>
                  </a:lnTo>
                  <a:lnTo>
                    <a:pt x="4441" y="14329"/>
                  </a:lnTo>
                  <a:lnTo>
                    <a:pt x="4220" y="14242"/>
                  </a:lnTo>
                  <a:lnTo>
                    <a:pt x="4178" y="14286"/>
                  </a:lnTo>
                  <a:lnTo>
                    <a:pt x="4144" y="14329"/>
                  </a:lnTo>
                  <a:lnTo>
                    <a:pt x="4118" y="14461"/>
                  </a:lnTo>
                  <a:lnTo>
                    <a:pt x="4101" y="14592"/>
                  </a:lnTo>
                  <a:lnTo>
                    <a:pt x="4084" y="14768"/>
                  </a:lnTo>
                  <a:lnTo>
                    <a:pt x="4084" y="14943"/>
                  </a:lnTo>
                  <a:lnTo>
                    <a:pt x="4093" y="15118"/>
                  </a:lnTo>
                  <a:lnTo>
                    <a:pt x="4110" y="15293"/>
                  </a:lnTo>
                  <a:lnTo>
                    <a:pt x="4339" y="16608"/>
                  </a:lnTo>
                  <a:lnTo>
                    <a:pt x="4577" y="18010"/>
                  </a:lnTo>
                  <a:lnTo>
                    <a:pt x="5078" y="20990"/>
                  </a:lnTo>
                  <a:lnTo>
                    <a:pt x="5341" y="22524"/>
                  </a:lnTo>
                  <a:lnTo>
                    <a:pt x="5612" y="24057"/>
                  </a:lnTo>
                  <a:lnTo>
                    <a:pt x="5901" y="25503"/>
                  </a:lnTo>
                  <a:lnTo>
                    <a:pt x="6190" y="26906"/>
                  </a:lnTo>
                  <a:lnTo>
                    <a:pt x="6343" y="27607"/>
                  </a:lnTo>
                  <a:lnTo>
                    <a:pt x="6495" y="28220"/>
                  </a:lnTo>
                  <a:lnTo>
                    <a:pt x="6648" y="28834"/>
                  </a:lnTo>
                  <a:lnTo>
                    <a:pt x="6810" y="29403"/>
                  </a:lnTo>
                  <a:lnTo>
                    <a:pt x="6971" y="29973"/>
                  </a:lnTo>
                  <a:lnTo>
                    <a:pt x="7132" y="30455"/>
                  </a:lnTo>
                  <a:lnTo>
                    <a:pt x="7294" y="30937"/>
                  </a:lnTo>
                  <a:lnTo>
                    <a:pt x="7463" y="31332"/>
                  </a:lnTo>
                  <a:lnTo>
                    <a:pt x="7633" y="31682"/>
                  </a:lnTo>
                  <a:lnTo>
                    <a:pt x="7803" y="31989"/>
                  </a:lnTo>
                  <a:lnTo>
                    <a:pt x="7973" y="32208"/>
                  </a:lnTo>
                  <a:lnTo>
                    <a:pt x="8151" y="32427"/>
                  </a:lnTo>
                  <a:lnTo>
                    <a:pt x="8329" y="32515"/>
                  </a:lnTo>
                  <a:lnTo>
                    <a:pt x="8508" y="32559"/>
                  </a:lnTo>
                  <a:lnTo>
                    <a:pt x="8695" y="32559"/>
                  </a:lnTo>
                  <a:lnTo>
                    <a:pt x="8881" y="32471"/>
                  </a:lnTo>
                  <a:lnTo>
                    <a:pt x="8593" y="33347"/>
                  </a:lnTo>
                  <a:lnTo>
                    <a:pt x="8312" y="34311"/>
                  </a:lnTo>
                  <a:lnTo>
                    <a:pt x="7752" y="36283"/>
                  </a:lnTo>
                  <a:lnTo>
                    <a:pt x="7192" y="38299"/>
                  </a:lnTo>
                  <a:lnTo>
                    <a:pt x="6920" y="39263"/>
                  </a:lnTo>
                  <a:lnTo>
                    <a:pt x="6640" y="40183"/>
                  </a:lnTo>
                  <a:lnTo>
                    <a:pt x="6249" y="41366"/>
                  </a:lnTo>
                  <a:lnTo>
                    <a:pt x="6054" y="41936"/>
                  </a:lnTo>
                  <a:lnTo>
                    <a:pt x="5850" y="42462"/>
                  </a:lnTo>
                  <a:lnTo>
                    <a:pt x="5646" y="42988"/>
                  </a:lnTo>
                  <a:lnTo>
                    <a:pt x="5443" y="43470"/>
                  </a:lnTo>
                  <a:lnTo>
                    <a:pt x="5239" y="43908"/>
                  </a:lnTo>
                  <a:lnTo>
                    <a:pt x="5035" y="44346"/>
                  </a:lnTo>
                  <a:lnTo>
                    <a:pt x="4823" y="44740"/>
                  </a:lnTo>
                  <a:lnTo>
                    <a:pt x="4611" y="45047"/>
                  </a:lnTo>
                  <a:lnTo>
                    <a:pt x="4398" y="45354"/>
                  </a:lnTo>
                  <a:lnTo>
                    <a:pt x="4178" y="45617"/>
                  </a:lnTo>
                  <a:lnTo>
                    <a:pt x="3957" y="45836"/>
                  </a:lnTo>
                  <a:lnTo>
                    <a:pt x="3736" y="46011"/>
                  </a:lnTo>
                  <a:lnTo>
                    <a:pt x="3515" y="46099"/>
                  </a:lnTo>
                  <a:lnTo>
                    <a:pt x="3286" y="46187"/>
                  </a:lnTo>
                  <a:lnTo>
                    <a:pt x="3235" y="46230"/>
                  </a:lnTo>
                  <a:lnTo>
                    <a:pt x="3210" y="46362"/>
                  </a:lnTo>
                  <a:lnTo>
                    <a:pt x="3184" y="46537"/>
                  </a:lnTo>
                  <a:lnTo>
                    <a:pt x="3176" y="46756"/>
                  </a:lnTo>
                  <a:lnTo>
                    <a:pt x="3176" y="46975"/>
                  </a:lnTo>
                  <a:lnTo>
                    <a:pt x="3193" y="47151"/>
                  </a:lnTo>
                  <a:lnTo>
                    <a:pt x="3227" y="47282"/>
                  </a:lnTo>
                  <a:lnTo>
                    <a:pt x="3269" y="47370"/>
                  </a:lnTo>
                  <a:lnTo>
                    <a:pt x="3965" y="47939"/>
                  </a:lnTo>
                  <a:lnTo>
                    <a:pt x="4661" y="48378"/>
                  </a:lnTo>
                  <a:lnTo>
                    <a:pt x="5010" y="48597"/>
                  </a:lnTo>
                  <a:lnTo>
                    <a:pt x="5366" y="48772"/>
                  </a:lnTo>
                  <a:lnTo>
                    <a:pt x="5714" y="48903"/>
                  </a:lnTo>
                  <a:lnTo>
                    <a:pt x="6071" y="48991"/>
                  </a:lnTo>
                  <a:lnTo>
                    <a:pt x="6631" y="49122"/>
                  </a:lnTo>
                  <a:lnTo>
                    <a:pt x="7209" y="49122"/>
                  </a:lnTo>
                  <a:lnTo>
                    <a:pt x="7497" y="49035"/>
                  </a:lnTo>
                  <a:lnTo>
                    <a:pt x="7786" y="48903"/>
                  </a:lnTo>
                  <a:lnTo>
                    <a:pt x="8066" y="48640"/>
                  </a:lnTo>
                  <a:lnTo>
                    <a:pt x="8202" y="48465"/>
                  </a:lnTo>
                  <a:lnTo>
                    <a:pt x="8338" y="48290"/>
                  </a:lnTo>
                  <a:lnTo>
                    <a:pt x="8448" y="48115"/>
                  </a:lnTo>
                  <a:lnTo>
                    <a:pt x="8550" y="47895"/>
                  </a:lnTo>
                  <a:lnTo>
                    <a:pt x="8661" y="47676"/>
                  </a:lnTo>
                  <a:lnTo>
                    <a:pt x="8762" y="47413"/>
                  </a:lnTo>
                  <a:lnTo>
                    <a:pt x="8864" y="47151"/>
                  </a:lnTo>
                  <a:lnTo>
                    <a:pt x="8958" y="46844"/>
                  </a:lnTo>
                  <a:lnTo>
                    <a:pt x="9051" y="46493"/>
                  </a:lnTo>
                  <a:lnTo>
                    <a:pt x="9136" y="46143"/>
                  </a:lnTo>
                  <a:lnTo>
                    <a:pt x="9221" y="45792"/>
                  </a:lnTo>
                  <a:lnTo>
                    <a:pt x="9297" y="45354"/>
                  </a:lnTo>
                  <a:lnTo>
                    <a:pt x="9374" y="44916"/>
                  </a:lnTo>
                  <a:lnTo>
                    <a:pt x="9442" y="44478"/>
                  </a:lnTo>
                  <a:lnTo>
                    <a:pt x="9510" y="43996"/>
                  </a:lnTo>
                  <a:lnTo>
                    <a:pt x="9561" y="43470"/>
                  </a:lnTo>
                  <a:lnTo>
                    <a:pt x="9611" y="42944"/>
                  </a:lnTo>
                  <a:lnTo>
                    <a:pt x="9654" y="42374"/>
                  </a:lnTo>
                  <a:lnTo>
                    <a:pt x="9688" y="41761"/>
                  </a:lnTo>
                  <a:lnTo>
                    <a:pt x="9747" y="43382"/>
                  </a:lnTo>
                  <a:lnTo>
                    <a:pt x="9815" y="45003"/>
                  </a:lnTo>
                  <a:lnTo>
                    <a:pt x="9892" y="46581"/>
                  </a:lnTo>
                  <a:lnTo>
                    <a:pt x="9985" y="48158"/>
                  </a:lnTo>
                  <a:lnTo>
                    <a:pt x="10087" y="49736"/>
                  </a:lnTo>
                  <a:lnTo>
                    <a:pt x="10197" y="51226"/>
                  </a:lnTo>
                  <a:lnTo>
                    <a:pt x="10316" y="52716"/>
                  </a:lnTo>
                  <a:lnTo>
                    <a:pt x="10435" y="54118"/>
                  </a:lnTo>
                  <a:lnTo>
                    <a:pt x="10562" y="55520"/>
                  </a:lnTo>
                  <a:lnTo>
                    <a:pt x="10698" y="56879"/>
                  </a:lnTo>
                  <a:lnTo>
                    <a:pt x="10843" y="58237"/>
                  </a:lnTo>
                  <a:lnTo>
                    <a:pt x="10987" y="59595"/>
                  </a:lnTo>
                  <a:lnTo>
                    <a:pt x="11293" y="62268"/>
                  </a:lnTo>
                  <a:lnTo>
                    <a:pt x="11598" y="64898"/>
                  </a:lnTo>
                  <a:lnTo>
                    <a:pt x="11904" y="67527"/>
                  </a:lnTo>
                  <a:lnTo>
                    <a:pt x="12201" y="70200"/>
                  </a:lnTo>
                  <a:lnTo>
                    <a:pt x="12362" y="71514"/>
                  </a:lnTo>
                  <a:lnTo>
                    <a:pt x="12515" y="72829"/>
                  </a:lnTo>
                  <a:lnTo>
                    <a:pt x="12685" y="74100"/>
                  </a:lnTo>
                  <a:lnTo>
                    <a:pt x="12855" y="75371"/>
                  </a:lnTo>
                  <a:lnTo>
                    <a:pt x="12728" y="75721"/>
                  </a:lnTo>
                  <a:lnTo>
                    <a:pt x="12609" y="76159"/>
                  </a:lnTo>
                  <a:lnTo>
                    <a:pt x="12490" y="76598"/>
                  </a:lnTo>
                  <a:lnTo>
                    <a:pt x="12388" y="77123"/>
                  </a:lnTo>
                  <a:lnTo>
                    <a:pt x="12295" y="77649"/>
                  </a:lnTo>
                  <a:lnTo>
                    <a:pt x="12201" y="78219"/>
                  </a:lnTo>
                  <a:lnTo>
                    <a:pt x="12116" y="78832"/>
                  </a:lnTo>
                  <a:lnTo>
                    <a:pt x="12040" y="79446"/>
                  </a:lnTo>
                  <a:lnTo>
                    <a:pt x="11963" y="80103"/>
                  </a:lnTo>
                  <a:lnTo>
                    <a:pt x="11895" y="80804"/>
                  </a:lnTo>
                  <a:lnTo>
                    <a:pt x="11836" y="81462"/>
                  </a:lnTo>
                  <a:lnTo>
                    <a:pt x="11785" y="82163"/>
                  </a:lnTo>
                  <a:lnTo>
                    <a:pt x="11683" y="83565"/>
                  </a:lnTo>
                  <a:lnTo>
                    <a:pt x="11598" y="84967"/>
                  </a:lnTo>
                  <a:lnTo>
                    <a:pt x="11522" y="86501"/>
                  </a:lnTo>
                  <a:lnTo>
                    <a:pt x="11454" y="88035"/>
                  </a:lnTo>
                  <a:lnTo>
                    <a:pt x="11327" y="91102"/>
                  </a:lnTo>
                  <a:lnTo>
                    <a:pt x="11259" y="92636"/>
                  </a:lnTo>
                  <a:lnTo>
                    <a:pt x="11191" y="94126"/>
                  </a:lnTo>
                  <a:lnTo>
                    <a:pt x="11097" y="95615"/>
                  </a:lnTo>
                  <a:lnTo>
                    <a:pt x="10995" y="97105"/>
                  </a:lnTo>
                  <a:lnTo>
                    <a:pt x="10894" y="97806"/>
                  </a:lnTo>
                  <a:lnTo>
                    <a:pt x="10809" y="98595"/>
                  </a:lnTo>
                  <a:lnTo>
                    <a:pt x="10775" y="98990"/>
                  </a:lnTo>
                  <a:lnTo>
                    <a:pt x="10741" y="99428"/>
                  </a:lnTo>
                  <a:lnTo>
                    <a:pt x="10715" y="99822"/>
                  </a:lnTo>
                  <a:lnTo>
                    <a:pt x="10690" y="100304"/>
                  </a:lnTo>
                  <a:lnTo>
                    <a:pt x="10690" y="100436"/>
                  </a:lnTo>
                  <a:lnTo>
                    <a:pt x="10698" y="100611"/>
                  </a:lnTo>
                  <a:lnTo>
                    <a:pt x="10715" y="100742"/>
                  </a:lnTo>
                  <a:lnTo>
                    <a:pt x="10732" y="100830"/>
                  </a:lnTo>
                  <a:lnTo>
                    <a:pt x="10758" y="100874"/>
                  </a:lnTo>
                  <a:lnTo>
                    <a:pt x="10783" y="100874"/>
                  </a:lnTo>
                  <a:lnTo>
                    <a:pt x="10809" y="100830"/>
                  </a:lnTo>
                  <a:lnTo>
                    <a:pt x="10834" y="100699"/>
                  </a:lnTo>
                  <a:lnTo>
                    <a:pt x="10945" y="99866"/>
                  </a:lnTo>
                  <a:lnTo>
                    <a:pt x="11038" y="99033"/>
                  </a:lnTo>
                  <a:lnTo>
                    <a:pt x="11123" y="98157"/>
                  </a:lnTo>
                  <a:lnTo>
                    <a:pt x="11199" y="97281"/>
                  </a:lnTo>
                  <a:lnTo>
                    <a:pt x="11335" y="96623"/>
                  </a:lnTo>
                  <a:lnTo>
                    <a:pt x="11471" y="95966"/>
                  </a:lnTo>
                  <a:lnTo>
                    <a:pt x="11615" y="95352"/>
                  </a:lnTo>
                  <a:lnTo>
                    <a:pt x="11760" y="94739"/>
                  </a:lnTo>
                  <a:lnTo>
                    <a:pt x="11870" y="94126"/>
                  </a:lnTo>
                  <a:lnTo>
                    <a:pt x="11980" y="93556"/>
                  </a:lnTo>
                  <a:lnTo>
                    <a:pt x="12082" y="92942"/>
                  </a:lnTo>
                  <a:lnTo>
                    <a:pt x="12184" y="92285"/>
                  </a:lnTo>
                  <a:lnTo>
                    <a:pt x="12278" y="91584"/>
                  </a:lnTo>
                  <a:lnTo>
                    <a:pt x="12362" y="90927"/>
                  </a:lnTo>
                  <a:lnTo>
                    <a:pt x="12439" y="90182"/>
                  </a:lnTo>
                  <a:lnTo>
                    <a:pt x="12515" y="89481"/>
                  </a:lnTo>
                  <a:lnTo>
                    <a:pt x="12583" y="88736"/>
                  </a:lnTo>
                  <a:lnTo>
                    <a:pt x="12643" y="87991"/>
                  </a:lnTo>
                  <a:lnTo>
                    <a:pt x="12694" y="87202"/>
                  </a:lnTo>
                  <a:lnTo>
                    <a:pt x="12736" y="86413"/>
                  </a:lnTo>
                  <a:lnTo>
                    <a:pt x="12778" y="85581"/>
                  </a:lnTo>
                  <a:lnTo>
                    <a:pt x="12812" y="84748"/>
                  </a:lnTo>
                  <a:lnTo>
                    <a:pt x="12838" y="83915"/>
                  </a:lnTo>
                  <a:lnTo>
                    <a:pt x="12863" y="83083"/>
                  </a:lnTo>
                  <a:lnTo>
                    <a:pt x="12880" y="82250"/>
                  </a:lnTo>
                  <a:lnTo>
                    <a:pt x="12889" y="81418"/>
                  </a:lnTo>
                  <a:lnTo>
                    <a:pt x="12889" y="80541"/>
                  </a:lnTo>
                  <a:lnTo>
                    <a:pt x="12889" y="79709"/>
                  </a:lnTo>
                  <a:lnTo>
                    <a:pt x="12880" y="78876"/>
                  </a:lnTo>
                  <a:lnTo>
                    <a:pt x="12863" y="78044"/>
                  </a:lnTo>
                  <a:lnTo>
                    <a:pt x="12846" y="77255"/>
                  </a:lnTo>
                  <a:lnTo>
                    <a:pt x="12821" y="76466"/>
                  </a:lnTo>
                  <a:lnTo>
                    <a:pt x="12829" y="76422"/>
                  </a:lnTo>
                  <a:lnTo>
                    <a:pt x="12923" y="77255"/>
                  </a:lnTo>
                  <a:lnTo>
                    <a:pt x="12957" y="78526"/>
                  </a:lnTo>
                  <a:lnTo>
                    <a:pt x="12991" y="79840"/>
                  </a:lnTo>
                  <a:lnTo>
                    <a:pt x="13016" y="81111"/>
                  </a:lnTo>
                  <a:lnTo>
                    <a:pt x="13025" y="82382"/>
                  </a:lnTo>
                  <a:lnTo>
                    <a:pt x="13033" y="83653"/>
                  </a:lnTo>
                  <a:lnTo>
                    <a:pt x="13025" y="84967"/>
                  </a:lnTo>
                  <a:lnTo>
                    <a:pt x="12999" y="86238"/>
                  </a:lnTo>
                  <a:lnTo>
                    <a:pt x="12965" y="87553"/>
                  </a:lnTo>
                  <a:lnTo>
                    <a:pt x="12923" y="89042"/>
                  </a:lnTo>
                  <a:lnTo>
                    <a:pt x="12855" y="90532"/>
                  </a:lnTo>
                  <a:lnTo>
                    <a:pt x="12787" y="91978"/>
                  </a:lnTo>
                  <a:lnTo>
                    <a:pt x="12711" y="93381"/>
                  </a:lnTo>
                  <a:lnTo>
                    <a:pt x="12617" y="94827"/>
                  </a:lnTo>
                  <a:lnTo>
                    <a:pt x="12524" y="96229"/>
                  </a:lnTo>
                  <a:lnTo>
                    <a:pt x="12422" y="97631"/>
                  </a:lnTo>
                  <a:lnTo>
                    <a:pt x="12320" y="99033"/>
                  </a:lnTo>
                  <a:lnTo>
                    <a:pt x="12099" y="101663"/>
                  </a:lnTo>
                  <a:lnTo>
                    <a:pt x="11878" y="104248"/>
                  </a:lnTo>
                  <a:lnTo>
                    <a:pt x="11420" y="109462"/>
                  </a:lnTo>
                  <a:lnTo>
                    <a:pt x="11242" y="111391"/>
                  </a:lnTo>
                  <a:lnTo>
                    <a:pt x="11055" y="113406"/>
                  </a:lnTo>
                  <a:lnTo>
                    <a:pt x="10877" y="115422"/>
                  </a:lnTo>
                  <a:lnTo>
                    <a:pt x="10792" y="116474"/>
                  </a:lnTo>
                  <a:lnTo>
                    <a:pt x="10715" y="117482"/>
                  </a:lnTo>
                  <a:lnTo>
                    <a:pt x="10664" y="116211"/>
                  </a:lnTo>
                  <a:lnTo>
                    <a:pt x="10613" y="114852"/>
                  </a:lnTo>
                  <a:lnTo>
                    <a:pt x="10596" y="113801"/>
                  </a:lnTo>
                  <a:lnTo>
                    <a:pt x="10571" y="112749"/>
                  </a:lnTo>
                  <a:lnTo>
                    <a:pt x="10520" y="110689"/>
                  </a:lnTo>
                  <a:lnTo>
                    <a:pt x="10469" y="108630"/>
                  </a:lnTo>
                  <a:lnTo>
                    <a:pt x="10452" y="107578"/>
                  </a:lnTo>
                  <a:lnTo>
                    <a:pt x="10435" y="106570"/>
                  </a:lnTo>
                  <a:lnTo>
                    <a:pt x="10410" y="104642"/>
                  </a:lnTo>
                  <a:lnTo>
                    <a:pt x="10401" y="102758"/>
                  </a:lnTo>
                  <a:lnTo>
                    <a:pt x="10401" y="100830"/>
                  </a:lnTo>
                  <a:lnTo>
                    <a:pt x="10410" y="98902"/>
                  </a:lnTo>
                  <a:lnTo>
                    <a:pt x="10427" y="97719"/>
                  </a:lnTo>
                  <a:lnTo>
                    <a:pt x="10427" y="97061"/>
                  </a:lnTo>
                  <a:lnTo>
                    <a:pt x="10410" y="96404"/>
                  </a:lnTo>
                  <a:lnTo>
                    <a:pt x="10384" y="95747"/>
                  </a:lnTo>
                  <a:lnTo>
                    <a:pt x="10367" y="95440"/>
                  </a:lnTo>
                  <a:lnTo>
                    <a:pt x="10342" y="95177"/>
                  </a:lnTo>
                  <a:lnTo>
                    <a:pt x="10308" y="94914"/>
                  </a:lnTo>
                  <a:lnTo>
                    <a:pt x="10265" y="94695"/>
                  </a:lnTo>
                  <a:lnTo>
                    <a:pt x="10223" y="94520"/>
                  </a:lnTo>
                  <a:lnTo>
                    <a:pt x="10163" y="94345"/>
                  </a:lnTo>
                  <a:lnTo>
                    <a:pt x="10087" y="94169"/>
                  </a:lnTo>
                  <a:lnTo>
                    <a:pt x="10002" y="94126"/>
                  </a:lnTo>
                  <a:lnTo>
                    <a:pt x="9934" y="94169"/>
                  </a:lnTo>
                  <a:lnTo>
                    <a:pt x="9858" y="94301"/>
                  </a:lnTo>
                  <a:lnTo>
                    <a:pt x="9832" y="94257"/>
                  </a:lnTo>
                  <a:lnTo>
                    <a:pt x="9807" y="94301"/>
                  </a:lnTo>
                  <a:lnTo>
                    <a:pt x="9688" y="94783"/>
                  </a:lnTo>
                  <a:lnTo>
                    <a:pt x="9569" y="95352"/>
                  </a:lnTo>
                  <a:lnTo>
                    <a:pt x="9467" y="95966"/>
                  </a:lnTo>
                  <a:lnTo>
                    <a:pt x="9365" y="96623"/>
                  </a:lnTo>
                  <a:lnTo>
                    <a:pt x="9272" y="97324"/>
                  </a:lnTo>
                  <a:lnTo>
                    <a:pt x="9187" y="98025"/>
                  </a:lnTo>
                  <a:lnTo>
                    <a:pt x="9043" y="99428"/>
                  </a:lnTo>
                  <a:lnTo>
                    <a:pt x="8958" y="100216"/>
                  </a:lnTo>
                  <a:lnTo>
                    <a:pt x="8881" y="101005"/>
                  </a:lnTo>
                  <a:lnTo>
                    <a:pt x="8813" y="101838"/>
                  </a:lnTo>
                  <a:lnTo>
                    <a:pt x="8745" y="102670"/>
                  </a:lnTo>
                  <a:lnTo>
                    <a:pt x="8703" y="101925"/>
                  </a:lnTo>
                  <a:lnTo>
                    <a:pt x="8661" y="101137"/>
                  </a:lnTo>
                  <a:lnTo>
                    <a:pt x="8550" y="99691"/>
                  </a:lnTo>
                  <a:lnTo>
                    <a:pt x="8499" y="98902"/>
                  </a:lnTo>
                  <a:lnTo>
                    <a:pt x="8457" y="98464"/>
                  </a:lnTo>
                  <a:lnTo>
                    <a:pt x="8406" y="97982"/>
                  </a:lnTo>
                  <a:lnTo>
                    <a:pt x="8355" y="97543"/>
                  </a:lnTo>
                  <a:lnTo>
                    <a:pt x="8321" y="97368"/>
                  </a:lnTo>
                  <a:lnTo>
                    <a:pt x="8287" y="97237"/>
                  </a:lnTo>
                  <a:lnTo>
                    <a:pt x="8253" y="97105"/>
                  </a:lnTo>
                  <a:lnTo>
                    <a:pt x="8211" y="97061"/>
                  </a:lnTo>
                  <a:lnTo>
                    <a:pt x="8168" y="97061"/>
                  </a:lnTo>
                  <a:lnTo>
                    <a:pt x="8126" y="97105"/>
                  </a:lnTo>
                  <a:lnTo>
                    <a:pt x="8083" y="97237"/>
                  </a:lnTo>
                  <a:lnTo>
                    <a:pt x="8049" y="97412"/>
                  </a:lnTo>
                  <a:lnTo>
                    <a:pt x="8015" y="97631"/>
                  </a:lnTo>
                  <a:lnTo>
                    <a:pt x="7990" y="97894"/>
                  </a:lnTo>
                  <a:lnTo>
                    <a:pt x="7973" y="98245"/>
                  </a:lnTo>
                  <a:lnTo>
                    <a:pt x="7964" y="98595"/>
                  </a:lnTo>
                  <a:lnTo>
                    <a:pt x="7947" y="99340"/>
                  </a:lnTo>
                  <a:lnTo>
                    <a:pt x="7939" y="100129"/>
                  </a:lnTo>
                  <a:lnTo>
                    <a:pt x="7947" y="100874"/>
                  </a:lnTo>
                  <a:lnTo>
                    <a:pt x="7956" y="101969"/>
                  </a:lnTo>
                  <a:lnTo>
                    <a:pt x="7956" y="103854"/>
                  </a:lnTo>
                  <a:lnTo>
                    <a:pt x="7964" y="104818"/>
                  </a:lnTo>
                  <a:lnTo>
                    <a:pt x="7981" y="105782"/>
                  </a:lnTo>
                  <a:lnTo>
                    <a:pt x="7778" y="104029"/>
                  </a:lnTo>
                  <a:lnTo>
                    <a:pt x="7574" y="102320"/>
                  </a:lnTo>
                  <a:lnTo>
                    <a:pt x="7361" y="100655"/>
                  </a:lnTo>
                  <a:lnTo>
                    <a:pt x="7141" y="98990"/>
                  </a:lnTo>
                  <a:lnTo>
                    <a:pt x="6911" y="97324"/>
                  </a:lnTo>
                  <a:lnTo>
                    <a:pt x="6682" y="95703"/>
                  </a:lnTo>
                  <a:lnTo>
                    <a:pt x="6436" y="94126"/>
                  </a:lnTo>
                  <a:lnTo>
                    <a:pt x="6190" y="92548"/>
                  </a:lnTo>
                  <a:lnTo>
                    <a:pt x="6113" y="91978"/>
                  </a:lnTo>
                  <a:lnTo>
                    <a:pt x="6011" y="91321"/>
                  </a:lnTo>
                  <a:lnTo>
                    <a:pt x="5901" y="90576"/>
                  </a:lnTo>
                  <a:lnTo>
                    <a:pt x="5782" y="89787"/>
                  </a:lnTo>
                  <a:lnTo>
                    <a:pt x="5655" y="89130"/>
                  </a:lnTo>
                  <a:lnTo>
                    <a:pt x="5587" y="88823"/>
                  </a:lnTo>
                  <a:lnTo>
                    <a:pt x="5519" y="88560"/>
                  </a:lnTo>
                  <a:lnTo>
                    <a:pt x="5451" y="88385"/>
                  </a:lnTo>
                  <a:lnTo>
                    <a:pt x="5375" y="88254"/>
                  </a:lnTo>
                  <a:lnTo>
                    <a:pt x="5307" y="88166"/>
                  </a:lnTo>
                  <a:lnTo>
                    <a:pt x="5239" y="88166"/>
                  </a:lnTo>
                  <a:lnTo>
                    <a:pt x="5171" y="88254"/>
                  </a:lnTo>
                  <a:lnTo>
                    <a:pt x="5111" y="88341"/>
                  </a:lnTo>
                  <a:lnTo>
                    <a:pt x="5061" y="88560"/>
                  </a:lnTo>
                  <a:lnTo>
                    <a:pt x="5018" y="88779"/>
                  </a:lnTo>
                  <a:lnTo>
                    <a:pt x="4984" y="89042"/>
                  </a:lnTo>
                  <a:lnTo>
                    <a:pt x="4959" y="89305"/>
                  </a:lnTo>
                  <a:lnTo>
                    <a:pt x="4942" y="89656"/>
                  </a:lnTo>
                  <a:lnTo>
                    <a:pt x="4925" y="89963"/>
                  </a:lnTo>
                  <a:lnTo>
                    <a:pt x="4908" y="90664"/>
                  </a:lnTo>
                  <a:lnTo>
                    <a:pt x="4908" y="91409"/>
                  </a:lnTo>
                  <a:lnTo>
                    <a:pt x="4916" y="92679"/>
                  </a:lnTo>
                  <a:lnTo>
                    <a:pt x="4933" y="93819"/>
                  </a:lnTo>
                  <a:lnTo>
                    <a:pt x="4959" y="94958"/>
                  </a:lnTo>
                  <a:lnTo>
                    <a:pt x="4984" y="96097"/>
                  </a:lnTo>
                  <a:lnTo>
                    <a:pt x="5018" y="97193"/>
                  </a:lnTo>
                  <a:lnTo>
                    <a:pt x="5061" y="98332"/>
                  </a:lnTo>
                  <a:lnTo>
                    <a:pt x="5111" y="99472"/>
                  </a:lnTo>
                  <a:lnTo>
                    <a:pt x="5162" y="100567"/>
                  </a:lnTo>
                  <a:lnTo>
                    <a:pt x="5222" y="101663"/>
                  </a:lnTo>
                  <a:lnTo>
                    <a:pt x="5290" y="102758"/>
                  </a:lnTo>
                  <a:lnTo>
                    <a:pt x="5366" y="103854"/>
                  </a:lnTo>
                  <a:lnTo>
                    <a:pt x="5443" y="104905"/>
                  </a:lnTo>
                  <a:lnTo>
                    <a:pt x="5528" y="105957"/>
                  </a:lnTo>
                  <a:lnTo>
                    <a:pt x="5621" y="107009"/>
                  </a:lnTo>
                  <a:lnTo>
                    <a:pt x="5723" y="108060"/>
                  </a:lnTo>
                  <a:lnTo>
                    <a:pt x="5825" y="109068"/>
                  </a:lnTo>
                  <a:lnTo>
                    <a:pt x="5935" y="110032"/>
                  </a:lnTo>
                  <a:lnTo>
                    <a:pt x="6096" y="111391"/>
                  </a:lnTo>
                  <a:lnTo>
                    <a:pt x="6283" y="112793"/>
                  </a:lnTo>
                  <a:lnTo>
                    <a:pt x="6487" y="114151"/>
                  </a:lnTo>
                  <a:lnTo>
                    <a:pt x="6597" y="114809"/>
                  </a:lnTo>
                  <a:lnTo>
                    <a:pt x="6708" y="115466"/>
                  </a:lnTo>
                  <a:lnTo>
                    <a:pt x="6835" y="116079"/>
                  </a:lnTo>
                  <a:lnTo>
                    <a:pt x="6954" y="116693"/>
                  </a:lnTo>
                  <a:lnTo>
                    <a:pt x="7081" y="117262"/>
                  </a:lnTo>
                  <a:lnTo>
                    <a:pt x="7217" y="117788"/>
                  </a:lnTo>
                  <a:lnTo>
                    <a:pt x="7353" y="118270"/>
                  </a:lnTo>
                  <a:lnTo>
                    <a:pt x="7489" y="118709"/>
                  </a:lnTo>
                  <a:lnTo>
                    <a:pt x="7633" y="119103"/>
                  </a:lnTo>
                  <a:lnTo>
                    <a:pt x="7778" y="119453"/>
                  </a:lnTo>
                  <a:lnTo>
                    <a:pt x="7319" y="120067"/>
                  </a:lnTo>
                  <a:lnTo>
                    <a:pt x="6852" y="120593"/>
                  </a:lnTo>
                  <a:lnTo>
                    <a:pt x="6385" y="121031"/>
                  </a:lnTo>
                  <a:lnTo>
                    <a:pt x="5918" y="121425"/>
                  </a:lnTo>
                  <a:lnTo>
                    <a:pt x="5451" y="121732"/>
                  </a:lnTo>
                  <a:lnTo>
                    <a:pt x="4976" y="121951"/>
                  </a:lnTo>
                  <a:lnTo>
                    <a:pt x="4500" y="122083"/>
                  </a:lnTo>
                  <a:lnTo>
                    <a:pt x="4025" y="122126"/>
                  </a:lnTo>
                  <a:lnTo>
                    <a:pt x="3532" y="122083"/>
                  </a:lnTo>
                  <a:lnTo>
                    <a:pt x="3048" y="121951"/>
                  </a:lnTo>
                  <a:lnTo>
                    <a:pt x="2564" y="121732"/>
                  </a:lnTo>
                  <a:lnTo>
                    <a:pt x="2080" y="121469"/>
                  </a:lnTo>
                  <a:lnTo>
                    <a:pt x="1843" y="121338"/>
                  </a:lnTo>
                  <a:lnTo>
                    <a:pt x="1605" y="121119"/>
                  </a:lnTo>
                  <a:lnTo>
                    <a:pt x="1121" y="120724"/>
                  </a:lnTo>
                  <a:lnTo>
                    <a:pt x="883" y="120593"/>
                  </a:lnTo>
                  <a:lnTo>
                    <a:pt x="637" y="120461"/>
                  </a:lnTo>
                  <a:lnTo>
                    <a:pt x="399" y="120417"/>
                  </a:lnTo>
                  <a:lnTo>
                    <a:pt x="280" y="120417"/>
                  </a:lnTo>
                  <a:lnTo>
                    <a:pt x="161" y="120461"/>
                  </a:lnTo>
                  <a:lnTo>
                    <a:pt x="153" y="120505"/>
                  </a:lnTo>
                  <a:lnTo>
                    <a:pt x="136" y="120549"/>
                  </a:lnTo>
                  <a:lnTo>
                    <a:pt x="128" y="120680"/>
                  </a:lnTo>
                  <a:lnTo>
                    <a:pt x="128" y="120812"/>
                  </a:lnTo>
                  <a:lnTo>
                    <a:pt x="153" y="120943"/>
                  </a:lnTo>
                  <a:lnTo>
                    <a:pt x="128" y="121031"/>
                  </a:lnTo>
                  <a:lnTo>
                    <a:pt x="128" y="121206"/>
                  </a:lnTo>
                  <a:lnTo>
                    <a:pt x="136" y="121644"/>
                  </a:lnTo>
                  <a:lnTo>
                    <a:pt x="153" y="122126"/>
                  </a:lnTo>
                  <a:lnTo>
                    <a:pt x="187" y="122608"/>
                  </a:lnTo>
                  <a:lnTo>
                    <a:pt x="221" y="123047"/>
                  </a:lnTo>
                  <a:lnTo>
                    <a:pt x="263" y="123529"/>
                  </a:lnTo>
                  <a:lnTo>
                    <a:pt x="323" y="124011"/>
                  </a:lnTo>
                  <a:lnTo>
                    <a:pt x="433" y="124887"/>
                  </a:lnTo>
                  <a:lnTo>
                    <a:pt x="569" y="125764"/>
                  </a:lnTo>
                  <a:lnTo>
                    <a:pt x="713" y="126552"/>
                  </a:lnTo>
                  <a:lnTo>
                    <a:pt x="849" y="127297"/>
                  </a:lnTo>
                  <a:lnTo>
                    <a:pt x="985" y="127998"/>
                  </a:lnTo>
                  <a:lnTo>
                    <a:pt x="1206" y="129050"/>
                  </a:lnTo>
                  <a:lnTo>
                    <a:pt x="1333" y="129576"/>
                  </a:lnTo>
                  <a:lnTo>
                    <a:pt x="1469" y="130146"/>
                  </a:lnTo>
                  <a:lnTo>
                    <a:pt x="1333" y="130014"/>
                  </a:lnTo>
                  <a:lnTo>
                    <a:pt x="1019" y="129795"/>
                  </a:lnTo>
                  <a:lnTo>
                    <a:pt x="696" y="129620"/>
                  </a:lnTo>
                  <a:lnTo>
                    <a:pt x="535" y="129532"/>
                  </a:lnTo>
                  <a:lnTo>
                    <a:pt x="221" y="129532"/>
                  </a:lnTo>
                  <a:lnTo>
                    <a:pt x="60" y="129620"/>
                  </a:lnTo>
                  <a:lnTo>
                    <a:pt x="34" y="129663"/>
                  </a:lnTo>
                  <a:lnTo>
                    <a:pt x="17" y="129751"/>
                  </a:lnTo>
                  <a:lnTo>
                    <a:pt x="0" y="129839"/>
                  </a:lnTo>
                  <a:lnTo>
                    <a:pt x="0" y="129970"/>
                  </a:lnTo>
                  <a:lnTo>
                    <a:pt x="0" y="130146"/>
                  </a:lnTo>
                  <a:lnTo>
                    <a:pt x="9" y="130277"/>
                  </a:lnTo>
                  <a:lnTo>
                    <a:pt x="26" y="130365"/>
                  </a:lnTo>
                  <a:lnTo>
                    <a:pt x="51" y="130408"/>
                  </a:lnTo>
                  <a:lnTo>
                    <a:pt x="102" y="130452"/>
                  </a:lnTo>
                  <a:lnTo>
                    <a:pt x="170" y="130934"/>
                  </a:lnTo>
                  <a:lnTo>
                    <a:pt x="238" y="131416"/>
                  </a:lnTo>
                  <a:lnTo>
                    <a:pt x="314" y="131898"/>
                  </a:lnTo>
                  <a:lnTo>
                    <a:pt x="399" y="132337"/>
                  </a:lnTo>
                  <a:lnTo>
                    <a:pt x="493" y="132775"/>
                  </a:lnTo>
                  <a:lnTo>
                    <a:pt x="586" y="133213"/>
                  </a:lnTo>
                  <a:lnTo>
                    <a:pt x="781" y="134002"/>
                  </a:lnTo>
                  <a:lnTo>
                    <a:pt x="985" y="134747"/>
                  </a:lnTo>
                  <a:lnTo>
                    <a:pt x="1197" y="135404"/>
                  </a:lnTo>
                  <a:lnTo>
                    <a:pt x="1410" y="136061"/>
                  </a:lnTo>
                  <a:lnTo>
                    <a:pt x="1613" y="136631"/>
                  </a:lnTo>
                  <a:lnTo>
                    <a:pt x="1961" y="137507"/>
                  </a:lnTo>
                  <a:lnTo>
                    <a:pt x="2140" y="137945"/>
                  </a:lnTo>
                  <a:lnTo>
                    <a:pt x="2335" y="138340"/>
                  </a:lnTo>
                  <a:lnTo>
                    <a:pt x="2522" y="138690"/>
                  </a:lnTo>
                  <a:lnTo>
                    <a:pt x="2717" y="138997"/>
                  </a:lnTo>
                  <a:lnTo>
                    <a:pt x="2921" y="139172"/>
                  </a:lnTo>
                  <a:lnTo>
                    <a:pt x="3014" y="139260"/>
                  </a:lnTo>
                  <a:lnTo>
                    <a:pt x="3108" y="139304"/>
                  </a:lnTo>
                  <a:lnTo>
                    <a:pt x="2929" y="139654"/>
                  </a:lnTo>
                  <a:lnTo>
                    <a:pt x="2751" y="140049"/>
                  </a:lnTo>
                  <a:lnTo>
                    <a:pt x="2564" y="140356"/>
                  </a:lnTo>
                  <a:lnTo>
                    <a:pt x="2471" y="140531"/>
                  </a:lnTo>
                  <a:lnTo>
                    <a:pt x="2378" y="140662"/>
                  </a:lnTo>
                  <a:lnTo>
                    <a:pt x="2148" y="140838"/>
                  </a:lnTo>
                  <a:lnTo>
                    <a:pt x="1911" y="141057"/>
                  </a:lnTo>
                  <a:lnTo>
                    <a:pt x="1800" y="141188"/>
                  </a:lnTo>
                  <a:lnTo>
                    <a:pt x="1690" y="141363"/>
                  </a:lnTo>
                  <a:lnTo>
                    <a:pt x="1579" y="141583"/>
                  </a:lnTo>
                  <a:lnTo>
                    <a:pt x="1486" y="141889"/>
                  </a:lnTo>
                  <a:lnTo>
                    <a:pt x="1478" y="141977"/>
                  </a:lnTo>
                  <a:lnTo>
                    <a:pt x="1469" y="142065"/>
                  </a:lnTo>
                  <a:lnTo>
                    <a:pt x="1478" y="142152"/>
                  </a:lnTo>
                  <a:lnTo>
                    <a:pt x="1486" y="142196"/>
                  </a:lnTo>
                  <a:lnTo>
                    <a:pt x="1461" y="142240"/>
                  </a:lnTo>
                  <a:lnTo>
                    <a:pt x="1435" y="142327"/>
                  </a:lnTo>
                  <a:lnTo>
                    <a:pt x="1427" y="142415"/>
                  </a:lnTo>
                  <a:lnTo>
                    <a:pt x="1418" y="142547"/>
                  </a:lnTo>
                  <a:lnTo>
                    <a:pt x="1418" y="142634"/>
                  </a:lnTo>
                  <a:lnTo>
                    <a:pt x="1418" y="142766"/>
                  </a:lnTo>
                  <a:lnTo>
                    <a:pt x="1435" y="142853"/>
                  </a:lnTo>
                  <a:lnTo>
                    <a:pt x="1461" y="142897"/>
                  </a:lnTo>
                  <a:lnTo>
                    <a:pt x="1690" y="143204"/>
                  </a:lnTo>
                  <a:lnTo>
                    <a:pt x="1919" y="143379"/>
                  </a:lnTo>
                  <a:lnTo>
                    <a:pt x="2157" y="143511"/>
                  </a:lnTo>
                  <a:lnTo>
                    <a:pt x="2395" y="143598"/>
                  </a:lnTo>
                  <a:lnTo>
                    <a:pt x="2632" y="143598"/>
                  </a:lnTo>
                  <a:lnTo>
                    <a:pt x="2878" y="143554"/>
                  </a:lnTo>
                  <a:lnTo>
                    <a:pt x="3125" y="143467"/>
                  </a:lnTo>
                  <a:lnTo>
                    <a:pt x="3371" y="143291"/>
                  </a:lnTo>
                  <a:lnTo>
                    <a:pt x="3617" y="143116"/>
                  </a:lnTo>
                  <a:lnTo>
                    <a:pt x="3855" y="142897"/>
                  </a:lnTo>
                  <a:lnTo>
                    <a:pt x="4101" y="142634"/>
                  </a:lnTo>
                  <a:lnTo>
                    <a:pt x="4339" y="142327"/>
                  </a:lnTo>
                  <a:lnTo>
                    <a:pt x="4568" y="142021"/>
                  </a:lnTo>
                  <a:lnTo>
                    <a:pt x="4797" y="141670"/>
                  </a:lnTo>
                  <a:lnTo>
                    <a:pt x="5239" y="140925"/>
                  </a:lnTo>
                  <a:lnTo>
                    <a:pt x="5468" y="140531"/>
                  </a:lnTo>
                  <a:lnTo>
                    <a:pt x="5689" y="140049"/>
                  </a:lnTo>
                  <a:lnTo>
                    <a:pt x="5910" y="139567"/>
                  </a:lnTo>
                  <a:lnTo>
                    <a:pt x="6130" y="139041"/>
                  </a:lnTo>
                  <a:lnTo>
                    <a:pt x="6343" y="138515"/>
                  </a:lnTo>
                  <a:lnTo>
                    <a:pt x="6555" y="137945"/>
                  </a:lnTo>
                  <a:lnTo>
                    <a:pt x="6767" y="137332"/>
                  </a:lnTo>
                  <a:lnTo>
                    <a:pt x="6971" y="136675"/>
                  </a:lnTo>
                  <a:lnTo>
                    <a:pt x="7243" y="135842"/>
                  </a:lnTo>
                  <a:lnTo>
                    <a:pt x="7506" y="134878"/>
                  </a:lnTo>
                  <a:lnTo>
                    <a:pt x="7778" y="133914"/>
                  </a:lnTo>
                  <a:lnTo>
                    <a:pt x="7905" y="133388"/>
                  </a:lnTo>
                  <a:lnTo>
                    <a:pt x="8032" y="132819"/>
                  </a:lnTo>
                  <a:lnTo>
                    <a:pt x="7964" y="133563"/>
                  </a:lnTo>
                  <a:lnTo>
                    <a:pt x="7913" y="134308"/>
                  </a:lnTo>
                  <a:lnTo>
                    <a:pt x="7862" y="135053"/>
                  </a:lnTo>
                  <a:lnTo>
                    <a:pt x="7820" y="135842"/>
                  </a:lnTo>
                  <a:lnTo>
                    <a:pt x="7778" y="136587"/>
                  </a:lnTo>
                  <a:lnTo>
                    <a:pt x="7744" y="137376"/>
                  </a:lnTo>
                  <a:lnTo>
                    <a:pt x="7710" y="138165"/>
                  </a:lnTo>
                  <a:lnTo>
                    <a:pt x="7693" y="138953"/>
                  </a:lnTo>
                  <a:lnTo>
                    <a:pt x="7676" y="139786"/>
                  </a:lnTo>
                  <a:lnTo>
                    <a:pt x="7659" y="140575"/>
                  </a:lnTo>
                  <a:lnTo>
                    <a:pt x="7650" y="142152"/>
                  </a:lnTo>
                  <a:lnTo>
                    <a:pt x="7650" y="143730"/>
                  </a:lnTo>
                  <a:lnTo>
                    <a:pt x="7684" y="145263"/>
                  </a:lnTo>
                  <a:lnTo>
                    <a:pt x="7710" y="146447"/>
                  </a:lnTo>
                  <a:lnTo>
                    <a:pt x="7752" y="147586"/>
                  </a:lnTo>
                  <a:lnTo>
                    <a:pt x="7803" y="148725"/>
                  </a:lnTo>
                  <a:lnTo>
                    <a:pt x="7862" y="149864"/>
                  </a:lnTo>
                  <a:lnTo>
                    <a:pt x="7930" y="151004"/>
                  </a:lnTo>
                  <a:lnTo>
                    <a:pt x="8007" y="152099"/>
                  </a:lnTo>
                  <a:lnTo>
                    <a:pt x="8083" y="153195"/>
                  </a:lnTo>
                  <a:lnTo>
                    <a:pt x="8168" y="154290"/>
                  </a:lnTo>
                  <a:lnTo>
                    <a:pt x="8338" y="156350"/>
                  </a:lnTo>
                  <a:lnTo>
                    <a:pt x="8423" y="157358"/>
                  </a:lnTo>
                  <a:lnTo>
                    <a:pt x="8516" y="158409"/>
                  </a:lnTo>
                  <a:lnTo>
                    <a:pt x="8618" y="159417"/>
                  </a:lnTo>
                  <a:lnTo>
                    <a:pt x="8728" y="160381"/>
                  </a:lnTo>
                  <a:lnTo>
                    <a:pt x="8847" y="161345"/>
                  </a:lnTo>
                  <a:lnTo>
                    <a:pt x="8983" y="162178"/>
                  </a:lnTo>
                  <a:lnTo>
                    <a:pt x="9000" y="162266"/>
                  </a:lnTo>
                  <a:lnTo>
                    <a:pt x="9017" y="162266"/>
                  </a:lnTo>
                  <a:lnTo>
                    <a:pt x="9034" y="162178"/>
                  </a:lnTo>
                  <a:lnTo>
                    <a:pt x="9043" y="162090"/>
                  </a:lnTo>
                  <a:lnTo>
                    <a:pt x="9077" y="162046"/>
                  </a:lnTo>
                  <a:lnTo>
                    <a:pt x="9085" y="161959"/>
                  </a:lnTo>
                  <a:lnTo>
                    <a:pt x="9094" y="161871"/>
                  </a:lnTo>
                  <a:lnTo>
                    <a:pt x="9119" y="160732"/>
                  </a:lnTo>
                  <a:lnTo>
                    <a:pt x="9136" y="159636"/>
                  </a:lnTo>
                  <a:lnTo>
                    <a:pt x="9170" y="157445"/>
                  </a:lnTo>
                  <a:lnTo>
                    <a:pt x="9178" y="156306"/>
                  </a:lnTo>
                  <a:lnTo>
                    <a:pt x="9204" y="155211"/>
                  </a:lnTo>
                  <a:lnTo>
                    <a:pt x="9238" y="154115"/>
                  </a:lnTo>
                  <a:lnTo>
                    <a:pt x="9280" y="152976"/>
                  </a:lnTo>
                  <a:lnTo>
                    <a:pt x="9314" y="152231"/>
                  </a:lnTo>
                  <a:lnTo>
                    <a:pt x="9365" y="151530"/>
                  </a:lnTo>
                  <a:lnTo>
                    <a:pt x="9467" y="150084"/>
                  </a:lnTo>
                  <a:lnTo>
                    <a:pt x="9586" y="148681"/>
                  </a:lnTo>
                  <a:lnTo>
                    <a:pt x="9705" y="147235"/>
                  </a:lnTo>
                  <a:lnTo>
                    <a:pt x="9705" y="148331"/>
                  </a:lnTo>
                  <a:lnTo>
                    <a:pt x="9713" y="149426"/>
                  </a:lnTo>
                  <a:lnTo>
                    <a:pt x="9739" y="150522"/>
                  </a:lnTo>
                  <a:lnTo>
                    <a:pt x="9781" y="151617"/>
                  </a:lnTo>
                  <a:lnTo>
                    <a:pt x="9832" y="152713"/>
                  </a:lnTo>
                  <a:lnTo>
                    <a:pt x="9892" y="153808"/>
                  </a:lnTo>
                  <a:lnTo>
                    <a:pt x="9968" y="154904"/>
                  </a:lnTo>
                  <a:lnTo>
                    <a:pt x="10053" y="155955"/>
                  </a:lnTo>
                  <a:lnTo>
                    <a:pt x="10155" y="156963"/>
                  </a:lnTo>
                  <a:lnTo>
                    <a:pt x="10257" y="157971"/>
                  </a:lnTo>
                  <a:lnTo>
                    <a:pt x="10376" y="158891"/>
                  </a:lnTo>
                  <a:lnTo>
                    <a:pt x="10503" y="159768"/>
                  </a:lnTo>
                  <a:lnTo>
                    <a:pt x="10639" y="160557"/>
                  </a:lnTo>
                  <a:lnTo>
                    <a:pt x="10783" y="161301"/>
                  </a:lnTo>
                  <a:lnTo>
                    <a:pt x="10928" y="161959"/>
                  </a:lnTo>
                  <a:lnTo>
                    <a:pt x="11089" y="162528"/>
                  </a:lnTo>
                  <a:lnTo>
                    <a:pt x="11106" y="162572"/>
                  </a:lnTo>
                  <a:lnTo>
                    <a:pt x="11123" y="162572"/>
                  </a:lnTo>
                  <a:lnTo>
                    <a:pt x="11140" y="162528"/>
                  </a:lnTo>
                  <a:lnTo>
                    <a:pt x="11157" y="162485"/>
                  </a:lnTo>
                  <a:lnTo>
                    <a:pt x="11174" y="162353"/>
                  </a:lnTo>
                  <a:lnTo>
                    <a:pt x="11174" y="162222"/>
                  </a:lnTo>
                  <a:lnTo>
                    <a:pt x="11174" y="162134"/>
                  </a:lnTo>
                  <a:lnTo>
                    <a:pt x="11174" y="162090"/>
                  </a:lnTo>
                  <a:lnTo>
                    <a:pt x="11199" y="161564"/>
                  </a:lnTo>
                  <a:lnTo>
                    <a:pt x="11216" y="161039"/>
                  </a:lnTo>
                  <a:lnTo>
                    <a:pt x="11233" y="159943"/>
                  </a:lnTo>
                  <a:lnTo>
                    <a:pt x="11242" y="158891"/>
                  </a:lnTo>
                  <a:lnTo>
                    <a:pt x="11250" y="157796"/>
                  </a:lnTo>
                  <a:lnTo>
                    <a:pt x="11267" y="156744"/>
                  </a:lnTo>
                  <a:lnTo>
                    <a:pt x="11293" y="155693"/>
                  </a:lnTo>
                  <a:lnTo>
                    <a:pt x="11344" y="156569"/>
                  </a:lnTo>
                  <a:lnTo>
                    <a:pt x="11411" y="157402"/>
                  </a:lnTo>
                  <a:lnTo>
                    <a:pt x="11496" y="158234"/>
                  </a:lnTo>
                  <a:lnTo>
                    <a:pt x="11590" y="159023"/>
                  </a:lnTo>
                  <a:lnTo>
                    <a:pt x="11692" y="159768"/>
                  </a:lnTo>
                  <a:lnTo>
                    <a:pt x="11802" y="160425"/>
                  </a:lnTo>
                  <a:lnTo>
                    <a:pt x="11861" y="160688"/>
                  </a:lnTo>
                  <a:lnTo>
                    <a:pt x="11929" y="160951"/>
                  </a:lnTo>
                  <a:lnTo>
                    <a:pt x="11989" y="161214"/>
                  </a:lnTo>
                  <a:lnTo>
                    <a:pt x="12057" y="161389"/>
                  </a:lnTo>
                  <a:lnTo>
                    <a:pt x="12074" y="161433"/>
                  </a:lnTo>
                  <a:lnTo>
                    <a:pt x="12091" y="161433"/>
                  </a:lnTo>
                  <a:lnTo>
                    <a:pt x="12116" y="161345"/>
                  </a:lnTo>
                  <a:lnTo>
                    <a:pt x="12133" y="161214"/>
                  </a:lnTo>
                  <a:lnTo>
                    <a:pt x="12142" y="161126"/>
                  </a:lnTo>
                  <a:lnTo>
                    <a:pt x="12133" y="161039"/>
                  </a:lnTo>
                  <a:lnTo>
                    <a:pt x="12142" y="160951"/>
                  </a:lnTo>
                  <a:lnTo>
                    <a:pt x="12150" y="160863"/>
                  </a:lnTo>
                  <a:lnTo>
                    <a:pt x="12184" y="160118"/>
                  </a:lnTo>
                  <a:lnTo>
                    <a:pt x="12201" y="159330"/>
                  </a:lnTo>
                  <a:lnTo>
                    <a:pt x="12218" y="158541"/>
                  </a:lnTo>
                  <a:lnTo>
                    <a:pt x="12227" y="157708"/>
                  </a:lnTo>
                  <a:lnTo>
                    <a:pt x="12227" y="156919"/>
                  </a:lnTo>
                  <a:lnTo>
                    <a:pt x="12218" y="156087"/>
                  </a:lnTo>
                  <a:lnTo>
                    <a:pt x="12210" y="155298"/>
                  </a:lnTo>
                  <a:lnTo>
                    <a:pt x="12184" y="154466"/>
                  </a:lnTo>
                  <a:lnTo>
                    <a:pt x="12159" y="153677"/>
                  </a:lnTo>
                  <a:lnTo>
                    <a:pt x="12133" y="152844"/>
                  </a:lnTo>
                  <a:lnTo>
                    <a:pt x="12057" y="151267"/>
                  </a:lnTo>
                  <a:lnTo>
                    <a:pt x="11963" y="149733"/>
                  </a:lnTo>
                  <a:lnTo>
                    <a:pt x="11861" y="148243"/>
                  </a:lnTo>
                  <a:lnTo>
                    <a:pt x="11794" y="147411"/>
                  </a:lnTo>
                  <a:lnTo>
                    <a:pt x="11717" y="146622"/>
                  </a:lnTo>
                  <a:lnTo>
                    <a:pt x="11556" y="144957"/>
                  </a:lnTo>
                  <a:lnTo>
                    <a:pt x="11386" y="143335"/>
                  </a:lnTo>
                  <a:lnTo>
                    <a:pt x="11225" y="141670"/>
                  </a:lnTo>
                  <a:lnTo>
                    <a:pt x="11148" y="140838"/>
                  </a:lnTo>
                  <a:lnTo>
                    <a:pt x="11089" y="140005"/>
                  </a:lnTo>
                  <a:lnTo>
                    <a:pt x="11029" y="139129"/>
                  </a:lnTo>
                  <a:lnTo>
                    <a:pt x="10987" y="138296"/>
                  </a:lnTo>
                  <a:lnTo>
                    <a:pt x="10953" y="137420"/>
                  </a:lnTo>
                  <a:lnTo>
                    <a:pt x="10936" y="136543"/>
                  </a:lnTo>
                  <a:lnTo>
                    <a:pt x="10945" y="135623"/>
                  </a:lnTo>
                  <a:lnTo>
                    <a:pt x="10961" y="134703"/>
                  </a:lnTo>
                  <a:lnTo>
                    <a:pt x="10995" y="134396"/>
                  </a:lnTo>
                  <a:lnTo>
                    <a:pt x="11046" y="134133"/>
                  </a:lnTo>
                  <a:lnTo>
                    <a:pt x="11080" y="134045"/>
                  </a:lnTo>
                  <a:lnTo>
                    <a:pt x="11114" y="133958"/>
                  </a:lnTo>
                  <a:lnTo>
                    <a:pt x="11148" y="133914"/>
                  </a:lnTo>
                  <a:lnTo>
                    <a:pt x="11199" y="133826"/>
                  </a:lnTo>
                  <a:lnTo>
                    <a:pt x="11250" y="133826"/>
                  </a:lnTo>
                  <a:lnTo>
                    <a:pt x="11310" y="133870"/>
                  </a:lnTo>
                  <a:lnTo>
                    <a:pt x="11310" y="134002"/>
                  </a:lnTo>
                  <a:lnTo>
                    <a:pt x="11327" y="134133"/>
                  </a:lnTo>
                  <a:lnTo>
                    <a:pt x="11420" y="134440"/>
                  </a:lnTo>
                  <a:lnTo>
                    <a:pt x="11522" y="134747"/>
                  </a:lnTo>
                  <a:lnTo>
                    <a:pt x="11624" y="135053"/>
                  </a:lnTo>
                  <a:lnTo>
                    <a:pt x="11734" y="135316"/>
                  </a:lnTo>
                  <a:lnTo>
                    <a:pt x="11955" y="135754"/>
                  </a:lnTo>
                  <a:lnTo>
                    <a:pt x="12193" y="136149"/>
                  </a:lnTo>
                  <a:lnTo>
                    <a:pt x="12422" y="136499"/>
                  </a:lnTo>
                  <a:lnTo>
                    <a:pt x="12660" y="136806"/>
                  </a:lnTo>
                  <a:lnTo>
                    <a:pt x="13118" y="137332"/>
                  </a:lnTo>
                  <a:lnTo>
                    <a:pt x="13356" y="137551"/>
                  </a:lnTo>
                  <a:lnTo>
                    <a:pt x="13602" y="137814"/>
                  </a:lnTo>
                  <a:lnTo>
                    <a:pt x="13840" y="137989"/>
                  </a:lnTo>
                  <a:lnTo>
                    <a:pt x="14086" y="138165"/>
                  </a:lnTo>
                  <a:lnTo>
                    <a:pt x="14578" y="138427"/>
                  </a:lnTo>
                  <a:lnTo>
                    <a:pt x="15062" y="138647"/>
                  </a:lnTo>
                  <a:lnTo>
                    <a:pt x="15623" y="138734"/>
                  </a:lnTo>
                  <a:lnTo>
                    <a:pt x="16183" y="138778"/>
                  </a:lnTo>
                  <a:lnTo>
                    <a:pt x="16735" y="138690"/>
                  </a:lnTo>
                  <a:lnTo>
                    <a:pt x="17295" y="138559"/>
                  </a:lnTo>
                  <a:lnTo>
                    <a:pt x="17796" y="138471"/>
                  </a:lnTo>
                  <a:lnTo>
                    <a:pt x="18306" y="138296"/>
                  </a:lnTo>
                  <a:lnTo>
                    <a:pt x="18552" y="138208"/>
                  </a:lnTo>
                  <a:lnTo>
                    <a:pt x="18807" y="138077"/>
                  </a:lnTo>
                  <a:lnTo>
                    <a:pt x="19053" y="137902"/>
                  </a:lnTo>
                  <a:lnTo>
                    <a:pt x="19299" y="137639"/>
                  </a:lnTo>
                  <a:lnTo>
                    <a:pt x="19325" y="137595"/>
                  </a:lnTo>
                  <a:lnTo>
                    <a:pt x="19333" y="137551"/>
                  </a:lnTo>
                  <a:lnTo>
                    <a:pt x="19342" y="137420"/>
                  </a:lnTo>
                  <a:lnTo>
                    <a:pt x="19342" y="137332"/>
                  </a:lnTo>
                  <a:lnTo>
                    <a:pt x="19342" y="137244"/>
                  </a:lnTo>
                  <a:lnTo>
                    <a:pt x="19325" y="137157"/>
                  </a:lnTo>
                  <a:lnTo>
                    <a:pt x="19308" y="137069"/>
                  </a:lnTo>
                  <a:lnTo>
                    <a:pt x="19282" y="137069"/>
                  </a:lnTo>
                  <a:lnTo>
                    <a:pt x="19282" y="137025"/>
                  </a:lnTo>
                  <a:lnTo>
                    <a:pt x="19078" y="136236"/>
                  </a:lnTo>
                  <a:lnTo>
                    <a:pt x="18866" y="135535"/>
                  </a:lnTo>
                  <a:lnTo>
                    <a:pt x="18645" y="134834"/>
                  </a:lnTo>
                  <a:lnTo>
                    <a:pt x="18416" y="134221"/>
                  </a:lnTo>
                  <a:lnTo>
                    <a:pt x="18178" y="133607"/>
                  </a:lnTo>
                  <a:lnTo>
                    <a:pt x="17941" y="133038"/>
                  </a:lnTo>
                  <a:lnTo>
                    <a:pt x="17474" y="131986"/>
                  </a:lnTo>
                  <a:lnTo>
                    <a:pt x="17117" y="131197"/>
                  </a:lnTo>
                  <a:lnTo>
                    <a:pt x="16752" y="130452"/>
                  </a:lnTo>
                  <a:lnTo>
                    <a:pt x="16387" y="129751"/>
                  </a:lnTo>
                  <a:lnTo>
                    <a:pt x="16013" y="129138"/>
                  </a:lnTo>
                  <a:lnTo>
                    <a:pt x="16277" y="129181"/>
                  </a:lnTo>
                  <a:lnTo>
                    <a:pt x="16548" y="129138"/>
                  </a:lnTo>
                  <a:lnTo>
                    <a:pt x="16820" y="129006"/>
                  </a:lnTo>
                  <a:lnTo>
                    <a:pt x="17092" y="128831"/>
                  </a:lnTo>
                  <a:lnTo>
                    <a:pt x="17355" y="128568"/>
                  </a:lnTo>
                  <a:lnTo>
                    <a:pt x="17610" y="128217"/>
                  </a:lnTo>
                  <a:lnTo>
                    <a:pt x="17856" y="127823"/>
                  </a:lnTo>
                  <a:lnTo>
                    <a:pt x="18094" y="127385"/>
                  </a:lnTo>
                  <a:lnTo>
                    <a:pt x="18119" y="127297"/>
                  </a:lnTo>
                  <a:lnTo>
                    <a:pt x="18128" y="127166"/>
                  </a:lnTo>
                  <a:lnTo>
                    <a:pt x="18161" y="127210"/>
                  </a:lnTo>
                  <a:lnTo>
                    <a:pt x="18178" y="127210"/>
                  </a:lnTo>
                  <a:lnTo>
                    <a:pt x="18187" y="127166"/>
                  </a:lnTo>
                  <a:lnTo>
                    <a:pt x="18212" y="127078"/>
                  </a:lnTo>
                  <a:lnTo>
                    <a:pt x="18221" y="126903"/>
                  </a:lnTo>
                  <a:lnTo>
                    <a:pt x="18221" y="126859"/>
                  </a:lnTo>
                  <a:lnTo>
                    <a:pt x="18212" y="126771"/>
                  </a:lnTo>
                  <a:lnTo>
                    <a:pt x="18128" y="126333"/>
                  </a:lnTo>
                  <a:lnTo>
                    <a:pt x="18034" y="125939"/>
                  </a:lnTo>
                  <a:lnTo>
                    <a:pt x="17941" y="125588"/>
                  </a:lnTo>
                  <a:lnTo>
                    <a:pt x="17830" y="125325"/>
                  </a:lnTo>
                  <a:lnTo>
                    <a:pt x="17720" y="125062"/>
                  </a:lnTo>
                  <a:lnTo>
                    <a:pt x="17601" y="124843"/>
                  </a:lnTo>
                  <a:lnTo>
                    <a:pt x="17380" y="124405"/>
                  </a:lnTo>
                  <a:lnTo>
                    <a:pt x="17066" y="123835"/>
                  </a:lnTo>
                  <a:lnTo>
                    <a:pt x="17329" y="123660"/>
                  </a:lnTo>
                  <a:lnTo>
                    <a:pt x="17584" y="123397"/>
                  </a:lnTo>
                  <a:lnTo>
                    <a:pt x="17873" y="123090"/>
                  </a:lnTo>
                  <a:lnTo>
                    <a:pt x="18026" y="122915"/>
                  </a:lnTo>
                  <a:lnTo>
                    <a:pt x="18178" y="122696"/>
                  </a:lnTo>
                  <a:lnTo>
                    <a:pt x="18331" y="122433"/>
                  </a:lnTo>
                  <a:lnTo>
                    <a:pt x="18476" y="122083"/>
                  </a:lnTo>
                  <a:lnTo>
                    <a:pt x="18611" y="121688"/>
                  </a:lnTo>
                  <a:lnTo>
                    <a:pt x="18671" y="121469"/>
                  </a:lnTo>
                  <a:lnTo>
                    <a:pt x="18722" y="121250"/>
                  </a:lnTo>
                  <a:lnTo>
                    <a:pt x="18756" y="121206"/>
                  </a:lnTo>
                  <a:lnTo>
                    <a:pt x="18790" y="121119"/>
                  </a:lnTo>
                  <a:lnTo>
                    <a:pt x="18815" y="121031"/>
                  </a:lnTo>
                  <a:lnTo>
                    <a:pt x="18832" y="120856"/>
                  </a:lnTo>
                  <a:lnTo>
                    <a:pt x="18832" y="120680"/>
                  </a:lnTo>
                  <a:lnTo>
                    <a:pt x="18832" y="120505"/>
                  </a:lnTo>
                  <a:lnTo>
                    <a:pt x="18815" y="120330"/>
                  </a:lnTo>
                  <a:lnTo>
                    <a:pt x="18781" y="120198"/>
                  </a:lnTo>
                  <a:lnTo>
                    <a:pt x="18679" y="119848"/>
                  </a:lnTo>
                  <a:lnTo>
                    <a:pt x="18578" y="119541"/>
                  </a:lnTo>
                  <a:lnTo>
                    <a:pt x="18476" y="119278"/>
                  </a:lnTo>
                  <a:lnTo>
                    <a:pt x="18374" y="119015"/>
                  </a:lnTo>
                  <a:lnTo>
                    <a:pt x="18153" y="118577"/>
                  </a:lnTo>
                  <a:lnTo>
                    <a:pt x="17924" y="118226"/>
                  </a:lnTo>
                  <a:lnTo>
                    <a:pt x="17695" y="117964"/>
                  </a:lnTo>
                  <a:lnTo>
                    <a:pt x="17465" y="117744"/>
                  </a:lnTo>
                  <a:lnTo>
                    <a:pt x="17236" y="117525"/>
                  </a:lnTo>
                  <a:lnTo>
                    <a:pt x="17007" y="117394"/>
                  </a:lnTo>
                  <a:lnTo>
                    <a:pt x="16429" y="117087"/>
                  </a:lnTo>
                  <a:lnTo>
                    <a:pt x="15861" y="116824"/>
                  </a:lnTo>
                  <a:lnTo>
                    <a:pt x="15292" y="116693"/>
                  </a:lnTo>
                  <a:lnTo>
                    <a:pt x="14714" y="116649"/>
                  </a:lnTo>
                  <a:lnTo>
                    <a:pt x="14205" y="116649"/>
                  </a:lnTo>
                  <a:lnTo>
                    <a:pt x="13695" y="116780"/>
                  </a:lnTo>
                  <a:lnTo>
                    <a:pt x="13186" y="116912"/>
                  </a:lnTo>
                  <a:lnTo>
                    <a:pt x="12677" y="117131"/>
                  </a:lnTo>
                  <a:lnTo>
                    <a:pt x="12218" y="117394"/>
                  </a:lnTo>
                  <a:lnTo>
                    <a:pt x="11980" y="117525"/>
                  </a:lnTo>
                  <a:lnTo>
                    <a:pt x="11751" y="117657"/>
                  </a:lnTo>
                  <a:lnTo>
                    <a:pt x="11513" y="117876"/>
                  </a:lnTo>
                  <a:lnTo>
                    <a:pt x="11284" y="118095"/>
                  </a:lnTo>
                  <a:lnTo>
                    <a:pt x="11063" y="118402"/>
                  </a:lnTo>
                  <a:lnTo>
                    <a:pt x="10843" y="118796"/>
                  </a:lnTo>
                  <a:lnTo>
                    <a:pt x="10987" y="117569"/>
                  </a:lnTo>
                  <a:lnTo>
                    <a:pt x="11114" y="116298"/>
                  </a:lnTo>
                  <a:lnTo>
                    <a:pt x="11242" y="115028"/>
                  </a:lnTo>
                  <a:lnTo>
                    <a:pt x="11352" y="113713"/>
                  </a:lnTo>
                  <a:lnTo>
                    <a:pt x="11581" y="111040"/>
                  </a:lnTo>
                  <a:lnTo>
                    <a:pt x="11683" y="109725"/>
                  </a:lnTo>
                  <a:lnTo>
                    <a:pt x="11794" y="108455"/>
                  </a:lnTo>
                  <a:lnTo>
                    <a:pt x="12040" y="105694"/>
                  </a:lnTo>
                  <a:lnTo>
                    <a:pt x="12286" y="102977"/>
                  </a:lnTo>
                  <a:lnTo>
                    <a:pt x="12524" y="100173"/>
                  </a:lnTo>
                  <a:lnTo>
                    <a:pt x="12634" y="98770"/>
                  </a:lnTo>
                  <a:lnTo>
                    <a:pt x="12745" y="97368"/>
                  </a:lnTo>
                  <a:lnTo>
                    <a:pt x="12863" y="95659"/>
                  </a:lnTo>
                  <a:lnTo>
                    <a:pt x="12982" y="93863"/>
                  </a:lnTo>
                  <a:lnTo>
                    <a:pt x="13084" y="92066"/>
                  </a:lnTo>
                  <a:lnTo>
                    <a:pt x="13169" y="90182"/>
                  </a:lnTo>
                  <a:lnTo>
                    <a:pt x="13245" y="88341"/>
                  </a:lnTo>
                  <a:lnTo>
                    <a:pt x="13305" y="86457"/>
                  </a:lnTo>
                  <a:lnTo>
                    <a:pt x="13322" y="85493"/>
                  </a:lnTo>
                  <a:lnTo>
                    <a:pt x="13339" y="84573"/>
                  </a:lnTo>
                  <a:lnTo>
                    <a:pt x="13347" y="83609"/>
                  </a:lnTo>
                  <a:lnTo>
                    <a:pt x="13347" y="82645"/>
                  </a:lnTo>
                  <a:lnTo>
                    <a:pt x="13560" y="85362"/>
                  </a:lnTo>
                  <a:lnTo>
                    <a:pt x="13670" y="86720"/>
                  </a:lnTo>
                  <a:lnTo>
                    <a:pt x="13763" y="88078"/>
                  </a:lnTo>
                  <a:lnTo>
                    <a:pt x="13857" y="89481"/>
                  </a:lnTo>
                  <a:lnTo>
                    <a:pt x="13942" y="90839"/>
                  </a:lnTo>
                  <a:lnTo>
                    <a:pt x="14027" y="92241"/>
                  </a:lnTo>
                  <a:lnTo>
                    <a:pt x="14095" y="93687"/>
                  </a:lnTo>
                  <a:lnTo>
                    <a:pt x="14145" y="94739"/>
                  </a:lnTo>
                  <a:lnTo>
                    <a:pt x="14188" y="95834"/>
                  </a:lnTo>
                  <a:lnTo>
                    <a:pt x="14222" y="96930"/>
                  </a:lnTo>
                  <a:lnTo>
                    <a:pt x="14256" y="98025"/>
                  </a:lnTo>
                  <a:lnTo>
                    <a:pt x="14273" y="99121"/>
                  </a:lnTo>
                  <a:lnTo>
                    <a:pt x="14298" y="100173"/>
                  </a:lnTo>
                  <a:lnTo>
                    <a:pt x="14307" y="101268"/>
                  </a:lnTo>
                  <a:lnTo>
                    <a:pt x="14315" y="102364"/>
                  </a:lnTo>
                  <a:lnTo>
                    <a:pt x="14315" y="103459"/>
                  </a:lnTo>
                  <a:lnTo>
                    <a:pt x="14315" y="104555"/>
                  </a:lnTo>
                  <a:lnTo>
                    <a:pt x="14298" y="105650"/>
                  </a:lnTo>
                  <a:lnTo>
                    <a:pt x="14281" y="106746"/>
                  </a:lnTo>
                  <a:lnTo>
                    <a:pt x="14256" y="107841"/>
                  </a:lnTo>
                  <a:lnTo>
                    <a:pt x="14222" y="108937"/>
                  </a:lnTo>
                  <a:lnTo>
                    <a:pt x="14179" y="109988"/>
                  </a:lnTo>
                  <a:lnTo>
                    <a:pt x="14137" y="111084"/>
                  </a:lnTo>
                  <a:lnTo>
                    <a:pt x="14128" y="111215"/>
                  </a:lnTo>
                  <a:lnTo>
                    <a:pt x="14137" y="111347"/>
                  </a:lnTo>
                  <a:lnTo>
                    <a:pt x="14154" y="111434"/>
                  </a:lnTo>
                  <a:lnTo>
                    <a:pt x="14179" y="111478"/>
                  </a:lnTo>
                  <a:lnTo>
                    <a:pt x="14196" y="111522"/>
                  </a:lnTo>
                  <a:lnTo>
                    <a:pt x="14222" y="111522"/>
                  </a:lnTo>
                  <a:lnTo>
                    <a:pt x="14247" y="111434"/>
                  </a:lnTo>
                  <a:lnTo>
                    <a:pt x="14264" y="111347"/>
                  </a:lnTo>
                  <a:lnTo>
                    <a:pt x="14477" y="108980"/>
                  </a:lnTo>
                  <a:lnTo>
                    <a:pt x="14578" y="107797"/>
                  </a:lnTo>
                  <a:lnTo>
                    <a:pt x="14672" y="106570"/>
                  </a:lnTo>
                  <a:lnTo>
                    <a:pt x="14765" y="105343"/>
                  </a:lnTo>
                  <a:lnTo>
                    <a:pt x="14850" y="104116"/>
                  </a:lnTo>
                  <a:lnTo>
                    <a:pt x="14927" y="102890"/>
                  </a:lnTo>
                  <a:lnTo>
                    <a:pt x="14995" y="101619"/>
                  </a:lnTo>
                  <a:lnTo>
                    <a:pt x="15054" y="100348"/>
                  </a:lnTo>
                  <a:lnTo>
                    <a:pt x="15096" y="99077"/>
                  </a:lnTo>
                  <a:lnTo>
                    <a:pt x="15130" y="97763"/>
                  </a:lnTo>
                  <a:lnTo>
                    <a:pt x="15147" y="96492"/>
                  </a:lnTo>
                  <a:lnTo>
                    <a:pt x="15147" y="95177"/>
                  </a:lnTo>
                  <a:lnTo>
                    <a:pt x="15130" y="93906"/>
                  </a:lnTo>
                  <a:lnTo>
                    <a:pt x="15096" y="92592"/>
                  </a:lnTo>
                  <a:lnTo>
                    <a:pt x="15045" y="91277"/>
                  </a:lnTo>
                  <a:lnTo>
                    <a:pt x="14986" y="90313"/>
                  </a:lnTo>
                  <a:lnTo>
                    <a:pt x="14918" y="89349"/>
                  </a:lnTo>
                  <a:lnTo>
                    <a:pt x="14833" y="88429"/>
                  </a:lnTo>
                  <a:lnTo>
                    <a:pt x="14740" y="87596"/>
                  </a:lnTo>
                  <a:lnTo>
                    <a:pt x="14638" y="86720"/>
                  </a:lnTo>
                  <a:lnTo>
                    <a:pt x="14528" y="85931"/>
                  </a:lnTo>
                  <a:lnTo>
                    <a:pt x="14417" y="85142"/>
                  </a:lnTo>
                  <a:lnTo>
                    <a:pt x="14290" y="84354"/>
                  </a:lnTo>
                  <a:lnTo>
                    <a:pt x="14035" y="82864"/>
                  </a:lnTo>
                  <a:lnTo>
                    <a:pt x="13772" y="81374"/>
                  </a:lnTo>
                  <a:lnTo>
                    <a:pt x="13509" y="79884"/>
                  </a:lnTo>
                  <a:lnTo>
                    <a:pt x="13390" y="79139"/>
                  </a:lnTo>
                  <a:lnTo>
                    <a:pt x="13271" y="78350"/>
                  </a:lnTo>
                  <a:lnTo>
                    <a:pt x="13211" y="76992"/>
                  </a:lnTo>
                  <a:lnTo>
                    <a:pt x="13398" y="77693"/>
                  </a:lnTo>
                  <a:lnTo>
                    <a:pt x="13585" y="78394"/>
                  </a:lnTo>
                  <a:lnTo>
                    <a:pt x="13950" y="79840"/>
                  </a:lnTo>
                  <a:lnTo>
                    <a:pt x="14298" y="81330"/>
                  </a:lnTo>
                  <a:lnTo>
                    <a:pt x="14638" y="82908"/>
                  </a:lnTo>
                  <a:lnTo>
                    <a:pt x="14969" y="84529"/>
                  </a:lnTo>
                  <a:lnTo>
                    <a:pt x="15300" y="86194"/>
                  </a:lnTo>
                  <a:lnTo>
                    <a:pt x="15954" y="89568"/>
                  </a:lnTo>
                  <a:lnTo>
                    <a:pt x="16294" y="91233"/>
                  </a:lnTo>
                  <a:lnTo>
                    <a:pt x="16642" y="92855"/>
                  </a:lnTo>
                  <a:lnTo>
                    <a:pt x="16820" y="93644"/>
                  </a:lnTo>
                  <a:lnTo>
                    <a:pt x="17007" y="94388"/>
                  </a:lnTo>
                  <a:lnTo>
                    <a:pt x="17194" y="95133"/>
                  </a:lnTo>
                  <a:lnTo>
                    <a:pt x="17380" y="95834"/>
                  </a:lnTo>
                  <a:lnTo>
                    <a:pt x="17576" y="96492"/>
                  </a:lnTo>
                  <a:lnTo>
                    <a:pt x="17771" y="97105"/>
                  </a:lnTo>
                  <a:lnTo>
                    <a:pt x="17975" y="97719"/>
                  </a:lnTo>
                  <a:lnTo>
                    <a:pt x="18178" y="98245"/>
                  </a:lnTo>
                  <a:lnTo>
                    <a:pt x="18391" y="98727"/>
                  </a:lnTo>
                  <a:lnTo>
                    <a:pt x="18611" y="99209"/>
                  </a:lnTo>
                  <a:lnTo>
                    <a:pt x="18832" y="99603"/>
                  </a:lnTo>
                  <a:lnTo>
                    <a:pt x="19061" y="99954"/>
                  </a:lnTo>
                  <a:lnTo>
                    <a:pt x="19095" y="99954"/>
                  </a:lnTo>
                  <a:lnTo>
                    <a:pt x="19129" y="99910"/>
                  </a:lnTo>
                  <a:lnTo>
                    <a:pt x="19155" y="99822"/>
                  </a:lnTo>
                  <a:lnTo>
                    <a:pt x="19172" y="99691"/>
                  </a:lnTo>
                  <a:lnTo>
                    <a:pt x="19180" y="99559"/>
                  </a:lnTo>
                  <a:lnTo>
                    <a:pt x="19180" y="99384"/>
                  </a:lnTo>
                  <a:lnTo>
                    <a:pt x="19172" y="99209"/>
                  </a:lnTo>
                  <a:lnTo>
                    <a:pt x="19146" y="99077"/>
                  </a:lnTo>
                  <a:lnTo>
                    <a:pt x="18943" y="98288"/>
                  </a:lnTo>
                  <a:lnTo>
                    <a:pt x="18747" y="97456"/>
                  </a:lnTo>
                  <a:lnTo>
                    <a:pt x="18561" y="96536"/>
                  </a:lnTo>
                  <a:lnTo>
                    <a:pt x="18391" y="95615"/>
                  </a:lnTo>
                  <a:lnTo>
                    <a:pt x="18221" y="94608"/>
                  </a:lnTo>
                  <a:lnTo>
                    <a:pt x="18060" y="93600"/>
                  </a:lnTo>
                  <a:lnTo>
                    <a:pt x="17745" y="91540"/>
                  </a:lnTo>
                  <a:lnTo>
                    <a:pt x="17440" y="89437"/>
                  </a:lnTo>
                  <a:lnTo>
                    <a:pt x="17126" y="87377"/>
                  </a:lnTo>
                  <a:lnTo>
                    <a:pt x="16964" y="86369"/>
                  </a:lnTo>
                  <a:lnTo>
                    <a:pt x="16795" y="85405"/>
                  </a:lnTo>
                  <a:lnTo>
                    <a:pt x="16616" y="84485"/>
                  </a:lnTo>
                  <a:lnTo>
                    <a:pt x="16429" y="83565"/>
                  </a:lnTo>
                  <a:lnTo>
                    <a:pt x="16277" y="82908"/>
                  </a:lnTo>
                  <a:lnTo>
                    <a:pt x="16115" y="82250"/>
                  </a:lnTo>
                  <a:lnTo>
                    <a:pt x="15945" y="81593"/>
                  </a:lnTo>
                  <a:lnTo>
                    <a:pt x="15776" y="80980"/>
                  </a:lnTo>
                  <a:lnTo>
                    <a:pt x="15597" y="80366"/>
                  </a:lnTo>
                  <a:lnTo>
                    <a:pt x="15411" y="79840"/>
                  </a:lnTo>
                  <a:lnTo>
                    <a:pt x="15224" y="79271"/>
                  </a:lnTo>
                  <a:lnTo>
                    <a:pt x="15037" y="78789"/>
                  </a:lnTo>
                  <a:lnTo>
                    <a:pt x="14833" y="78350"/>
                  </a:lnTo>
                  <a:lnTo>
                    <a:pt x="14638" y="77912"/>
                  </a:lnTo>
                  <a:lnTo>
                    <a:pt x="14434" y="77562"/>
                  </a:lnTo>
                  <a:lnTo>
                    <a:pt x="14239" y="77211"/>
                  </a:lnTo>
                  <a:lnTo>
                    <a:pt x="14027" y="76948"/>
                  </a:lnTo>
                  <a:lnTo>
                    <a:pt x="13823" y="76729"/>
                  </a:lnTo>
                  <a:lnTo>
                    <a:pt x="13619" y="76598"/>
                  </a:lnTo>
                  <a:lnTo>
                    <a:pt x="13415" y="76466"/>
                  </a:lnTo>
                  <a:lnTo>
                    <a:pt x="13262" y="76028"/>
                  </a:lnTo>
                  <a:lnTo>
                    <a:pt x="13118" y="75634"/>
                  </a:lnTo>
                  <a:lnTo>
                    <a:pt x="13110" y="75458"/>
                  </a:lnTo>
                  <a:lnTo>
                    <a:pt x="12982" y="74144"/>
                  </a:lnTo>
                  <a:lnTo>
                    <a:pt x="12846" y="72829"/>
                  </a:lnTo>
                  <a:lnTo>
                    <a:pt x="12566" y="70287"/>
                  </a:lnTo>
                  <a:lnTo>
                    <a:pt x="12269" y="67746"/>
                  </a:lnTo>
                  <a:lnTo>
                    <a:pt x="11972" y="65248"/>
                  </a:lnTo>
                  <a:lnTo>
                    <a:pt x="11666" y="62707"/>
                  </a:lnTo>
                  <a:lnTo>
                    <a:pt x="11369" y="60209"/>
                  </a:lnTo>
                  <a:lnTo>
                    <a:pt x="11089" y="57624"/>
                  </a:lnTo>
                  <a:lnTo>
                    <a:pt x="10953" y="56353"/>
                  </a:lnTo>
                  <a:lnTo>
                    <a:pt x="10826" y="55038"/>
                  </a:lnTo>
                  <a:lnTo>
                    <a:pt x="10707" y="53767"/>
                  </a:lnTo>
                  <a:lnTo>
                    <a:pt x="10596" y="52453"/>
                  </a:lnTo>
                  <a:lnTo>
                    <a:pt x="10495" y="51182"/>
                  </a:lnTo>
                  <a:lnTo>
                    <a:pt x="10393" y="49824"/>
                  </a:lnTo>
                  <a:lnTo>
                    <a:pt x="10308" y="48509"/>
                  </a:lnTo>
                  <a:lnTo>
                    <a:pt x="10223" y="47151"/>
                  </a:lnTo>
                  <a:lnTo>
                    <a:pt x="10155" y="45792"/>
                  </a:lnTo>
                  <a:lnTo>
                    <a:pt x="10087" y="44434"/>
                  </a:lnTo>
                  <a:lnTo>
                    <a:pt x="10045" y="43382"/>
                  </a:lnTo>
                  <a:lnTo>
                    <a:pt x="10011" y="42330"/>
                  </a:lnTo>
                  <a:lnTo>
                    <a:pt x="9985" y="41279"/>
                  </a:lnTo>
                  <a:lnTo>
                    <a:pt x="9960" y="40227"/>
                  </a:lnTo>
                  <a:lnTo>
                    <a:pt x="9934" y="38080"/>
                  </a:lnTo>
                  <a:lnTo>
                    <a:pt x="9917" y="35976"/>
                  </a:lnTo>
                  <a:lnTo>
                    <a:pt x="10011" y="37072"/>
                  </a:lnTo>
                  <a:lnTo>
                    <a:pt x="10112" y="38167"/>
                  </a:lnTo>
                  <a:lnTo>
                    <a:pt x="10231" y="39219"/>
                  </a:lnTo>
                  <a:lnTo>
                    <a:pt x="10350" y="40271"/>
                  </a:lnTo>
                  <a:lnTo>
                    <a:pt x="10469" y="41279"/>
                  </a:lnTo>
                  <a:lnTo>
                    <a:pt x="10605" y="42243"/>
                  </a:lnTo>
                  <a:lnTo>
                    <a:pt x="10732" y="43207"/>
                  </a:lnTo>
                  <a:lnTo>
                    <a:pt x="10868" y="44083"/>
                  </a:lnTo>
                  <a:lnTo>
                    <a:pt x="10987" y="44872"/>
                  </a:lnTo>
                  <a:lnTo>
                    <a:pt x="11114" y="45661"/>
                  </a:lnTo>
                  <a:lnTo>
                    <a:pt x="11378" y="47151"/>
                  </a:lnTo>
                  <a:lnTo>
                    <a:pt x="11649" y="48553"/>
                  </a:lnTo>
                  <a:lnTo>
                    <a:pt x="11938" y="49911"/>
                  </a:lnTo>
                  <a:lnTo>
                    <a:pt x="12235" y="51226"/>
                  </a:lnTo>
                  <a:lnTo>
                    <a:pt x="12541" y="52497"/>
                  </a:lnTo>
                  <a:lnTo>
                    <a:pt x="12855" y="53680"/>
                  </a:lnTo>
                  <a:lnTo>
                    <a:pt x="13178" y="54863"/>
                  </a:lnTo>
                  <a:lnTo>
                    <a:pt x="13517" y="56002"/>
                  </a:lnTo>
                  <a:lnTo>
                    <a:pt x="13865" y="57141"/>
                  </a:lnTo>
                  <a:lnTo>
                    <a:pt x="14222" y="58237"/>
                  </a:lnTo>
                  <a:lnTo>
                    <a:pt x="14578" y="59332"/>
                  </a:lnTo>
                  <a:lnTo>
                    <a:pt x="14935" y="60340"/>
                  </a:lnTo>
                  <a:lnTo>
                    <a:pt x="15300" y="61348"/>
                  </a:lnTo>
                  <a:lnTo>
                    <a:pt x="15665" y="62312"/>
                  </a:lnTo>
                  <a:lnTo>
                    <a:pt x="16030" y="63232"/>
                  </a:lnTo>
                  <a:lnTo>
                    <a:pt x="16701" y="64941"/>
                  </a:lnTo>
                  <a:lnTo>
                    <a:pt x="17372" y="66607"/>
                  </a:lnTo>
                  <a:lnTo>
                    <a:pt x="17711" y="67395"/>
                  </a:lnTo>
                  <a:lnTo>
                    <a:pt x="18060" y="68184"/>
                  </a:lnTo>
                  <a:lnTo>
                    <a:pt x="18399" y="68885"/>
                  </a:lnTo>
                  <a:lnTo>
                    <a:pt x="18747" y="69543"/>
                  </a:lnTo>
                  <a:lnTo>
                    <a:pt x="18747" y="69674"/>
                  </a:lnTo>
                  <a:lnTo>
                    <a:pt x="18747" y="69762"/>
                  </a:lnTo>
                  <a:lnTo>
                    <a:pt x="18756" y="69893"/>
                  </a:lnTo>
                  <a:lnTo>
                    <a:pt x="18773" y="69981"/>
                  </a:lnTo>
                  <a:lnTo>
                    <a:pt x="18807" y="70112"/>
                  </a:lnTo>
                  <a:lnTo>
                    <a:pt x="18858" y="70156"/>
                  </a:lnTo>
                  <a:lnTo>
                    <a:pt x="18824" y="70857"/>
                  </a:lnTo>
                  <a:lnTo>
                    <a:pt x="18807" y="71602"/>
                  </a:lnTo>
                  <a:lnTo>
                    <a:pt x="18790" y="72303"/>
                  </a:lnTo>
                  <a:lnTo>
                    <a:pt x="18781" y="73048"/>
                  </a:lnTo>
                  <a:lnTo>
                    <a:pt x="18773" y="74494"/>
                  </a:lnTo>
                  <a:lnTo>
                    <a:pt x="18781" y="75940"/>
                  </a:lnTo>
                  <a:lnTo>
                    <a:pt x="18815" y="77386"/>
                  </a:lnTo>
                  <a:lnTo>
                    <a:pt x="18858" y="78832"/>
                  </a:lnTo>
                  <a:lnTo>
                    <a:pt x="18926" y="80278"/>
                  </a:lnTo>
                  <a:lnTo>
                    <a:pt x="19002" y="81681"/>
                  </a:lnTo>
                  <a:lnTo>
                    <a:pt x="19087" y="83127"/>
                  </a:lnTo>
                  <a:lnTo>
                    <a:pt x="19189" y="84485"/>
                  </a:lnTo>
                  <a:lnTo>
                    <a:pt x="19299" y="85887"/>
                  </a:lnTo>
                  <a:lnTo>
                    <a:pt x="19418" y="87246"/>
                  </a:lnTo>
                  <a:lnTo>
                    <a:pt x="19545" y="88560"/>
                  </a:lnTo>
                  <a:lnTo>
                    <a:pt x="19681" y="89831"/>
                  </a:lnTo>
                  <a:lnTo>
                    <a:pt x="19817" y="91102"/>
                  </a:lnTo>
                  <a:lnTo>
                    <a:pt x="19961" y="92329"/>
                  </a:lnTo>
                  <a:lnTo>
                    <a:pt x="20114" y="93600"/>
                  </a:lnTo>
                  <a:lnTo>
                    <a:pt x="20276" y="94827"/>
                  </a:lnTo>
                  <a:lnTo>
                    <a:pt x="20598" y="97281"/>
                  </a:lnTo>
                  <a:lnTo>
                    <a:pt x="20929" y="99734"/>
                  </a:lnTo>
                  <a:lnTo>
                    <a:pt x="21269" y="102145"/>
                  </a:lnTo>
                  <a:lnTo>
                    <a:pt x="21634" y="104774"/>
                  </a:lnTo>
                  <a:lnTo>
                    <a:pt x="21991" y="107447"/>
                  </a:lnTo>
                  <a:lnTo>
                    <a:pt x="22169" y="108761"/>
                  </a:lnTo>
                  <a:lnTo>
                    <a:pt x="22347" y="110076"/>
                  </a:lnTo>
                  <a:lnTo>
                    <a:pt x="22432" y="110733"/>
                  </a:lnTo>
                  <a:lnTo>
                    <a:pt x="22517" y="111434"/>
                  </a:lnTo>
                  <a:lnTo>
                    <a:pt x="22585" y="112136"/>
                  </a:lnTo>
                  <a:lnTo>
                    <a:pt x="22653" y="112837"/>
                  </a:lnTo>
                  <a:lnTo>
                    <a:pt x="22661" y="112924"/>
                  </a:lnTo>
                  <a:lnTo>
                    <a:pt x="22678" y="113012"/>
                  </a:lnTo>
                  <a:lnTo>
                    <a:pt x="22704" y="113012"/>
                  </a:lnTo>
                  <a:lnTo>
                    <a:pt x="22721" y="113056"/>
                  </a:lnTo>
                  <a:lnTo>
                    <a:pt x="22738" y="113012"/>
                  </a:lnTo>
                  <a:lnTo>
                    <a:pt x="22755" y="112968"/>
                  </a:lnTo>
                  <a:lnTo>
                    <a:pt x="22763" y="112880"/>
                  </a:lnTo>
                  <a:lnTo>
                    <a:pt x="22772" y="112749"/>
                  </a:lnTo>
                  <a:lnTo>
                    <a:pt x="22755" y="111303"/>
                  </a:lnTo>
                  <a:lnTo>
                    <a:pt x="22729" y="109857"/>
                  </a:lnTo>
                  <a:lnTo>
                    <a:pt x="22704" y="108411"/>
                  </a:lnTo>
                  <a:lnTo>
                    <a:pt x="22661" y="107009"/>
                  </a:lnTo>
                  <a:lnTo>
                    <a:pt x="22611" y="105563"/>
                  </a:lnTo>
                  <a:lnTo>
                    <a:pt x="22560" y="104160"/>
                  </a:lnTo>
                  <a:lnTo>
                    <a:pt x="22492" y="102758"/>
                  </a:lnTo>
                  <a:lnTo>
                    <a:pt x="22415" y="101356"/>
                  </a:lnTo>
                  <a:lnTo>
                    <a:pt x="22330" y="99954"/>
                  </a:lnTo>
                  <a:lnTo>
                    <a:pt x="22237" y="98508"/>
                  </a:lnTo>
                  <a:lnTo>
                    <a:pt x="22127" y="97018"/>
                  </a:lnTo>
                  <a:lnTo>
                    <a:pt x="22008" y="95528"/>
                  </a:lnTo>
                  <a:lnTo>
                    <a:pt x="22169" y="96273"/>
                  </a:lnTo>
                  <a:lnTo>
                    <a:pt x="22381" y="97237"/>
                  </a:lnTo>
                  <a:lnTo>
                    <a:pt x="22594" y="98157"/>
                  </a:lnTo>
                  <a:lnTo>
                    <a:pt x="22806" y="99033"/>
                  </a:lnTo>
                  <a:lnTo>
                    <a:pt x="23027" y="99910"/>
                  </a:lnTo>
                  <a:lnTo>
                    <a:pt x="23417" y="101356"/>
                  </a:lnTo>
                  <a:lnTo>
                    <a:pt x="23621" y="102057"/>
                  </a:lnTo>
                  <a:lnTo>
                    <a:pt x="23825" y="102758"/>
                  </a:lnTo>
                  <a:lnTo>
                    <a:pt x="24028" y="103415"/>
                  </a:lnTo>
                  <a:lnTo>
                    <a:pt x="24241" y="104029"/>
                  </a:lnTo>
                  <a:lnTo>
                    <a:pt x="24453" y="104598"/>
                  </a:lnTo>
                  <a:lnTo>
                    <a:pt x="24665" y="105124"/>
                  </a:lnTo>
                  <a:lnTo>
                    <a:pt x="24725" y="105124"/>
                  </a:lnTo>
                  <a:lnTo>
                    <a:pt x="24750" y="105081"/>
                  </a:lnTo>
                  <a:lnTo>
                    <a:pt x="24776" y="104993"/>
                  </a:lnTo>
                  <a:lnTo>
                    <a:pt x="24793" y="104861"/>
                  </a:lnTo>
                  <a:lnTo>
                    <a:pt x="24801" y="104730"/>
                  </a:lnTo>
                  <a:lnTo>
                    <a:pt x="24801" y="104598"/>
                  </a:lnTo>
                  <a:lnTo>
                    <a:pt x="24784" y="104467"/>
                  </a:lnTo>
                  <a:lnTo>
                    <a:pt x="24648" y="103547"/>
                  </a:lnTo>
                  <a:lnTo>
                    <a:pt x="24521" y="102627"/>
                  </a:lnTo>
                  <a:lnTo>
                    <a:pt x="24258" y="100742"/>
                  </a:lnTo>
                  <a:lnTo>
                    <a:pt x="24003" y="98858"/>
                  </a:lnTo>
                  <a:lnTo>
                    <a:pt x="23867" y="97938"/>
                  </a:lnTo>
                  <a:lnTo>
                    <a:pt x="23731" y="97018"/>
                  </a:lnTo>
                  <a:lnTo>
                    <a:pt x="24045" y="98157"/>
                  </a:lnTo>
                  <a:lnTo>
                    <a:pt x="24368" y="99209"/>
                  </a:lnTo>
                  <a:lnTo>
                    <a:pt x="25013" y="101268"/>
                  </a:lnTo>
                  <a:lnTo>
                    <a:pt x="25047" y="101312"/>
                  </a:lnTo>
                  <a:lnTo>
                    <a:pt x="25081" y="101312"/>
                  </a:lnTo>
                  <a:lnTo>
                    <a:pt x="25107" y="101268"/>
                  </a:lnTo>
                  <a:lnTo>
                    <a:pt x="25132" y="101181"/>
                  </a:lnTo>
                  <a:lnTo>
                    <a:pt x="25149" y="101049"/>
                  </a:lnTo>
                  <a:lnTo>
                    <a:pt x="25166" y="100918"/>
                  </a:lnTo>
                  <a:lnTo>
                    <a:pt x="25166" y="100742"/>
                  </a:lnTo>
                  <a:lnTo>
                    <a:pt x="25149" y="100567"/>
                  </a:lnTo>
                  <a:lnTo>
                    <a:pt x="25073" y="99778"/>
                  </a:lnTo>
                  <a:lnTo>
                    <a:pt x="24979" y="98990"/>
                  </a:lnTo>
                  <a:lnTo>
                    <a:pt x="24793" y="97500"/>
                  </a:lnTo>
                  <a:lnTo>
                    <a:pt x="24784" y="96623"/>
                  </a:lnTo>
                  <a:lnTo>
                    <a:pt x="24767" y="95747"/>
                  </a:lnTo>
                  <a:lnTo>
                    <a:pt x="24733" y="94870"/>
                  </a:lnTo>
                  <a:lnTo>
                    <a:pt x="24691" y="93994"/>
                  </a:lnTo>
                  <a:lnTo>
                    <a:pt x="24648" y="93161"/>
                  </a:lnTo>
                  <a:lnTo>
                    <a:pt x="24589" y="92285"/>
                  </a:lnTo>
                  <a:lnTo>
                    <a:pt x="24529" y="91453"/>
                  </a:lnTo>
                  <a:lnTo>
                    <a:pt x="24453" y="90664"/>
                  </a:lnTo>
                  <a:lnTo>
                    <a:pt x="24453" y="90664"/>
                  </a:lnTo>
                  <a:lnTo>
                    <a:pt x="24979" y="91715"/>
                  </a:lnTo>
                  <a:lnTo>
                    <a:pt x="25497" y="92723"/>
                  </a:lnTo>
                  <a:lnTo>
                    <a:pt x="25761" y="93249"/>
                  </a:lnTo>
                  <a:lnTo>
                    <a:pt x="26024" y="93687"/>
                  </a:lnTo>
                  <a:lnTo>
                    <a:pt x="26287" y="94126"/>
                  </a:lnTo>
                  <a:lnTo>
                    <a:pt x="26559" y="94520"/>
                  </a:lnTo>
                  <a:lnTo>
                    <a:pt x="26576" y="94520"/>
                  </a:lnTo>
                  <a:lnTo>
                    <a:pt x="26593" y="94476"/>
                  </a:lnTo>
                  <a:lnTo>
                    <a:pt x="26610" y="94388"/>
                  </a:lnTo>
                  <a:lnTo>
                    <a:pt x="26610" y="94301"/>
                  </a:lnTo>
                  <a:lnTo>
                    <a:pt x="26618" y="94213"/>
                  </a:lnTo>
                  <a:lnTo>
                    <a:pt x="26610" y="94126"/>
                  </a:lnTo>
                  <a:lnTo>
                    <a:pt x="26601" y="94038"/>
                  </a:lnTo>
                  <a:lnTo>
                    <a:pt x="26584" y="93950"/>
                  </a:lnTo>
                  <a:lnTo>
                    <a:pt x="26542" y="93468"/>
                  </a:lnTo>
                  <a:lnTo>
                    <a:pt x="26499" y="93030"/>
                  </a:lnTo>
                  <a:lnTo>
                    <a:pt x="26448" y="92592"/>
                  </a:lnTo>
                  <a:lnTo>
                    <a:pt x="26380" y="92197"/>
                  </a:lnTo>
                  <a:lnTo>
                    <a:pt x="26321" y="91803"/>
                  </a:lnTo>
                  <a:lnTo>
                    <a:pt x="26245" y="91453"/>
                  </a:lnTo>
                  <a:lnTo>
                    <a:pt x="26177" y="91102"/>
                  </a:lnTo>
                  <a:lnTo>
                    <a:pt x="26092" y="90795"/>
                  </a:lnTo>
                  <a:lnTo>
                    <a:pt x="25922" y="90182"/>
                  </a:lnTo>
                  <a:lnTo>
                    <a:pt x="25744" y="89656"/>
                  </a:lnTo>
                  <a:lnTo>
                    <a:pt x="25557" y="89130"/>
                  </a:lnTo>
                  <a:lnTo>
                    <a:pt x="25362" y="88692"/>
                  </a:lnTo>
                  <a:lnTo>
                    <a:pt x="25548" y="88648"/>
                  </a:lnTo>
                  <a:lnTo>
                    <a:pt x="25744" y="88560"/>
                  </a:lnTo>
                  <a:lnTo>
                    <a:pt x="25930" y="88429"/>
                  </a:lnTo>
                  <a:lnTo>
                    <a:pt x="26117" y="88210"/>
                  </a:lnTo>
                  <a:lnTo>
                    <a:pt x="26295" y="87947"/>
                  </a:lnTo>
                  <a:lnTo>
                    <a:pt x="26474" y="87640"/>
                  </a:lnTo>
                  <a:lnTo>
                    <a:pt x="26644" y="87333"/>
                  </a:lnTo>
                  <a:lnTo>
                    <a:pt x="26805" y="87027"/>
                  </a:lnTo>
                  <a:lnTo>
                    <a:pt x="26830" y="86939"/>
                  </a:lnTo>
                  <a:lnTo>
                    <a:pt x="26856" y="86851"/>
                  </a:lnTo>
                  <a:lnTo>
                    <a:pt x="27544" y="87421"/>
                  </a:lnTo>
                  <a:lnTo>
                    <a:pt x="28240" y="87947"/>
                  </a:lnTo>
                  <a:lnTo>
                    <a:pt x="28291" y="87947"/>
                  </a:lnTo>
                  <a:lnTo>
                    <a:pt x="28325" y="87859"/>
                  </a:lnTo>
                  <a:lnTo>
                    <a:pt x="28342" y="87728"/>
                  </a:lnTo>
                  <a:lnTo>
                    <a:pt x="28359" y="87553"/>
                  </a:lnTo>
                  <a:lnTo>
                    <a:pt x="28359" y="87333"/>
                  </a:lnTo>
                  <a:lnTo>
                    <a:pt x="28350" y="87114"/>
                  </a:lnTo>
                  <a:lnTo>
                    <a:pt x="28333" y="86939"/>
                  </a:lnTo>
                  <a:lnTo>
                    <a:pt x="28308" y="86808"/>
                  </a:lnTo>
                  <a:lnTo>
                    <a:pt x="28104" y="86019"/>
                  </a:lnTo>
                  <a:lnTo>
                    <a:pt x="27892" y="85274"/>
                  </a:lnTo>
                  <a:lnTo>
                    <a:pt x="27671" y="84529"/>
                  </a:lnTo>
                  <a:lnTo>
                    <a:pt x="27442" y="83872"/>
                  </a:lnTo>
                  <a:lnTo>
                    <a:pt x="27212" y="83302"/>
                  </a:lnTo>
                  <a:lnTo>
                    <a:pt x="26975" y="82776"/>
                  </a:lnTo>
                  <a:lnTo>
                    <a:pt x="26728" y="82294"/>
                  </a:lnTo>
                  <a:lnTo>
                    <a:pt x="26482" y="81944"/>
                  </a:lnTo>
                  <a:lnTo>
                    <a:pt x="26975" y="81812"/>
                  </a:lnTo>
                  <a:lnTo>
                    <a:pt x="27476" y="81637"/>
                  </a:lnTo>
                  <a:lnTo>
                    <a:pt x="27977" y="81418"/>
                  </a:lnTo>
                  <a:lnTo>
                    <a:pt x="28469" y="81111"/>
                  </a:lnTo>
                  <a:lnTo>
                    <a:pt x="28512" y="81067"/>
                  </a:lnTo>
                  <a:lnTo>
                    <a:pt x="28537" y="80980"/>
                  </a:lnTo>
                  <a:lnTo>
                    <a:pt x="28562" y="80848"/>
                  </a:lnTo>
                  <a:lnTo>
                    <a:pt x="28571" y="80717"/>
                  </a:lnTo>
                  <a:lnTo>
                    <a:pt x="28579" y="80541"/>
                  </a:lnTo>
                  <a:lnTo>
                    <a:pt x="28579" y="80366"/>
                  </a:lnTo>
                  <a:lnTo>
                    <a:pt x="28562" y="80235"/>
                  </a:lnTo>
                  <a:lnTo>
                    <a:pt x="28545" y="80059"/>
                  </a:lnTo>
                  <a:lnTo>
                    <a:pt x="28376" y="79227"/>
                  </a:lnTo>
                  <a:lnTo>
                    <a:pt x="28180" y="78394"/>
                  </a:lnTo>
                  <a:lnTo>
                    <a:pt x="27968" y="77649"/>
                  </a:lnTo>
                  <a:lnTo>
                    <a:pt x="27866" y="77299"/>
                  </a:lnTo>
                  <a:lnTo>
                    <a:pt x="27747" y="76948"/>
                  </a:lnTo>
                  <a:lnTo>
                    <a:pt x="27637" y="76641"/>
                  </a:lnTo>
                  <a:lnTo>
                    <a:pt x="27518" y="76378"/>
                  </a:lnTo>
                  <a:lnTo>
                    <a:pt x="27399" y="76116"/>
                  </a:lnTo>
                  <a:lnTo>
                    <a:pt x="27280" y="75896"/>
                  </a:lnTo>
                  <a:lnTo>
                    <a:pt x="27153" y="75721"/>
                  </a:lnTo>
                  <a:lnTo>
                    <a:pt x="27034" y="75590"/>
                  </a:lnTo>
                  <a:lnTo>
                    <a:pt x="26907" y="75458"/>
                  </a:lnTo>
                  <a:lnTo>
                    <a:pt x="26788" y="75371"/>
                  </a:lnTo>
                  <a:lnTo>
                    <a:pt x="27136" y="74889"/>
                  </a:lnTo>
                  <a:lnTo>
                    <a:pt x="27493" y="74363"/>
                  </a:lnTo>
                  <a:lnTo>
                    <a:pt x="28197" y="73223"/>
                  </a:lnTo>
                  <a:lnTo>
                    <a:pt x="28223" y="73180"/>
                  </a:lnTo>
                  <a:lnTo>
                    <a:pt x="28248" y="73048"/>
                  </a:lnTo>
                  <a:lnTo>
                    <a:pt x="28257" y="72960"/>
                  </a:lnTo>
                  <a:lnTo>
                    <a:pt x="28265" y="72829"/>
                  </a:lnTo>
                  <a:lnTo>
                    <a:pt x="28265" y="72654"/>
                  </a:lnTo>
                  <a:lnTo>
                    <a:pt x="28265" y="72522"/>
                  </a:lnTo>
                  <a:lnTo>
                    <a:pt x="28248" y="72259"/>
                  </a:lnTo>
                  <a:lnTo>
                    <a:pt x="28155" y="71558"/>
                  </a:lnTo>
                  <a:lnTo>
                    <a:pt x="28045" y="70945"/>
                  </a:lnTo>
                  <a:lnTo>
                    <a:pt x="27926" y="70419"/>
                  </a:lnTo>
                  <a:lnTo>
                    <a:pt x="27798" y="69937"/>
                  </a:lnTo>
                  <a:lnTo>
                    <a:pt x="27662" y="69543"/>
                  </a:lnTo>
                  <a:lnTo>
                    <a:pt x="27518" y="69192"/>
                  </a:lnTo>
                  <a:lnTo>
                    <a:pt x="27365" y="68885"/>
                  </a:lnTo>
                  <a:lnTo>
                    <a:pt x="27204" y="68622"/>
                  </a:lnTo>
                  <a:lnTo>
                    <a:pt x="27051" y="68403"/>
                  </a:lnTo>
                  <a:lnTo>
                    <a:pt x="26881" y="68228"/>
                  </a:lnTo>
                  <a:lnTo>
                    <a:pt x="26720" y="68053"/>
                  </a:lnTo>
                  <a:lnTo>
                    <a:pt x="26559" y="67921"/>
                  </a:lnTo>
                  <a:lnTo>
                    <a:pt x="26236" y="67702"/>
                  </a:lnTo>
                  <a:lnTo>
                    <a:pt x="25930" y="67571"/>
                  </a:lnTo>
                  <a:lnTo>
                    <a:pt x="25565" y="67395"/>
                  </a:lnTo>
                  <a:lnTo>
                    <a:pt x="25192" y="67308"/>
                  </a:lnTo>
                  <a:lnTo>
                    <a:pt x="24818" y="67264"/>
                  </a:lnTo>
                  <a:lnTo>
                    <a:pt x="24445" y="67308"/>
                  </a:lnTo>
                  <a:lnTo>
                    <a:pt x="24071" y="67439"/>
                  </a:lnTo>
                  <a:lnTo>
                    <a:pt x="23697" y="67614"/>
                  </a:lnTo>
                  <a:lnTo>
                    <a:pt x="23324" y="67877"/>
                  </a:lnTo>
                  <a:lnTo>
                    <a:pt x="22959" y="68272"/>
                  </a:lnTo>
                  <a:lnTo>
                    <a:pt x="23468" y="67483"/>
                  </a:lnTo>
                  <a:lnTo>
                    <a:pt x="23986" y="66738"/>
                  </a:lnTo>
                  <a:lnTo>
                    <a:pt x="24249" y="66344"/>
                  </a:lnTo>
                  <a:lnTo>
                    <a:pt x="24504" y="65905"/>
                  </a:lnTo>
                  <a:lnTo>
                    <a:pt x="24759" y="65467"/>
                  </a:lnTo>
                  <a:lnTo>
                    <a:pt x="25005" y="64985"/>
                  </a:lnTo>
                  <a:lnTo>
                    <a:pt x="25243" y="64416"/>
                  </a:lnTo>
                  <a:lnTo>
                    <a:pt x="25480" y="63802"/>
                  </a:lnTo>
                  <a:lnTo>
                    <a:pt x="25701" y="63145"/>
                  </a:lnTo>
                  <a:lnTo>
                    <a:pt x="25803" y="62750"/>
                  </a:lnTo>
                  <a:lnTo>
                    <a:pt x="25913" y="62356"/>
                  </a:lnTo>
                  <a:lnTo>
                    <a:pt x="26015" y="61962"/>
                  </a:lnTo>
                  <a:lnTo>
                    <a:pt x="26109" y="61480"/>
                  </a:lnTo>
                  <a:lnTo>
                    <a:pt x="26202" y="61041"/>
                  </a:lnTo>
                  <a:lnTo>
                    <a:pt x="26295" y="60516"/>
                  </a:lnTo>
                  <a:lnTo>
                    <a:pt x="26380" y="59990"/>
                  </a:lnTo>
                  <a:lnTo>
                    <a:pt x="26457" y="59464"/>
                  </a:lnTo>
                  <a:lnTo>
                    <a:pt x="26533" y="58850"/>
                  </a:lnTo>
                  <a:lnTo>
                    <a:pt x="26610" y="58237"/>
                  </a:lnTo>
                  <a:lnTo>
                    <a:pt x="26618" y="58062"/>
                  </a:lnTo>
                  <a:lnTo>
                    <a:pt x="26618" y="57930"/>
                  </a:lnTo>
                  <a:lnTo>
                    <a:pt x="26610" y="57755"/>
                  </a:lnTo>
                  <a:lnTo>
                    <a:pt x="26584" y="57624"/>
                  </a:lnTo>
                  <a:lnTo>
                    <a:pt x="26559" y="57492"/>
                  </a:lnTo>
                  <a:lnTo>
                    <a:pt x="26525" y="57448"/>
                  </a:lnTo>
                  <a:lnTo>
                    <a:pt x="26465" y="57448"/>
                  </a:lnTo>
                  <a:lnTo>
                    <a:pt x="26245" y="57886"/>
                  </a:lnTo>
                  <a:lnTo>
                    <a:pt x="26032" y="58193"/>
                  </a:lnTo>
                  <a:lnTo>
                    <a:pt x="25812" y="58500"/>
                  </a:lnTo>
                  <a:lnTo>
                    <a:pt x="25591" y="58719"/>
                  </a:lnTo>
                  <a:lnTo>
                    <a:pt x="25370" y="58850"/>
                  </a:lnTo>
                  <a:lnTo>
                    <a:pt x="25149" y="58938"/>
                  </a:lnTo>
                  <a:lnTo>
                    <a:pt x="24920" y="59026"/>
                  </a:lnTo>
                  <a:lnTo>
                    <a:pt x="24699" y="58982"/>
                  </a:lnTo>
                  <a:lnTo>
                    <a:pt x="24691" y="58894"/>
                  </a:lnTo>
                  <a:lnTo>
                    <a:pt x="24682" y="58807"/>
                  </a:lnTo>
                  <a:lnTo>
                    <a:pt x="24665" y="58719"/>
                  </a:lnTo>
                  <a:lnTo>
                    <a:pt x="24640" y="58675"/>
                  </a:lnTo>
                  <a:lnTo>
                    <a:pt x="25005" y="57536"/>
                  </a:lnTo>
                  <a:lnTo>
                    <a:pt x="25362" y="56309"/>
                  </a:lnTo>
                  <a:lnTo>
                    <a:pt x="26058" y="53811"/>
                  </a:lnTo>
                  <a:lnTo>
                    <a:pt x="26092" y="53680"/>
                  </a:lnTo>
                  <a:lnTo>
                    <a:pt x="26100" y="53504"/>
                  </a:lnTo>
                  <a:lnTo>
                    <a:pt x="26109" y="53329"/>
                  </a:lnTo>
                  <a:lnTo>
                    <a:pt x="26100" y="53110"/>
                  </a:lnTo>
                  <a:lnTo>
                    <a:pt x="26083" y="52979"/>
                  </a:lnTo>
                  <a:lnTo>
                    <a:pt x="26049" y="52847"/>
                  </a:lnTo>
                  <a:lnTo>
                    <a:pt x="26015" y="52759"/>
                  </a:lnTo>
                  <a:lnTo>
                    <a:pt x="25981" y="52759"/>
                  </a:lnTo>
                  <a:lnTo>
                    <a:pt x="25667" y="52935"/>
                  </a:lnTo>
                  <a:lnTo>
                    <a:pt x="25353" y="53154"/>
                  </a:lnTo>
                  <a:lnTo>
                    <a:pt x="25039" y="53417"/>
                  </a:lnTo>
                  <a:lnTo>
                    <a:pt x="24725" y="53680"/>
                  </a:lnTo>
                  <a:lnTo>
                    <a:pt x="24419" y="54030"/>
                  </a:lnTo>
                  <a:lnTo>
                    <a:pt x="24105" y="54381"/>
                  </a:lnTo>
                  <a:lnTo>
                    <a:pt x="23799" y="54731"/>
                  </a:lnTo>
                  <a:lnTo>
                    <a:pt x="23494" y="55170"/>
                  </a:lnTo>
                  <a:lnTo>
                    <a:pt x="24139" y="52716"/>
                  </a:lnTo>
                  <a:lnTo>
                    <a:pt x="24164" y="52540"/>
                  </a:lnTo>
                  <a:lnTo>
                    <a:pt x="24181" y="52365"/>
                  </a:lnTo>
                  <a:lnTo>
                    <a:pt x="24181" y="52190"/>
                  </a:lnTo>
                  <a:lnTo>
                    <a:pt x="24173" y="52015"/>
                  </a:lnTo>
                  <a:lnTo>
                    <a:pt x="24156" y="51883"/>
                  </a:lnTo>
                  <a:lnTo>
                    <a:pt x="24122" y="51752"/>
                  </a:lnTo>
                  <a:lnTo>
                    <a:pt x="24088" y="51664"/>
                  </a:lnTo>
                  <a:lnTo>
                    <a:pt x="24054" y="51664"/>
                  </a:lnTo>
                  <a:lnTo>
                    <a:pt x="23842" y="51795"/>
                  </a:lnTo>
                  <a:lnTo>
                    <a:pt x="23629" y="51927"/>
                  </a:lnTo>
                  <a:lnTo>
                    <a:pt x="23417" y="52102"/>
                  </a:lnTo>
                  <a:lnTo>
                    <a:pt x="23205" y="52321"/>
                  </a:lnTo>
                  <a:lnTo>
                    <a:pt x="23001" y="52540"/>
                  </a:lnTo>
                  <a:lnTo>
                    <a:pt x="22797" y="52847"/>
                  </a:lnTo>
                  <a:lnTo>
                    <a:pt x="22585" y="53154"/>
                  </a:lnTo>
                  <a:lnTo>
                    <a:pt x="22390" y="53461"/>
                  </a:lnTo>
                  <a:lnTo>
                    <a:pt x="22186" y="53855"/>
                  </a:lnTo>
                  <a:lnTo>
                    <a:pt x="21991" y="54249"/>
                  </a:lnTo>
                  <a:lnTo>
                    <a:pt x="21795" y="54688"/>
                  </a:lnTo>
                  <a:lnTo>
                    <a:pt x="21600" y="55170"/>
                  </a:lnTo>
                  <a:lnTo>
                    <a:pt x="21413" y="55652"/>
                  </a:lnTo>
                  <a:lnTo>
                    <a:pt x="21227" y="56177"/>
                  </a:lnTo>
                  <a:lnTo>
                    <a:pt x="21040" y="56747"/>
                  </a:lnTo>
                  <a:lnTo>
                    <a:pt x="20861" y="57361"/>
                  </a:lnTo>
                  <a:lnTo>
                    <a:pt x="20573" y="58368"/>
                  </a:lnTo>
                  <a:lnTo>
                    <a:pt x="20293" y="59508"/>
                  </a:lnTo>
                  <a:lnTo>
                    <a:pt x="20004" y="60779"/>
                  </a:lnTo>
                  <a:lnTo>
                    <a:pt x="19868" y="61436"/>
                  </a:lnTo>
                  <a:lnTo>
                    <a:pt x="19741" y="62093"/>
                  </a:lnTo>
                  <a:lnTo>
                    <a:pt x="19605" y="62794"/>
                  </a:lnTo>
                  <a:lnTo>
                    <a:pt x="19478" y="63495"/>
                  </a:lnTo>
                  <a:lnTo>
                    <a:pt x="19359" y="64240"/>
                  </a:lnTo>
                  <a:lnTo>
                    <a:pt x="19248" y="64985"/>
                  </a:lnTo>
                  <a:lnTo>
                    <a:pt x="19138" y="65774"/>
                  </a:lnTo>
                  <a:lnTo>
                    <a:pt x="19036" y="66563"/>
                  </a:lnTo>
                  <a:lnTo>
                    <a:pt x="18951" y="67352"/>
                  </a:lnTo>
                  <a:lnTo>
                    <a:pt x="18866" y="68184"/>
                  </a:lnTo>
                  <a:lnTo>
                    <a:pt x="18841" y="68009"/>
                  </a:lnTo>
                  <a:lnTo>
                    <a:pt x="18815" y="67921"/>
                  </a:lnTo>
                  <a:lnTo>
                    <a:pt x="18798" y="67877"/>
                  </a:lnTo>
                  <a:lnTo>
                    <a:pt x="18756" y="67877"/>
                  </a:lnTo>
                  <a:lnTo>
                    <a:pt x="18722" y="67965"/>
                  </a:lnTo>
                  <a:lnTo>
                    <a:pt x="18696" y="68184"/>
                  </a:lnTo>
                  <a:lnTo>
                    <a:pt x="18365" y="67352"/>
                  </a:lnTo>
                  <a:lnTo>
                    <a:pt x="18034" y="66519"/>
                  </a:lnTo>
                  <a:lnTo>
                    <a:pt x="17355" y="65029"/>
                  </a:lnTo>
                  <a:lnTo>
                    <a:pt x="16676" y="63495"/>
                  </a:lnTo>
                  <a:lnTo>
                    <a:pt x="16345" y="62750"/>
                  </a:lnTo>
                  <a:lnTo>
                    <a:pt x="16013" y="61918"/>
                  </a:lnTo>
                  <a:lnTo>
                    <a:pt x="15326" y="60121"/>
                  </a:lnTo>
                  <a:lnTo>
                    <a:pt x="14995" y="59201"/>
                  </a:lnTo>
                  <a:lnTo>
                    <a:pt x="14655" y="58237"/>
                  </a:lnTo>
                  <a:lnTo>
                    <a:pt x="14324" y="57229"/>
                  </a:lnTo>
                  <a:lnTo>
                    <a:pt x="13993" y="56221"/>
                  </a:lnTo>
                  <a:lnTo>
                    <a:pt x="13670" y="55170"/>
                  </a:lnTo>
                  <a:lnTo>
                    <a:pt x="13347" y="54074"/>
                  </a:lnTo>
                  <a:lnTo>
                    <a:pt x="13050" y="52979"/>
                  </a:lnTo>
                  <a:lnTo>
                    <a:pt x="12761" y="51839"/>
                  </a:lnTo>
                  <a:lnTo>
                    <a:pt x="12481" y="50656"/>
                  </a:lnTo>
                  <a:lnTo>
                    <a:pt x="12201" y="49429"/>
                  </a:lnTo>
                  <a:lnTo>
                    <a:pt x="11938" y="48158"/>
                  </a:lnTo>
                  <a:lnTo>
                    <a:pt x="11675" y="46844"/>
                  </a:lnTo>
                  <a:lnTo>
                    <a:pt x="11428" y="45442"/>
                  </a:lnTo>
                  <a:lnTo>
                    <a:pt x="11199" y="43996"/>
                  </a:lnTo>
                  <a:lnTo>
                    <a:pt x="10970" y="42462"/>
                  </a:lnTo>
                  <a:lnTo>
                    <a:pt x="10758" y="40884"/>
                  </a:lnTo>
                  <a:lnTo>
                    <a:pt x="10656" y="40096"/>
                  </a:lnTo>
                  <a:lnTo>
                    <a:pt x="10554" y="39263"/>
                  </a:lnTo>
                  <a:lnTo>
                    <a:pt x="10461" y="38430"/>
                  </a:lnTo>
                  <a:lnTo>
                    <a:pt x="10376" y="37554"/>
                  </a:lnTo>
                  <a:lnTo>
                    <a:pt x="10282" y="36546"/>
                  </a:lnTo>
                  <a:lnTo>
                    <a:pt x="10197" y="35494"/>
                  </a:lnTo>
                  <a:lnTo>
                    <a:pt x="10053" y="33391"/>
                  </a:lnTo>
                  <a:lnTo>
                    <a:pt x="10121" y="33610"/>
                  </a:lnTo>
                  <a:lnTo>
                    <a:pt x="10223" y="34224"/>
                  </a:lnTo>
                  <a:lnTo>
                    <a:pt x="10325" y="34793"/>
                  </a:lnTo>
                  <a:lnTo>
                    <a:pt x="10562" y="35933"/>
                  </a:lnTo>
                  <a:lnTo>
                    <a:pt x="10800" y="36984"/>
                  </a:lnTo>
                  <a:lnTo>
                    <a:pt x="11029" y="37992"/>
                  </a:lnTo>
                  <a:lnTo>
                    <a:pt x="11378" y="39438"/>
                  </a:lnTo>
                  <a:lnTo>
                    <a:pt x="11734" y="40840"/>
                  </a:lnTo>
                  <a:lnTo>
                    <a:pt x="12108" y="42155"/>
                  </a:lnTo>
                  <a:lnTo>
                    <a:pt x="12481" y="43382"/>
                  </a:lnTo>
                  <a:lnTo>
                    <a:pt x="12880" y="44565"/>
                  </a:lnTo>
                  <a:lnTo>
                    <a:pt x="13279" y="45617"/>
                  </a:lnTo>
                  <a:lnTo>
                    <a:pt x="13695" y="46625"/>
                  </a:lnTo>
                  <a:lnTo>
                    <a:pt x="13899" y="47107"/>
                  </a:lnTo>
                  <a:lnTo>
                    <a:pt x="14111" y="47545"/>
                  </a:lnTo>
                  <a:lnTo>
                    <a:pt x="14536" y="48378"/>
                  </a:lnTo>
                  <a:lnTo>
                    <a:pt x="14757" y="48816"/>
                  </a:lnTo>
                  <a:lnTo>
                    <a:pt x="14986" y="49210"/>
                  </a:lnTo>
                  <a:lnTo>
                    <a:pt x="15207" y="49517"/>
                  </a:lnTo>
                  <a:lnTo>
                    <a:pt x="15436" y="49780"/>
                  </a:lnTo>
                  <a:lnTo>
                    <a:pt x="15665" y="49955"/>
                  </a:lnTo>
                  <a:lnTo>
                    <a:pt x="15776" y="49999"/>
                  </a:lnTo>
                  <a:lnTo>
                    <a:pt x="15911" y="49999"/>
                  </a:lnTo>
                  <a:lnTo>
                    <a:pt x="15928" y="49911"/>
                  </a:lnTo>
                  <a:lnTo>
                    <a:pt x="15945" y="49824"/>
                  </a:lnTo>
                  <a:lnTo>
                    <a:pt x="15945" y="49692"/>
                  </a:lnTo>
                  <a:lnTo>
                    <a:pt x="15945" y="49561"/>
                  </a:lnTo>
                  <a:lnTo>
                    <a:pt x="15945" y="49429"/>
                  </a:lnTo>
                  <a:lnTo>
                    <a:pt x="15928" y="49342"/>
                  </a:lnTo>
                  <a:lnTo>
                    <a:pt x="15911" y="49254"/>
                  </a:lnTo>
                  <a:lnTo>
                    <a:pt x="15903" y="49254"/>
                  </a:lnTo>
                  <a:lnTo>
                    <a:pt x="15903" y="49210"/>
                  </a:lnTo>
                  <a:lnTo>
                    <a:pt x="15869" y="48684"/>
                  </a:lnTo>
                  <a:lnTo>
                    <a:pt x="15835" y="48202"/>
                  </a:lnTo>
                  <a:lnTo>
                    <a:pt x="15793" y="47764"/>
                  </a:lnTo>
                  <a:lnTo>
                    <a:pt x="15750" y="47282"/>
                  </a:lnTo>
                  <a:lnTo>
                    <a:pt x="15648" y="46406"/>
                  </a:lnTo>
                  <a:lnTo>
                    <a:pt x="15529" y="45573"/>
                  </a:lnTo>
                  <a:lnTo>
                    <a:pt x="15402" y="44784"/>
                  </a:lnTo>
                  <a:lnTo>
                    <a:pt x="15258" y="43996"/>
                  </a:lnTo>
                  <a:lnTo>
                    <a:pt x="15096" y="43294"/>
                  </a:lnTo>
                  <a:lnTo>
                    <a:pt x="14935" y="42637"/>
                  </a:lnTo>
                  <a:lnTo>
                    <a:pt x="14757" y="41980"/>
                  </a:lnTo>
                  <a:lnTo>
                    <a:pt x="14587" y="41410"/>
                  </a:lnTo>
                  <a:lnTo>
                    <a:pt x="14400" y="40840"/>
                  </a:lnTo>
                  <a:lnTo>
                    <a:pt x="14213" y="40315"/>
                  </a:lnTo>
                  <a:lnTo>
                    <a:pt x="14035" y="39876"/>
                  </a:lnTo>
                  <a:lnTo>
                    <a:pt x="13848" y="39438"/>
                  </a:lnTo>
                  <a:lnTo>
                    <a:pt x="13670" y="39044"/>
                  </a:lnTo>
                  <a:lnTo>
                    <a:pt x="13492" y="38693"/>
                  </a:lnTo>
                  <a:lnTo>
                    <a:pt x="13152" y="38080"/>
                  </a:lnTo>
                  <a:lnTo>
                    <a:pt x="12821" y="37554"/>
                  </a:lnTo>
                  <a:lnTo>
                    <a:pt x="12142" y="36546"/>
                  </a:lnTo>
                  <a:lnTo>
                    <a:pt x="11462" y="35538"/>
                  </a:lnTo>
                  <a:lnTo>
                    <a:pt x="11123" y="35012"/>
                  </a:lnTo>
                  <a:lnTo>
                    <a:pt x="10792" y="34399"/>
                  </a:lnTo>
                  <a:lnTo>
                    <a:pt x="10894" y="34355"/>
                  </a:lnTo>
                  <a:lnTo>
                    <a:pt x="11004" y="34224"/>
                  </a:lnTo>
                  <a:lnTo>
                    <a:pt x="11106" y="34092"/>
                  </a:lnTo>
                  <a:lnTo>
                    <a:pt x="11216" y="33917"/>
                  </a:lnTo>
                  <a:lnTo>
                    <a:pt x="11318" y="33698"/>
                  </a:lnTo>
                  <a:lnTo>
                    <a:pt x="11420" y="33435"/>
                  </a:lnTo>
                  <a:lnTo>
                    <a:pt x="11615" y="32909"/>
                  </a:lnTo>
                  <a:lnTo>
                    <a:pt x="11802" y="32296"/>
                  </a:lnTo>
                  <a:lnTo>
                    <a:pt x="11972" y="31594"/>
                  </a:lnTo>
                  <a:lnTo>
                    <a:pt x="12125" y="30893"/>
                  </a:lnTo>
                  <a:lnTo>
                    <a:pt x="12252" y="30192"/>
                  </a:lnTo>
                  <a:lnTo>
                    <a:pt x="12337" y="29535"/>
                  </a:lnTo>
                  <a:lnTo>
                    <a:pt x="12422" y="28878"/>
                  </a:lnTo>
                  <a:lnTo>
                    <a:pt x="12498" y="28177"/>
                  </a:lnTo>
                  <a:lnTo>
                    <a:pt x="12566" y="27432"/>
                  </a:lnTo>
                  <a:lnTo>
                    <a:pt x="12617" y="26643"/>
                  </a:lnTo>
                  <a:lnTo>
                    <a:pt x="12668" y="25854"/>
                  </a:lnTo>
                  <a:lnTo>
                    <a:pt x="12702" y="25065"/>
                  </a:lnTo>
                  <a:lnTo>
                    <a:pt x="12728" y="24277"/>
                  </a:lnTo>
                  <a:lnTo>
                    <a:pt x="12745" y="23444"/>
                  </a:lnTo>
                  <a:lnTo>
                    <a:pt x="12745" y="22655"/>
                  </a:lnTo>
                  <a:lnTo>
                    <a:pt x="12736" y="21823"/>
                  </a:lnTo>
                  <a:lnTo>
                    <a:pt x="12719" y="21034"/>
                  </a:lnTo>
                  <a:lnTo>
                    <a:pt x="12685" y="20245"/>
                  </a:lnTo>
                  <a:lnTo>
                    <a:pt x="12634" y="19456"/>
                  </a:lnTo>
                  <a:lnTo>
                    <a:pt x="12575" y="18711"/>
                  </a:lnTo>
                  <a:lnTo>
                    <a:pt x="12507" y="18010"/>
                  </a:lnTo>
                  <a:lnTo>
                    <a:pt x="12507" y="17879"/>
                  </a:lnTo>
                  <a:lnTo>
                    <a:pt x="12507" y="17747"/>
                  </a:lnTo>
                  <a:lnTo>
                    <a:pt x="12498" y="17616"/>
                  </a:lnTo>
                  <a:lnTo>
                    <a:pt x="12490" y="17528"/>
                  </a:lnTo>
                  <a:lnTo>
                    <a:pt x="12473" y="17441"/>
                  </a:lnTo>
                  <a:lnTo>
                    <a:pt x="12456" y="17353"/>
                  </a:lnTo>
                  <a:lnTo>
                    <a:pt x="12430" y="17309"/>
                  </a:lnTo>
                  <a:lnTo>
                    <a:pt x="12405" y="17309"/>
                  </a:lnTo>
                  <a:lnTo>
                    <a:pt x="12379" y="17265"/>
                  </a:lnTo>
                  <a:lnTo>
                    <a:pt x="12345" y="17265"/>
                  </a:lnTo>
                  <a:lnTo>
                    <a:pt x="12328" y="17397"/>
                  </a:lnTo>
                  <a:lnTo>
                    <a:pt x="12320" y="17484"/>
                  </a:lnTo>
                  <a:lnTo>
                    <a:pt x="12320" y="17572"/>
                  </a:lnTo>
                  <a:lnTo>
                    <a:pt x="12142" y="18755"/>
                  </a:lnTo>
                  <a:lnTo>
                    <a:pt x="11955" y="19938"/>
                  </a:lnTo>
                  <a:lnTo>
                    <a:pt x="11760" y="21034"/>
                  </a:lnTo>
                  <a:lnTo>
                    <a:pt x="11556" y="22086"/>
                  </a:lnTo>
                  <a:lnTo>
                    <a:pt x="11344" y="23093"/>
                  </a:lnTo>
                  <a:lnTo>
                    <a:pt x="11123" y="24014"/>
                  </a:lnTo>
                  <a:lnTo>
                    <a:pt x="11004" y="24452"/>
                  </a:lnTo>
                  <a:lnTo>
                    <a:pt x="10877" y="24890"/>
                  </a:lnTo>
                  <a:lnTo>
                    <a:pt x="10749" y="25284"/>
                  </a:lnTo>
                  <a:lnTo>
                    <a:pt x="10622" y="25679"/>
                  </a:lnTo>
                  <a:lnTo>
                    <a:pt x="10486" y="26029"/>
                  </a:lnTo>
                  <a:lnTo>
                    <a:pt x="10333" y="26336"/>
                  </a:lnTo>
                  <a:lnTo>
                    <a:pt x="10172" y="26687"/>
                  </a:lnTo>
                  <a:lnTo>
                    <a:pt x="10019" y="27081"/>
                  </a:lnTo>
                  <a:lnTo>
                    <a:pt x="10070" y="25065"/>
                  </a:lnTo>
                  <a:lnTo>
                    <a:pt x="10138" y="23006"/>
                  </a:lnTo>
                  <a:lnTo>
                    <a:pt x="10206" y="20946"/>
                  </a:lnTo>
                  <a:lnTo>
                    <a:pt x="10291" y="18931"/>
                  </a:lnTo>
                  <a:lnTo>
                    <a:pt x="10393" y="16608"/>
                  </a:lnTo>
                  <a:lnTo>
                    <a:pt x="10503" y="14373"/>
                  </a:lnTo>
                  <a:lnTo>
                    <a:pt x="10630" y="12095"/>
                  </a:lnTo>
                  <a:lnTo>
                    <a:pt x="10766" y="9860"/>
                  </a:lnTo>
                  <a:lnTo>
                    <a:pt x="10902" y="7625"/>
                  </a:lnTo>
                  <a:lnTo>
                    <a:pt x="11055" y="5434"/>
                  </a:lnTo>
                  <a:lnTo>
                    <a:pt x="11216" y="3243"/>
                  </a:lnTo>
                  <a:lnTo>
                    <a:pt x="11386" y="1052"/>
                  </a:lnTo>
                  <a:lnTo>
                    <a:pt x="11403" y="877"/>
                  </a:lnTo>
                  <a:lnTo>
                    <a:pt x="11403" y="658"/>
                  </a:lnTo>
                  <a:lnTo>
                    <a:pt x="11395" y="482"/>
                  </a:lnTo>
                  <a:lnTo>
                    <a:pt x="11386" y="307"/>
                  </a:lnTo>
                  <a:lnTo>
                    <a:pt x="11361" y="176"/>
                  </a:lnTo>
                  <a:lnTo>
                    <a:pt x="11335" y="44"/>
                  </a:lnTo>
                  <a:lnTo>
                    <a:pt x="113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3;p66">
              <a:extLst>
                <a:ext uri="{FF2B5EF4-FFF2-40B4-BE49-F238E27FC236}">
                  <a16:creationId xmlns:a16="http://schemas.microsoft.com/office/drawing/2014/main" id="{2EA90E16-C023-4646-8221-4D87898454F5}"/>
                </a:ext>
              </a:extLst>
            </p:cNvPr>
            <p:cNvSpPr/>
            <p:nvPr/>
          </p:nvSpPr>
          <p:spPr>
            <a:xfrm rot="10800000">
              <a:off x="6439783" y="5624465"/>
              <a:ext cx="36004" cy="34480"/>
            </a:xfrm>
            <a:custGeom>
              <a:avLst/>
              <a:gdLst/>
              <a:ahLst/>
              <a:cxnLst/>
              <a:rect l="l" t="t" r="r" b="b"/>
              <a:pathLst>
                <a:path w="3813" h="12665" extrusionOk="0">
                  <a:moveTo>
                    <a:pt x="1665" y="1"/>
                  </a:moveTo>
                  <a:lnTo>
                    <a:pt x="1622" y="44"/>
                  </a:lnTo>
                  <a:lnTo>
                    <a:pt x="1580" y="132"/>
                  </a:lnTo>
                  <a:lnTo>
                    <a:pt x="1503" y="351"/>
                  </a:lnTo>
                  <a:lnTo>
                    <a:pt x="1436" y="658"/>
                  </a:lnTo>
                  <a:lnTo>
                    <a:pt x="1359" y="965"/>
                  </a:lnTo>
                  <a:lnTo>
                    <a:pt x="1291" y="1315"/>
                  </a:lnTo>
                  <a:lnTo>
                    <a:pt x="1215" y="1666"/>
                  </a:lnTo>
                  <a:lnTo>
                    <a:pt x="1087" y="2148"/>
                  </a:lnTo>
                  <a:lnTo>
                    <a:pt x="952" y="2542"/>
                  </a:lnTo>
                  <a:lnTo>
                    <a:pt x="816" y="2936"/>
                  </a:lnTo>
                  <a:lnTo>
                    <a:pt x="671" y="3243"/>
                  </a:lnTo>
                  <a:lnTo>
                    <a:pt x="527" y="3506"/>
                  </a:lnTo>
                  <a:lnTo>
                    <a:pt x="374" y="3725"/>
                  </a:lnTo>
                  <a:lnTo>
                    <a:pt x="221" y="3944"/>
                  </a:lnTo>
                  <a:lnTo>
                    <a:pt x="69" y="4120"/>
                  </a:lnTo>
                  <a:lnTo>
                    <a:pt x="43" y="4163"/>
                  </a:lnTo>
                  <a:lnTo>
                    <a:pt x="18" y="4251"/>
                  </a:lnTo>
                  <a:lnTo>
                    <a:pt x="9" y="4383"/>
                  </a:lnTo>
                  <a:lnTo>
                    <a:pt x="1" y="4514"/>
                  </a:lnTo>
                  <a:lnTo>
                    <a:pt x="9" y="4645"/>
                  </a:lnTo>
                  <a:lnTo>
                    <a:pt x="18" y="4733"/>
                  </a:lnTo>
                  <a:lnTo>
                    <a:pt x="35" y="4821"/>
                  </a:lnTo>
                  <a:lnTo>
                    <a:pt x="69" y="4865"/>
                  </a:lnTo>
                  <a:lnTo>
                    <a:pt x="187" y="4865"/>
                  </a:lnTo>
                  <a:lnTo>
                    <a:pt x="298" y="4821"/>
                  </a:lnTo>
                  <a:lnTo>
                    <a:pt x="417" y="4777"/>
                  </a:lnTo>
                  <a:lnTo>
                    <a:pt x="536" y="4645"/>
                  </a:lnTo>
                  <a:lnTo>
                    <a:pt x="646" y="4514"/>
                  </a:lnTo>
                  <a:lnTo>
                    <a:pt x="756" y="4339"/>
                  </a:lnTo>
                  <a:lnTo>
                    <a:pt x="867" y="4120"/>
                  </a:lnTo>
                  <a:lnTo>
                    <a:pt x="977" y="3857"/>
                  </a:lnTo>
                  <a:lnTo>
                    <a:pt x="1062" y="3638"/>
                  </a:lnTo>
                  <a:lnTo>
                    <a:pt x="1147" y="3375"/>
                  </a:lnTo>
                  <a:lnTo>
                    <a:pt x="1317" y="2761"/>
                  </a:lnTo>
                  <a:lnTo>
                    <a:pt x="1470" y="2148"/>
                  </a:lnTo>
                  <a:lnTo>
                    <a:pt x="1631" y="1578"/>
                  </a:lnTo>
                  <a:lnTo>
                    <a:pt x="1605" y="2104"/>
                  </a:lnTo>
                  <a:lnTo>
                    <a:pt x="1580" y="2717"/>
                  </a:lnTo>
                  <a:lnTo>
                    <a:pt x="1563" y="3287"/>
                  </a:lnTo>
                  <a:lnTo>
                    <a:pt x="1554" y="3901"/>
                  </a:lnTo>
                  <a:lnTo>
                    <a:pt x="1554" y="5084"/>
                  </a:lnTo>
                  <a:lnTo>
                    <a:pt x="1563" y="6267"/>
                  </a:lnTo>
                  <a:lnTo>
                    <a:pt x="1580" y="7056"/>
                  </a:lnTo>
                  <a:lnTo>
                    <a:pt x="1597" y="7888"/>
                  </a:lnTo>
                  <a:lnTo>
                    <a:pt x="1622" y="8765"/>
                  </a:lnTo>
                  <a:lnTo>
                    <a:pt x="1656" y="9597"/>
                  </a:lnTo>
                  <a:lnTo>
                    <a:pt x="1699" y="10430"/>
                  </a:lnTo>
                  <a:lnTo>
                    <a:pt x="1767" y="11218"/>
                  </a:lnTo>
                  <a:lnTo>
                    <a:pt x="1801" y="11569"/>
                  </a:lnTo>
                  <a:lnTo>
                    <a:pt x="1843" y="11920"/>
                  </a:lnTo>
                  <a:lnTo>
                    <a:pt x="1886" y="12270"/>
                  </a:lnTo>
                  <a:lnTo>
                    <a:pt x="1945" y="12577"/>
                  </a:lnTo>
                  <a:lnTo>
                    <a:pt x="1962" y="12621"/>
                  </a:lnTo>
                  <a:lnTo>
                    <a:pt x="1979" y="12665"/>
                  </a:lnTo>
                  <a:lnTo>
                    <a:pt x="1996" y="12621"/>
                  </a:lnTo>
                  <a:lnTo>
                    <a:pt x="2013" y="12577"/>
                  </a:lnTo>
                  <a:lnTo>
                    <a:pt x="2038" y="12445"/>
                  </a:lnTo>
                  <a:lnTo>
                    <a:pt x="2047" y="12358"/>
                  </a:lnTo>
                  <a:lnTo>
                    <a:pt x="2047" y="12270"/>
                  </a:lnTo>
                  <a:lnTo>
                    <a:pt x="2047" y="11613"/>
                  </a:lnTo>
                  <a:lnTo>
                    <a:pt x="2030" y="10956"/>
                  </a:lnTo>
                  <a:lnTo>
                    <a:pt x="1996" y="10298"/>
                  </a:lnTo>
                  <a:lnTo>
                    <a:pt x="1970" y="9685"/>
                  </a:lnTo>
                  <a:lnTo>
                    <a:pt x="1903" y="8370"/>
                  </a:lnTo>
                  <a:lnTo>
                    <a:pt x="1869" y="7713"/>
                  </a:lnTo>
                  <a:lnTo>
                    <a:pt x="1852" y="7056"/>
                  </a:lnTo>
                  <a:lnTo>
                    <a:pt x="1835" y="6442"/>
                  </a:lnTo>
                  <a:lnTo>
                    <a:pt x="1826" y="5829"/>
                  </a:lnTo>
                  <a:lnTo>
                    <a:pt x="1826" y="4558"/>
                  </a:lnTo>
                  <a:lnTo>
                    <a:pt x="1843" y="2104"/>
                  </a:lnTo>
                  <a:lnTo>
                    <a:pt x="1911" y="2498"/>
                  </a:lnTo>
                  <a:lnTo>
                    <a:pt x="1979" y="2893"/>
                  </a:lnTo>
                  <a:lnTo>
                    <a:pt x="2055" y="3287"/>
                  </a:lnTo>
                  <a:lnTo>
                    <a:pt x="2132" y="3681"/>
                  </a:lnTo>
                  <a:lnTo>
                    <a:pt x="2251" y="4383"/>
                  </a:lnTo>
                  <a:lnTo>
                    <a:pt x="2344" y="5127"/>
                  </a:lnTo>
                  <a:lnTo>
                    <a:pt x="2429" y="5872"/>
                  </a:lnTo>
                  <a:lnTo>
                    <a:pt x="2497" y="6661"/>
                  </a:lnTo>
                  <a:lnTo>
                    <a:pt x="2565" y="7450"/>
                  </a:lnTo>
                  <a:lnTo>
                    <a:pt x="2624" y="8283"/>
                  </a:lnTo>
                  <a:lnTo>
                    <a:pt x="2735" y="9991"/>
                  </a:lnTo>
                  <a:lnTo>
                    <a:pt x="2752" y="10123"/>
                  </a:lnTo>
                  <a:lnTo>
                    <a:pt x="2777" y="10211"/>
                  </a:lnTo>
                  <a:lnTo>
                    <a:pt x="2811" y="10254"/>
                  </a:lnTo>
                  <a:lnTo>
                    <a:pt x="2836" y="10254"/>
                  </a:lnTo>
                  <a:lnTo>
                    <a:pt x="2870" y="10211"/>
                  </a:lnTo>
                  <a:lnTo>
                    <a:pt x="2887" y="10123"/>
                  </a:lnTo>
                  <a:lnTo>
                    <a:pt x="2913" y="9991"/>
                  </a:lnTo>
                  <a:lnTo>
                    <a:pt x="2913" y="9816"/>
                  </a:lnTo>
                  <a:lnTo>
                    <a:pt x="2913" y="9159"/>
                  </a:lnTo>
                  <a:lnTo>
                    <a:pt x="2896" y="8502"/>
                  </a:lnTo>
                  <a:lnTo>
                    <a:pt x="2870" y="7888"/>
                  </a:lnTo>
                  <a:lnTo>
                    <a:pt x="2836" y="7275"/>
                  </a:lnTo>
                  <a:lnTo>
                    <a:pt x="2794" y="6661"/>
                  </a:lnTo>
                  <a:lnTo>
                    <a:pt x="2743" y="6048"/>
                  </a:lnTo>
                  <a:lnTo>
                    <a:pt x="2684" y="5478"/>
                  </a:lnTo>
                  <a:lnTo>
                    <a:pt x="2624" y="4908"/>
                  </a:lnTo>
                  <a:lnTo>
                    <a:pt x="2539" y="4251"/>
                  </a:lnTo>
                  <a:lnTo>
                    <a:pt x="2446" y="3594"/>
                  </a:lnTo>
                  <a:lnTo>
                    <a:pt x="2353" y="2980"/>
                  </a:lnTo>
                  <a:lnTo>
                    <a:pt x="2242" y="2411"/>
                  </a:lnTo>
                  <a:lnTo>
                    <a:pt x="2115" y="1841"/>
                  </a:lnTo>
                  <a:lnTo>
                    <a:pt x="2064" y="1578"/>
                  </a:lnTo>
                  <a:lnTo>
                    <a:pt x="2004" y="1271"/>
                  </a:lnTo>
                  <a:lnTo>
                    <a:pt x="2208" y="1490"/>
                  </a:lnTo>
                  <a:lnTo>
                    <a:pt x="2412" y="1753"/>
                  </a:lnTo>
                  <a:lnTo>
                    <a:pt x="2616" y="2104"/>
                  </a:lnTo>
                  <a:lnTo>
                    <a:pt x="2718" y="2279"/>
                  </a:lnTo>
                  <a:lnTo>
                    <a:pt x="2811" y="2542"/>
                  </a:lnTo>
                  <a:lnTo>
                    <a:pt x="2938" y="2893"/>
                  </a:lnTo>
                  <a:lnTo>
                    <a:pt x="3057" y="3287"/>
                  </a:lnTo>
                  <a:lnTo>
                    <a:pt x="3159" y="3681"/>
                  </a:lnTo>
                  <a:lnTo>
                    <a:pt x="3270" y="4120"/>
                  </a:lnTo>
                  <a:lnTo>
                    <a:pt x="3465" y="5040"/>
                  </a:lnTo>
                  <a:lnTo>
                    <a:pt x="3567" y="5522"/>
                  </a:lnTo>
                  <a:lnTo>
                    <a:pt x="3677" y="5960"/>
                  </a:lnTo>
                  <a:lnTo>
                    <a:pt x="3711" y="6048"/>
                  </a:lnTo>
                  <a:lnTo>
                    <a:pt x="3736" y="6048"/>
                  </a:lnTo>
                  <a:lnTo>
                    <a:pt x="3762" y="6004"/>
                  </a:lnTo>
                  <a:lnTo>
                    <a:pt x="3779" y="5916"/>
                  </a:lnTo>
                  <a:lnTo>
                    <a:pt x="3796" y="5785"/>
                  </a:lnTo>
                  <a:lnTo>
                    <a:pt x="3813" y="5653"/>
                  </a:lnTo>
                  <a:lnTo>
                    <a:pt x="3813" y="5478"/>
                  </a:lnTo>
                  <a:lnTo>
                    <a:pt x="3804" y="5347"/>
                  </a:lnTo>
                  <a:lnTo>
                    <a:pt x="3736" y="4733"/>
                  </a:lnTo>
                  <a:lnTo>
                    <a:pt x="3660" y="4120"/>
                  </a:lnTo>
                  <a:lnTo>
                    <a:pt x="3567" y="3594"/>
                  </a:lnTo>
                  <a:lnTo>
                    <a:pt x="3473" y="3068"/>
                  </a:lnTo>
                  <a:lnTo>
                    <a:pt x="3354" y="2630"/>
                  </a:lnTo>
                  <a:lnTo>
                    <a:pt x="3236" y="2192"/>
                  </a:lnTo>
                  <a:lnTo>
                    <a:pt x="3108" y="1797"/>
                  </a:lnTo>
                  <a:lnTo>
                    <a:pt x="2981" y="1447"/>
                  </a:lnTo>
                  <a:lnTo>
                    <a:pt x="2845" y="1140"/>
                  </a:lnTo>
                  <a:lnTo>
                    <a:pt x="2701" y="877"/>
                  </a:lnTo>
                  <a:lnTo>
                    <a:pt x="2565" y="658"/>
                  </a:lnTo>
                  <a:lnTo>
                    <a:pt x="2420" y="526"/>
                  </a:lnTo>
                  <a:lnTo>
                    <a:pt x="2276" y="395"/>
                  </a:lnTo>
                  <a:lnTo>
                    <a:pt x="2140" y="307"/>
                  </a:lnTo>
                  <a:lnTo>
                    <a:pt x="2004" y="307"/>
                  </a:lnTo>
                  <a:lnTo>
                    <a:pt x="1869" y="351"/>
                  </a:lnTo>
                  <a:lnTo>
                    <a:pt x="1860" y="263"/>
                  </a:lnTo>
                  <a:lnTo>
                    <a:pt x="1843" y="220"/>
                  </a:lnTo>
                  <a:lnTo>
                    <a:pt x="1792" y="88"/>
                  </a:lnTo>
                  <a:lnTo>
                    <a:pt x="1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171;p66">
            <a:extLst>
              <a:ext uri="{FF2B5EF4-FFF2-40B4-BE49-F238E27FC236}">
                <a16:creationId xmlns:a16="http://schemas.microsoft.com/office/drawing/2014/main" id="{9C92E4C0-17F0-4076-9E5B-451AA846F0B1}"/>
              </a:ext>
            </a:extLst>
          </p:cNvPr>
          <p:cNvSpPr/>
          <p:nvPr/>
        </p:nvSpPr>
        <p:spPr>
          <a:xfrm rot="9417667" flipH="1">
            <a:off x="1284999" y="78838"/>
            <a:ext cx="680483" cy="1361981"/>
          </a:xfrm>
          <a:custGeom>
            <a:avLst/>
            <a:gdLst/>
            <a:ahLst/>
            <a:cxnLst/>
            <a:rect l="l" t="t" r="r" b="b"/>
            <a:pathLst>
              <a:path w="345297" h="90487" extrusionOk="0">
                <a:moveTo>
                  <a:pt x="172472" y="10793"/>
                </a:moveTo>
                <a:lnTo>
                  <a:pt x="173599" y="11228"/>
                </a:lnTo>
                <a:lnTo>
                  <a:pt x="174793" y="11668"/>
                </a:lnTo>
                <a:lnTo>
                  <a:pt x="176053" y="12113"/>
                </a:lnTo>
                <a:lnTo>
                  <a:pt x="177379" y="12564"/>
                </a:lnTo>
                <a:lnTo>
                  <a:pt x="178794" y="13020"/>
                </a:lnTo>
                <a:lnTo>
                  <a:pt x="180274" y="13482"/>
                </a:lnTo>
                <a:lnTo>
                  <a:pt x="181822" y="13949"/>
                </a:lnTo>
                <a:lnTo>
                  <a:pt x="183435" y="14422"/>
                </a:lnTo>
                <a:lnTo>
                  <a:pt x="185159" y="14894"/>
                </a:lnTo>
                <a:lnTo>
                  <a:pt x="186928" y="15372"/>
                </a:lnTo>
                <a:lnTo>
                  <a:pt x="188806" y="15855"/>
                </a:lnTo>
                <a:lnTo>
                  <a:pt x="190751" y="16344"/>
                </a:lnTo>
                <a:lnTo>
                  <a:pt x="192807" y="16839"/>
                </a:lnTo>
                <a:lnTo>
                  <a:pt x="194929" y="17333"/>
                </a:lnTo>
                <a:lnTo>
                  <a:pt x="197139" y="17827"/>
                </a:lnTo>
                <a:lnTo>
                  <a:pt x="199438" y="18332"/>
                </a:lnTo>
                <a:lnTo>
                  <a:pt x="201847" y="18837"/>
                </a:lnTo>
                <a:lnTo>
                  <a:pt x="204345" y="19343"/>
                </a:lnTo>
                <a:lnTo>
                  <a:pt x="205627" y="19598"/>
                </a:lnTo>
                <a:lnTo>
                  <a:pt x="206931" y="19853"/>
                </a:lnTo>
                <a:lnTo>
                  <a:pt x="208279" y="20108"/>
                </a:lnTo>
                <a:lnTo>
                  <a:pt x="209627" y="20364"/>
                </a:lnTo>
                <a:lnTo>
                  <a:pt x="211020" y="20624"/>
                </a:lnTo>
                <a:lnTo>
                  <a:pt x="212412" y="20880"/>
                </a:lnTo>
                <a:lnTo>
                  <a:pt x="213849" y="21140"/>
                </a:lnTo>
                <a:lnTo>
                  <a:pt x="215308" y="21396"/>
                </a:lnTo>
                <a:lnTo>
                  <a:pt x="216811" y="21656"/>
                </a:lnTo>
                <a:lnTo>
                  <a:pt x="218314" y="21917"/>
                </a:lnTo>
                <a:lnTo>
                  <a:pt x="219861" y="22172"/>
                </a:lnTo>
                <a:lnTo>
                  <a:pt x="221408" y="22433"/>
                </a:lnTo>
                <a:lnTo>
                  <a:pt x="223000" y="22694"/>
                </a:lnTo>
                <a:lnTo>
                  <a:pt x="224636" y="22955"/>
                </a:lnTo>
                <a:lnTo>
                  <a:pt x="226271" y="23221"/>
                </a:lnTo>
                <a:lnTo>
                  <a:pt x="227951" y="23482"/>
                </a:lnTo>
                <a:lnTo>
                  <a:pt x="229653" y="23742"/>
                </a:lnTo>
                <a:lnTo>
                  <a:pt x="231377" y="24003"/>
                </a:lnTo>
                <a:lnTo>
                  <a:pt x="233145" y="24269"/>
                </a:lnTo>
                <a:lnTo>
                  <a:pt x="234936" y="24530"/>
                </a:lnTo>
                <a:lnTo>
                  <a:pt x="236748" y="24791"/>
                </a:lnTo>
                <a:lnTo>
                  <a:pt x="238583" y="25057"/>
                </a:lnTo>
                <a:lnTo>
                  <a:pt x="240461" y="25317"/>
                </a:lnTo>
                <a:lnTo>
                  <a:pt x="242362" y="25584"/>
                </a:lnTo>
                <a:lnTo>
                  <a:pt x="244285" y="25844"/>
                </a:lnTo>
                <a:lnTo>
                  <a:pt x="246252" y="26110"/>
                </a:lnTo>
                <a:lnTo>
                  <a:pt x="248242" y="26371"/>
                </a:lnTo>
                <a:lnTo>
                  <a:pt x="250275" y="26637"/>
                </a:lnTo>
                <a:lnTo>
                  <a:pt x="252066" y="26871"/>
                </a:lnTo>
                <a:lnTo>
                  <a:pt x="253812" y="27104"/>
                </a:lnTo>
                <a:lnTo>
                  <a:pt x="255536" y="27343"/>
                </a:lnTo>
                <a:lnTo>
                  <a:pt x="257238" y="27582"/>
                </a:lnTo>
                <a:lnTo>
                  <a:pt x="257216" y="27914"/>
                </a:lnTo>
                <a:lnTo>
                  <a:pt x="257194" y="28120"/>
                </a:lnTo>
                <a:lnTo>
                  <a:pt x="257216" y="28359"/>
                </a:lnTo>
                <a:lnTo>
                  <a:pt x="257260" y="28620"/>
                </a:lnTo>
                <a:lnTo>
                  <a:pt x="257304" y="28908"/>
                </a:lnTo>
                <a:lnTo>
                  <a:pt x="257392" y="29212"/>
                </a:lnTo>
                <a:lnTo>
                  <a:pt x="257503" y="29543"/>
                </a:lnTo>
                <a:lnTo>
                  <a:pt x="257636" y="29891"/>
                </a:lnTo>
                <a:lnTo>
                  <a:pt x="257835" y="30260"/>
                </a:lnTo>
                <a:lnTo>
                  <a:pt x="258056" y="30646"/>
                </a:lnTo>
                <a:lnTo>
                  <a:pt x="258343" y="31042"/>
                </a:lnTo>
                <a:lnTo>
                  <a:pt x="258652" y="31455"/>
                </a:lnTo>
                <a:lnTo>
                  <a:pt x="259050" y="31884"/>
                </a:lnTo>
                <a:lnTo>
                  <a:pt x="259492" y="32319"/>
                </a:lnTo>
                <a:lnTo>
                  <a:pt x="259735" y="32542"/>
                </a:lnTo>
                <a:lnTo>
                  <a:pt x="259979" y="32764"/>
                </a:lnTo>
                <a:lnTo>
                  <a:pt x="260266" y="32987"/>
                </a:lnTo>
                <a:lnTo>
                  <a:pt x="260553" y="33215"/>
                </a:lnTo>
                <a:lnTo>
                  <a:pt x="260863" y="33443"/>
                </a:lnTo>
                <a:lnTo>
                  <a:pt x="261194" y="33677"/>
                </a:lnTo>
                <a:lnTo>
                  <a:pt x="261548" y="33905"/>
                </a:lnTo>
                <a:lnTo>
                  <a:pt x="261924" y="34138"/>
                </a:lnTo>
                <a:lnTo>
                  <a:pt x="262299" y="34372"/>
                </a:lnTo>
                <a:lnTo>
                  <a:pt x="262719" y="34606"/>
                </a:lnTo>
                <a:lnTo>
                  <a:pt x="263139" y="34845"/>
                </a:lnTo>
                <a:lnTo>
                  <a:pt x="263581" y="35078"/>
                </a:lnTo>
                <a:lnTo>
                  <a:pt x="264068" y="35312"/>
                </a:lnTo>
                <a:lnTo>
                  <a:pt x="264554" y="35545"/>
                </a:lnTo>
                <a:lnTo>
                  <a:pt x="265062" y="35784"/>
                </a:lnTo>
                <a:lnTo>
                  <a:pt x="265615" y="36018"/>
                </a:lnTo>
                <a:lnTo>
                  <a:pt x="266167" y="36251"/>
                </a:lnTo>
                <a:lnTo>
                  <a:pt x="266764" y="36480"/>
                </a:lnTo>
                <a:lnTo>
                  <a:pt x="267361" y="36713"/>
                </a:lnTo>
                <a:lnTo>
                  <a:pt x="268002" y="36947"/>
                </a:lnTo>
                <a:lnTo>
                  <a:pt x="268665" y="37175"/>
                </a:lnTo>
                <a:lnTo>
                  <a:pt x="269350" y="37403"/>
                </a:lnTo>
                <a:lnTo>
                  <a:pt x="270080" y="37626"/>
                </a:lnTo>
                <a:lnTo>
                  <a:pt x="270809" y="37848"/>
                </a:lnTo>
                <a:lnTo>
                  <a:pt x="271583" y="38071"/>
                </a:lnTo>
                <a:lnTo>
                  <a:pt x="272378" y="38294"/>
                </a:lnTo>
                <a:lnTo>
                  <a:pt x="273218" y="38511"/>
                </a:lnTo>
                <a:lnTo>
                  <a:pt x="274080" y="38723"/>
                </a:lnTo>
                <a:lnTo>
                  <a:pt x="274965" y="38935"/>
                </a:lnTo>
                <a:lnTo>
                  <a:pt x="275871" y="39141"/>
                </a:lnTo>
                <a:lnTo>
                  <a:pt x="276821" y="39347"/>
                </a:lnTo>
                <a:lnTo>
                  <a:pt x="277816" y="39548"/>
                </a:lnTo>
                <a:lnTo>
                  <a:pt x="278810" y="39744"/>
                </a:lnTo>
                <a:lnTo>
                  <a:pt x="279849" y="39939"/>
                </a:lnTo>
                <a:lnTo>
                  <a:pt x="280402" y="40037"/>
                </a:lnTo>
                <a:lnTo>
                  <a:pt x="280910" y="40140"/>
                </a:lnTo>
                <a:lnTo>
                  <a:pt x="281441" y="40244"/>
                </a:lnTo>
                <a:lnTo>
                  <a:pt x="281927" y="40352"/>
                </a:lnTo>
                <a:lnTo>
                  <a:pt x="282922" y="40570"/>
                </a:lnTo>
                <a:lnTo>
                  <a:pt x="283872" y="40798"/>
                </a:lnTo>
                <a:lnTo>
                  <a:pt x="284778" y="41037"/>
                </a:lnTo>
                <a:lnTo>
                  <a:pt x="285662" y="41287"/>
                </a:lnTo>
                <a:lnTo>
                  <a:pt x="286502" y="41536"/>
                </a:lnTo>
                <a:lnTo>
                  <a:pt x="287320" y="41803"/>
                </a:lnTo>
                <a:lnTo>
                  <a:pt x="288094" y="42069"/>
                </a:lnTo>
                <a:lnTo>
                  <a:pt x="288845" y="42346"/>
                </a:lnTo>
                <a:lnTo>
                  <a:pt x="289575" y="42628"/>
                </a:lnTo>
                <a:lnTo>
                  <a:pt x="290260" y="42916"/>
                </a:lnTo>
                <a:lnTo>
                  <a:pt x="290901" y="43204"/>
                </a:lnTo>
                <a:lnTo>
                  <a:pt x="291542" y="43503"/>
                </a:lnTo>
                <a:lnTo>
                  <a:pt x="292139" y="43807"/>
                </a:lnTo>
                <a:lnTo>
                  <a:pt x="292713" y="44116"/>
                </a:lnTo>
                <a:lnTo>
                  <a:pt x="293244" y="44426"/>
                </a:lnTo>
                <a:lnTo>
                  <a:pt x="293774" y="44741"/>
                </a:lnTo>
                <a:lnTo>
                  <a:pt x="294261" y="45056"/>
                </a:lnTo>
                <a:lnTo>
                  <a:pt x="294725" y="45377"/>
                </a:lnTo>
                <a:lnTo>
                  <a:pt x="295167" y="45697"/>
                </a:lnTo>
                <a:lnTo>
                  <a:pt x="295587" y="46023"/>
                </a:lnTo>
                <a:lnTo>
                  <a:pt x="295985" y="46349"/>
                </a:lnTo>
                <a:lnTo>
                  <a:pt x="296338" y="46675"/>
                </a:lnTo>
                <a:lnTo>
                  <a:pt x="296692" y="47001"/>
                </a:lnTo>
                <a:lnTo>
                  <a:pt x="297023" y="47327"/>
                </a:lnTo>
                <a:lnTo>
                  <a:pt x="297333" y="47658"/>
                </a:lnTo>
                <a:lnTo>
                  <a:pt x="297620" y="47984"/>
                </a:lnTo>
                <a:lnTo>
                  <a:pt x="297886" y="48304"/>
                </a:lnTo>
                <a:lnTo>
                  <a:pt x="298129" y="48630"/>
                </a:lnTo>
                <a:lnTo>
                  <a:pt x="298372" y="48951"/>
                </a:lnTo>
                <a:lnTo>
                  <a:pt x="298571" y="49271"/>
                </a:lnTo>
                <a:lnTo>
                  <a:pt x="298770" y="49586"/>
                </a:lnTo>
                <a:lnTo>
                  <a:pt x="298946" y="49901"/>
                </a:lnTo>
                <a:lnTo>
                  <a:pt x="299256" y="50520"/>
                </a:lnTo>
                <a:lnTo>
                  <a:pt x="299521" y="51118"/>
                </a:lnTo>
                <a:lnTo>
                  <a:pt x="299720" y="51694"/>
                </a:lnTo>
                <a:lnTo>
                  <a:pt x="299875" y="52248"/>
                </a:lnTo>
                <a:lnTo>
                  <a:pt x="299985" y="52775"/>
                </a:lnTo>
                <a:lnTo>
                  <a:pt x="300074" y="53274"/>
                </a:lnTo>
                <a:lnTo>
                  <a:pt x="300118" y="53736"/>
                </a:lnTo>
                <a:lnTo>
                  <a:pt x="300140" y="54165"/>
                </a:lnTo>
                <a:lnTo>
                  <a:pt x="300140" y="54551"/>
                </a:lnTo>
                <a:lnTo>
                  <a:pt x="300118" y="54893"/>
                </a:lnTo>
                <a:lnTo>
                  <a:pt x="300096" y="55186"/>
                </a:lnTo>
                <a:lnTo>
                  <a:pt x="300030" y="55626"/>
                </a:lnTo>
                <a:lnTo>
                  <a:pt x="299985" y="55838"/>
                </a:lnTo>
                <a:lnTo>
                  <a:pt x="299035" y="55382"/>
                </a:lnTo>
                <a:lnTo>
                  <a:pt x="298040" y="54931"/>
                </a:lnTo>
                <a:lnTo>
                  <a:pt x="297068" y="54480"/>
                </a:lnTo>
                <a:lnTo>
                  <a:pt x="296051" y="54035"/>
                </a:lnTo>
                <a:lnTo>
                  <a:pt x="295012" y="53589"/>
                </a:lnTo>
                <a:lnTo>
                  <a:pt x="293951" y="53144"/>
                </a:lnTo>
                <a:lnTo>
                  <a:pt x="292890" y="52704"/>
                </a:lnTo>
                <a:lnTo>
                  <a:pt x="291807" y="52264"/>
                </a:lnTo>
                <a:lnTo>
                  <a:pt x="290702" y="51829"/>
                </a:lnTo>
                <a:lnTo>
                  <a:pt x="289575" y="51395"/>
                </a:lnTo>
                <a:lnTo>
                  <a:pt x="288447" y="50966"/>
                </a:lnTo>
                <a:lnTo>
                  <a:pt x="287298" y="50537"/>
                </a:lnTo>
                <a:lnTo>
                  <a:pt x="286127" y="50108"/>
                </a:lnTo>
                <a:lnTo>
                  <a:pt x="284933" y="49684"/>
                </a:lnTo>
                <a:lnTo>
                  <a:pt x="283739" y="49260"/>
                </a:lnTo>
                <a:lnTo>
                  <a:pt x="282524" y="48842"/>
                </a:lnTo>
                <a:lnTo>
                  <a:pt x="281286" y="48424"/>
                </a:lnTo>
                <a:lnTo>
                  <a:pt x="280048" y="48011"/>
                </a:lnTo>
                <a:lnTo>
                  <a:pt x="278788" y="47598"/>
                </a:lnTo>
                <a:lnTo>
                  <a:pt x="277528" y="47185"/>
                </a:lnTo>
                <a:lnTo>
                  <a:pt x="276224" y="46778"/>
                </a:lnTo>
                <a:lnTo>
                  <a:pt x="274942" y="46376"/>
                </a:lnTo>
                <a:lnTo>
                  <a:pt x="273616" y="45974"/>
                </a:lnTo>
                <a:lnTo>
                  <a:pt x="272290" y="45578"/>
                </a:lnTo>
                <a:lnTo>
                  <a:pt x="270964" y="45181"/>
                </a:lnTo>
                <a:lnTo>
                  <a:pt x="269616" y="44785"/>
                </a:lnTo>
                <a:lnTo>
                  <a:pt x="268267" y="44399"/>
                </a:lnTo>
                <a:lnTo>
                  <a:pt x="266897" y="44008"/>
                </a:lnTo>
                <a:lnTo>
                  <a:pt x="265504" y="43622"/>
                </a:lnTo>
                <a:lnTo>
                  <a:pt x="264112" y="43242"/>
                </a:lnTo>
                <a:lnTo>
                  <a:pt x="262719" y="42862"/>
                </a:lnTo>
                <a:lnTo>
                  <a:pt x="261305" y="42487"/>
                </a:lnTo>
                <a:lnTo>
                  <a:pt x="259890" y="42112"/>
                </a:lnTo>
                <a:lnTo>
                  <a:pt x="258453" y="41743"/>
                </a:lnTo>
                <a:lnTo>
                  <a:pt x="257017" y="41379"/>
                </a:lnTo>
                <a:lnTo>
                  <a:pt x="255558" y="41015"/>
                </a:lnTo>
                <a:lnTo>
                  <a:pt x="254099" y="40651"/>
                </a:lnTo>
                <a:lnTo>
                  <a:pt x="252640" y="40293"/>
                </a:lnTo>
                <a:lnTo>
                  <a:pt x="251181" y="39939"/>
                </a:lnTo>
                <a:lnTo>
                  <a:pt x="249701" y="39592"/>
                </a:lnTo>
                <a:lnTo>
                  <a:pt x="248220" y="39244"/>
                </a:lnTo>
                <a:lnTo>
                  <a:pt x="246717" y="38897"/>
                </a:lnTo>
                <a:lnTo>
                  <a:pt x="245236" y="38554"/>
                </a:lnTo>
                <a:lnTo>
                  <a:pt x="243733" y="38218"/>
                </a:lnTo>
                <a:lnTo>
                  <a:pt x="242208" y="37881"/>
                </a:lnTo>
                <a:lnTo>
                  <a:pt x="240705" y="37550"/>
                </a:lnTo>
                <a:lnTo>
                  <a:pt x="239179" y="37224"/>
                </a:lnTo>
                <a:lnTo>
                  <a:pt x="237654" y="36898"/>
                </a:lnTo>
                <a:lnTo>
                  <a:pt x="236129" y="36577"/>
                </a:lnTo>
                <a:lnTo>
                  <a:pt x="234604" y="36262"/>
                </a:lnTo>
                <a:lnTo>
                  <a:pt x="231532" y="35638"/>
                </a:lnTo>
                <a:lnTo>
                  <a:pt x="228437" y="35024"/>
                </a:lnTo>
                <a:lnTo>
                  <a:pt x="225365" y="34426"/>
                </a:lnTo>
                <a:lnTo>
                  <a:pt x="222248" y="33845"/>
                </a:lnTo>
                <a:lnTo>
                  <a:pt x="219154" y="33280"/>
                </a:lnTo>
                <a:lnTo>
                  <a:pt x="216060" y="32732"/>
                </a:lnTo>
                <a:lnTo>
                  <a:pt x="212943" y="32194"/>
                </a:lnTo>
                <a:lnTo>
                  <a:pt x="211352" y="31917"/>
                </a:lnTo>
                <a:lnTo>
                  <a:pt x="209804" y="31629"/>
                </a:lnTo>
                <a:lnTo>
                  <a:pt x="208301" y="31336"/>
                </a:lnTo>
                <a:lnTo>
                  <a:pt x="206820" y="31037"/>
                </a:lnTo>
                <a:lnTo>
                  <a:pt x="205384" y="30727"/>
                </a:lnTo>
                <a:lnTo>
                  <a:pt x="204013" y="30412"/>
                </a:lnTo>
                <a:lnTo>
                  <a:pt x="202665" y="30092"/>
                </a:lnTo>
                <a:lnTo>
                  <a:pt x="201339" y="29766"/>
                </a:lnTo>
                <a:lnTo>
                  <a:pt x="200079" y="29435"/>
                </a:lnTo>
                <a:lnTo>
                  <a:pt x="198841" y="29098"/>
                </a:lnTo>
                <a:lnTo>
                  <a:pt x="197648" y="28750"/>
                </a:lnTo>
                <a:lnTo>
                  <a:pt x="196476" y="28403"/>
                </a:lnTo>
                <a:lnTo>
                  <a:pt x="195349" y="28055"/>
                </a:lnTo>
                <a:lnTo>
                  <a:pt x="194266" y="27697"/>
                </a:lnTo>
                <a:lnTo>
                  <a:pt x="193205" y="27338"/>
                </a:lnTo>
                <a:lnTo>
                  <a:pt x="192188" y="26974"/>
                </a:lnTo>
                <a:lnTo>
                  <a:pt x="191193" y="26605"/>
                </a:lnTo>
                <a:lnTo>
                  <a:pt x="190243" y="26235"/>
                </a:lnTo>
                <a:lnTo>
                  <a:pt x="189315" y="25861"/>
                </a:lnTo>
                <a:lnTo>
                  <a:pt x="188431" y="25486"/>
                </a:lnTo>
                <a:lnTo>
                  <a:pt x="187569" y="25106"/>
                </a:lnTo>
                <a:lnTo>
                  <a:pt x="186751" y="24725"/>
                </a:lnTo>
                <a:lnTo>
                  <a:pt x="185955" y="24345"/>
                </a:lnTo>
                <a:lnTo>
                  <a:pt x="185181" y="23965"/>
                </a:lnTo>
                <a:lnTo>
                  <a:pt x="184452" y="23579"/>
                </a:lnTo>
                <a:lnTo>
                  <a:pt x="183745" y="23194"/>
                </a:lnTo>
                <a:lnTo>
                  <a:pt x="183059" y="22808"/>
                </a:lnTo>
                <a:lnTo>
                  <a:pt x="182418" y="22422"/>
                </a:lnTo>
                <a:lnTo>
                  <a:pt x="181777" y="22037"/>
                </a:lnTo>
                <a:lnTo>
                  <a:pt x="181181" y="21651"/>
                </a:lnTo>
                <a:lnTo>
                  <a:pt x="180606" y="21265"/>
                </a:lnTo>
                <a:lnTo>
                  <a:pt x="180053" y="20885"/>
                </a:lnTo>
                <a:lnTo>
                  <a:pt x="179545" y="20500"/>
                </a:lnTo>
                <a:lnTo>
                  <a:pt x="179037" y="20119"/>
                </a:lnTo>
                <a:lnTo>
                  <a:pt x="178550" y="19739"/>
                </a:lnTo>
                <a:lnTo>
                  <a:pt x="178108" y="19364"/>
                </a:lnTo>
                <a:lnTo>
                  <a:pt x="177688" y="18990"/>
                </a:lnTo>
                <a:lnTo>
                  <a:pt x="177268" y="18615"/>
                </a:lnTo>
                <a:lnTo>
                  <a:pt x="176871" y="18245"/>
                </a:lnTo>
                <a:lnTo>
                  <a:pt x="176517" y="17881"/>
                </a:lnTo>
                <a:lnTo>
                  <a:pt x="176163" y="17518"/>
                </a:lnTo>
                <a:lnTo>
                  <a:pt x="175832" y="17159"/>
                </a:lnTo>
                <a:lnTo>
                  <a:pt x="175544" y="16806"/>
                </a:lnTo>
                <a:lnTo>
                  <a:pt x="175235" y="16453"/>
                </a:lnTo>
                <a:lnTo>
                  <a:pt x="174970" y="16105"/>
                </a:lnTo>
                <a:lnTo>
                  <a:pt x="174727" y="15769"/>
                </a:lnTo>
                <a:lnTo>
                  <a:pt x="174262" y="15100"/>
                </a:lnTo>
                <a:lnTo>
                  <a:pt x="173865" y="14460"/>
                </a:lnTo>
                <a:lnTo>
                  <a:pt x="173533" y="13840"/>
                </a:lnTo>
                <a:lnTo>
                  <a:pt x="173246" y="13248"/>
                </a:lnTo>
                <a:lnTo>
                  <a:pt x="173003" y="12689"/>
                </a:lnTo>
                <a:lnTo>
                  <a:pt x="172826" y="12162"/>
                </a:lnTo>
                <a:lnTo>
                  <a:pt x="172671" y="11668"/>
                </a:lnTo>
                <a:lnTo>
                  <a:pt x="172560" y="11211"/>
                </a:lnTo>
                <a:lnTo>
                  <a:pt x="172472" y="10793"/>
                </a:lnTo>
                <a:close/>
                <a:moveTo>
                  <a:pt x="260597" y="28077"/>
                </a:moveTo>
                <a:lnTo>
                  <a:pt x="262454" y="28359"/>
                </a:lnTo>
                <a:lnTo>
                  <a:pt x="264267" y="28642"/>
                </a:lnTo>
                <a:lnTo>
                  <a:pt x="266035" y="28929"/>
                </a:lnTo>
                <a:lnTo>
                  <a:pt x="267759" y="29217"/>
                </a:lnTo>
                <a:lnTo>
                  <a:pt x="269461" y="29511"/>
                </a:lnTo>
                <a:lnTo>
                  <a:pt x="271119" y="29799"/>
                </a:lnTo>
                <a:lnTo>
                  <a:pt x="272732" y="30097"/>
                </a:lnTo>
                <a:lnTo>
                  <a:pt x="274324" y="30391"/>
                </a:lnTo>
                <a:lnTo>
                  <a:pt x="275871" y="30689"/>
                </a:lnTo>
                <a:lnTo>
                  <a:pt x="277374" y="30988"/>
                </a:lnTo>
                <a:lnTo>
                  <a:pt x="278855" y="31287"/>
                </a:lnTo>
                <a:lnTo>
                  <a:pt x="280313" y="31591"/>
                </a:lnTo>
                <a:lnTo>
                  <a:pt x="281706" y="31895"/>
                </a:lnTo>
                <a:lnTo>
                  <a:pt x="283076" y="32199"/>
                </a:lnTo>
                <a:lnTo>
                  <a:pt x="284425" y="32509"/>
                </a:lnTo>
                <a:lnTo>
                  <a:pt x="285729" y="32813"/>
                </a:lnTo>
                <a:lnTo>
                  <a:pt x="286989" y="33123"/>
                </a:lnTo>
                <a:lnTo>
                  <a:pt x="288226" y="33432"/>
                </a:lnTo>
                <a:lnTo>
                  <a:pt x="289442" y="33747"/>
                </a:lnTo>
                <a:lnTo>
                  <a:pt x="290614" y="34057"/>
                </a:lnTo>
                <a:lnTo>
                  <a:pt x="291763" y="34372"/>
                </a:lnTo>
                <a:lnTo>
                  <a:pt x="292868" y="34687"/>
                </a:lnTo>
                <a:lnTo>
                  <a:pt x="293951" y="35002"/>
                </a:lnTo>
                <a:lnTo>
                  <a:pt x="294990" y="35317"/>
                </a:lnTo>
                <a:lnTo>
                  <a:pt x="296007" y="35632"/>
                </a:lnTo>
                <a:lnTo>
                  <a:pt x="297001" y="35953"/>
                </a:lnTo>
                <a:lnTo>
                  <a:pt x="297974" y="36268"/>
                </a:lnTo>
                <a:lnTo>
                  <a:pt x="298902" y="36588"/>
                </a:lnTo>
                <a:lnTo>
                  <a:pt x="299786" y="36909"/>
                </a:lnTo>
                <a:lnTo>
                  <a:pt x="300671" y="37224"/>
                </a:lnTo>
                <a:lnTo>
                  <a:pt x="301510" y="37544"/>
                </a:lnTo>
                <a:lnTo>
                  <a:pt x="302328" y="37865"/>
                </a:lnTo>
                <a:lnTo>
                  <a:pt x="303124" y="38185"/>
                </a:lnTo>
                <a:lnTo>
                  <a:pt x="303875" y="38506"/>
                </a:lnTo>
                <a:lnTo>
                  <a:pt x="304627" y="38826"/>
                </a:lnTo>
                <a:lnTo>
                  <a:pt x="305334" y="39146"/>
                </a:lnTo>
                <a:lnTo>
                  <a:pt x="306019" y="39467"/>
                </a:lnTo>
                <a:lnTo>
                  <a:pt x="306683" y="39787"/>
                </a:lnTo>
                <a:lnTo>
                  <a:pt x="307301" y="40108"/>
                </a:lnTo>
                <a:lnTo>
                  <a:pt x="307920" y="40428"/>
                </a:lnTo>
                <a:lnTo>
                  <a:pt x="308495" y="40749"/>
                </a:lnTo>
                <a:lnTo>
                  <a:pt x="309070" y="41069"/>
                </a:lnTo>
                <a:lnTo>
                  <a:pt x="309600" y="41390"/>
                </a:lnTo>
                <a:lnTo>
                  <a:pt x="310109" y="41705"/>
                </a:lnTo>
                <a:lnTo>
                  <a:pt x="310595" y="42025"/>
                </a:lnTo>
                <a:lnTo>
                  <a:pt x="311081" y="42340"/>
                </a:lnTo>
                <a:lnTo>
                  <a:pt x="311523" y="42661"/>
                </a:lnTo>
                <a:lnTo>
                  <a:pt x="311943" y="42976"/>
                </a:lnTo>
                <a:lnTo>
                  <a:pt x="312341" y="43291"/>
                </a:lnTo>
                <a:lnTo>
                  <a:pt x="312739" y="43606"/>
                </a:lnTo>
                <a:lnTo>
                  <a:pt x="313092" y="43921"/>
                </a:lnTo>
                <a:lnTo>
                  <a:pt x="313424" y="44236"/>
                </a:lnTo>
                <a:lnTo>
                  <a:pt x="313756" y="44546"/>
                </a:lnTo>
                <a:lnTo>
                  <a:pt x="314065" y="44855"/>
                </a:lnTo>
                <a:lnTo>
                  <a:pt x="314330" y="45165"/>
                </a:lnTo>
                <a:lnTo>
                  <a:pt x="314596" y="45474"/>
                </a:lnTo>
                <a:lnTo>
                  <a:pt x="314861" y="45784"/>
                </a:lnTo>
                <a:lnTo>
                  <a:pt x="315082" y="46088"/>
                </a:lnTo>
                <a:lnTo>
                  <a:pt x="315281" y="46392"/>
                </a:lnTo>
                <a:lnTo>
                  <a:pt x="315480" y="46696"/>
                </a:lnTo>
                <a:lnTo>
                  <a:pt x="315656" y="47001"/>
                </a:lnTo>
                <a:lnTo>
                  <a:pt x="315811" y="47299"/>
                </a:lnTo>
                <a:lnTo>
                  <a:pt x="315966" y="47598"/>
                </a:lnTo>
                <a:lnTo>
                  <a:pt x="316099" y="47897"/>
                </a:lnTo>
                <a:lnTo>
                  <a:pt x="316209" y="48190"/>
                </a:lnTo>
                <a:lnTo>
                  <a:pt x="316297" y="48484"/>
                </a:lnTo>
                <a:lnTo>
                  <a:pt x="316386" y="48777"/>
                </a:lnTo>
                <a:lnTo>
                  <a:pt x="316452" y="49065"/>
                </a:lnTo>
                <a:lnTo>
                  <a:pt x="316496" y="49353"/>
                </a:lnTo>
                <a:lnTo>
                  <a:pt x="316541" y="49635"/>
                </a:lnTo>
                <a:lnTo>
                  <a:pt x="316585" y="50200"/>
                </a:lnTo>
                <a:lnTo>
                  <a:pt x="316585" y="50759"/>
                </a:lnTo>
                <a:lnTo>
                  <a:pt x="316518" y="51303"/>
                </a:lnTo>
                <a:lnTo>
                  <a:pt x="316430" y="51840"/>
                </a:lnTo>
                <a:lnTo>
                  <a:pt x="316297" y="52367"/>
                </a:lnTo>
                <a:lnTo>
                  <a:pt x="316121" y="52883"/>
                </a:lnTo>
                <a:lnTo>
                  <a:pt x="315900" y="53388"/>
                </a:lnTo>
                <a:lnTo>
                  <a:pt x="315679" y="53877"/>
                </a:lnTo>
                <a:lnTo>
                  <a:pt x="315391" y="54361"/>
                </a:lnTo>
                <a:lnTo>
                  <a:pt x="315104" y="54822"/>
                </a:lnTo>
                <a:lnTo>
                  <a:pt x="314772" y="55279"/>
                </a:lnTo>
                <a:lnTo>
                  <a:pt x="314441" y="55719"/>
                </a:lnTo>
                <a:lnTo>
                  <a:pt x="314087" y="56142"/>
                </a:lnTo>
                <a:lnTo>
                  <a:pt x="313711" y="56555"/>
                </a:lnTo>
                <a:lnTo>
                  <a:pt x="313336" y="56946"/>
                </a:lnTo>
                <a:lnTo>
                  <a:pt x="312960" y="57326"/>
                </a:lnTo>
                <a:lnTo>
                  <a:pt x="312562" y="57690"/>
                </a:lnTo>
                <a:lnTo>
                  <a:pt x="312164" y="58038"/>
                </a:lnTo>
                <a:lnTo>
                  <a:pt x="311766" y="58364"/>
                </a:lnTo>
                <a:lnTo>
                  <a:pt x="311368" y="58679"/>
                </a:lnTo>
                <a:lnTo>
                  <a:pt x="310993" y="58967"/>
                </a:lnTo>
                <a:lnTo>
                  <a:pt x="310617" y="59244"/>
                </a:lnTo>
                <a:lnTo>
                  <a:pt x="310263" y="59499"/>
                </a:lnTo>
                <a:lnTo>
                  <a:pt x="309600" y="59950"/>
                </a:lnTo>
                <a:lnTo>
                  <a:pt x="309026" y="60314"/>
                </a:lnTo>
                <a:lnTo>
                  <a:pt x="308539" y="60596"/>
                </a:lnTo>
                <a:lnTo>
                  <a:pt x="307677" y="60042"/>
                </a:lnTo>
                <a:lnTo>
                  <a:pt x="306793" y="59488"/>
                </a:lnTo>
                <a:lnTo>
                  <a:pt x="305865" y="58945"/>
                </a:lnTo>
                <a:lnTo>
                  <a:pt x="304914" y="58396"/>
                </a:lnTo>
                <a:lnTo>
                  <a:pt x="303942" y="57853"/>
                </a:lnTo>
                <a:lnTo>
                  <a:pt x="302925" y="57315"/>
                </a:lnTo>
                <a:lnTo>
                  <a:pt x="301886" y="56778"/>
                </a:lnTo>
                <a:lnTo>
                  <a:pt x="300803" y="56240"/>
                </a:lnTo>
                <a:lnTo>
                  <a:pt x="300980" y="56262"/>
                </a:lnTo>
                <a:lnTo>
                  <a:pt x="301157" y="56278"/>
                </a:lnTo>
                <a:lnTo>
                  <a:pt x="301334" y="56289"/>
                </a:lnTo>
                <a:lnTo>
                  <a:pt x="301533" y="56294"/>
                </a:lnTo>
                <a:lnTo>
                  <a:pt x="301665" y="56300"/>
                </a:lnTo>
                <a:lnTo>
                  <a:pt x="301820" y="56294"/>
                </a:lnTo>
                <a:lnTo>
                  <a:pt x="301975" y="56289"/>
                </a:lnTo>
                <a:lnTo>
                  <a:pt x="302129" y="56278"/>
                </a:lnTo>
                <a:lnTo>
                  <a:pt x="302284" y="56267"/>
                </a:lnTo>
                <a:lnTo>
                  <a:pt x="302417" y="56251"/>
                </a:lnTo>
                <a:lnTo>
                  <a:pt x="302549" y="56235"/>
                </a:lnTo>
                <a:lnTo>
                  <a:pt x="302682" y="56213"/>
                </a:lnTo>
                <a:lnTo>
                  <a:pt x="302792" y="56186"/>
                </a:lnTo>
                <a:lnTo>
                  <a:pt x="302903" y="56158"/>
                </a:lnTo>
                <a:lnTo>
                  <a:pt x="303013" y="56131"/>
                </a:lnTo>
                <a:lnTo>
                  <a:pt x="303102" y="56099"/>
                </a:lnTo>
                <a:lnTo>
                  <a:pt x="303168" y="56066"/>
                </a:lnTo>
                <a:lnTo>
                  <a:pt x="303234" y="56028"/>
                </a:lnTo>
                <a:lnTo>
                  <a:pt x="303279" y="55990"/>
                </a:lnTo>
                <a:lnTo>
                  <a:pt x="303323" y="55952"/>
                </a:lnTo>
                <a:lnTo>
                  <a:pt x="303345" y="55914"/>
                </a:lnTo>
                <a:lnTo>
                  <a:pt x="303389" y="55697"/>
                </a:lnTo>
                <a:lnTo>
                  <a:pt x="303478" y="55241"/>
                </a:lnTo>
                <a:lnTo>
                  <a:pt x="303500" y="54936"/>
                </a:lnTo>
                <a:lnTo>
                  <a:pt x="303544" y="54583"/>
                </a:lnTo>
                <a:lnTo>
                  <a:pt x="303544" y="54181"/>
                </a:lnTo>
                <a:lnTo>
                  <a:pt x="303544" y="53741"/>
                </a:lnTo>
                <a:lnTo>
                  <a:pt x="303500" y="53258"/>
                </a:lnTo>
                <a:lnTo>
                  <a:pt x="303411" y="52742"/>
                </a:lnTo>
                <a:lnTo>
                  <a:pt x="303301" y="52193"/>
                </a:lnTo>
                <a:lnTo>
                  <a:pt x="303146" y="51618"/>
                </a:lnTo>
                <a:lnTo>
                  <a:pt x="302947" y="51020"/>
                </a:lnTo>
                <a:lnTo>
                  <a:pt x="302682" y="50395"/>
                </a:lnTo>
                <a:lnTo>
                  <a:pt x="302527" y="50075"/>
                </a:lnTo>
                <a:lnTo>
                  <a:pt x="302350" y="49755"/>
                </a:lnTo>
                <a:lnTo>
                  <a:pt x="302174" y="49429"/>
                </a:lnTo>
                <a:lnTo>
                  <a:pt x="301952" y="49097"/>
                </a:lnTo>
                <a:lnTo>
                  <a:pt x="301731" y="48766"/>
                </a:lnTo>
                <a:lnTo>
                  <a:pt x="301488" y="48429"/>
                </a:lnTo>
                <a:lnTo>
                  <a:pt x="301223" y="48092"/>
                </a:lnTo>
                <a:lnTo>
                  <a:pt x="300958" y="47750"/>
                </a:lnTo>
                <a:lnTo>
                  <a:pt x="300648" y="47413"/>
                </a:lnTo>
                <a:lnTo>
                  <a:pt x="300317" y="47071"/>
                </a:lnTo>
                <a:lnTo>
                  <a:pt x="299963" y="46729"/>
                </a:lnTo>
                <a:lnTo>
                  <a:pt x="299610" y="46387"/>
                </a:lnTo>
                <a:lnTo>
                  <a:pt x="299212" y="46045"/>
                </a:lnTo>
                <a:lnTo>
                  <a:pt x="298792" y="45708"/>
                </a:lnTo>
                <a:lnTo>
                  <a:pt x="298350" y="45366"/>
                </a:lnTo>
                <a:lnTo>
                  <a:pt x="297863" y="45029"/>
                </a:lnTo>
                <a:lnTo>
                  <a:pt x="297377" y="44692"/>
                </a:lnTo>
                <a:lnTo>
                  <a:pt x="296847" y="44361"/>
                </a:lnTo>
                <a:lnTo>
                  <a:pt x="296294" y="44030"/>
                </a:lnTo>
                <a:lnTo>
                  <a:pt x="295697" y="43704"/>
                </a:lnTo>
                <a:lnTo>
                  <a:pt x="295101" y="43383"/>
                </a:lnTo>
                <a:lnTo>
                  <a:pt x="294460" y="43063"/>
                </a:lnTo>
                <a:lnTo>
                  <a:pt x="293774" y="42748"/>
                </a:lnTo>
                <a:lnTo>
                  <a:pt x="293067" y="42438"/>
                </a:lnTo>
                <a:lnTo>
                  <a:pt x="292338" y="42134"/>
                </a:lnTo>
                <a:lnTo>
                  <a:pt x="291564" y="41841"/>
                </a:lnTo>
                <a:lnTo>
                  <a:pt x="290746" y="41547"/>
                </a:lnTo>
                <a:lnTo>
                  <a:pt x="289906" y="41259"/>
                </a:lnTo>
                <a:lnTo>
                  <a:pt x="289044" y="40982"/>
                </a:lnTo>
                <a:lnTo>
                  <a:pt x="288138" y="40716"/>
                </a:lnTo>
                <a:lnTo>
                  <a:pt x="287188" y="40450"/>
                </a:lnTo>
                <a:lnTo>
                  <a:pt x="286193" y="40200"/>
                </a:lnTo>
                <a:lnTo>
                  <a:pt x="285685" y="40075"/>
                </a:lnTo>
                <a:lnTo>
                  <a:pt x="285176" y="39950"/>
                </a:lnTo>
                <a:lnTo>
                  <a:pt x="284646" y="39831"/>
                </a:lnTo>
                <a:lnTo>
                  <a:pt x="284115" y="39717"/>
                </a:lnTo>
                <a:lnTo>
                  <a:pt x="283563" y="39603"/>
                </a:lnTo>
                <a:lnTo>
                  <a:pt x="283010" y="39489"/>
                </a:lnTo>
                <a:lnTo>
                  <a:pt x="282435" y="39380"/>
                </a:lnTo>
                <a:lnTo>
                  <a:pt x="281861" y="39271"/>
                </a:lnTo>
                <a:lnTo>
                  <a:pt x="280977" y="39108"/>
                </a:lnTo>
                <a:lnTo>
                  <a:pt x="280115" y="38940"/>
                </a:lnTo>
                <a:lnTo>
                  <a:pt x="279275" y="38772"/>
                </a:lnTo>
                <a:lnTo>
                  <a:pt x="278457" y="38598"/>
                </a:lnTo>
                <a:lnTo>
                  <a:pt x="277683" y="38419"/>
                </a:lnTo>
                <a:lnTo>
                  <a:pt x="276910" y="38239"/>
                </a:lnTo>
                <a:lnTo>
                  <a:pt x="276158" y="38060"/>
                </a:lnTo>
                <a:lnTo>
                  <a:pt x="275451" y="37875"/>
                </a:lnTo>
                <a:lnTo>
                  <a:pt x="274743" y="37691"/>
                </a:lnTo>
                <a:lnTo>
                  <a:pt x="274080" y="37501"/>
                </a:lnTo>
                <a:lnTo>
                  <a:pt x="273417" y="37311"/>
                </a:lnTo>
                <a:lnTo>
                  <a:pt x="272798" y="37120"/>
                </a:lnTo>
                <a:lnTo>
                  <a:pt x="272180" y="36925"/>
                </a:lnTo>
                <a:lnTo>
                  <a:pt x="271583" y="36729"/>
                </a:lnTo>
                <a:lnTo>
                  <a:pt x="271008" y="36534"/>
                </a:lnTo>
                <a:lnTo>
                  <a:pt x="270478" y="36333"/>
                </a:lnTo>
                <a:lnTo>
                  <a:pt x="269947" y="36137"/>
                </a:lnTo>
                <a:lnTo>
                  <a:pt x="269417" y="35936"/>
                </a:lnTo>
                <a:lnTo>
                  <a:pt x="268930" y="35735"/>
                </a:lnTo>
                <a:lnTo>
                  <a:pt x="268466" y="35534"/>
                </a:lnTo>
                <a:lnTo>
                  <a:pt x="268002" y="35333"/>
                </a:lnTo>
                <a:lnTo>
                  <a:pt x="267560" y="35127"/>
                </a:lnTo>
                <a:lnTo>
                  <a:pt x="267140" y="34926"/>
                </a:lnTo>
                <a:lnTo>
                  <a:pt x="266742" y="34725"/>
                </a:lnTo>
                <a:lnTo>
                  <a:pt x="266344" y="34519"/>
                </a:lnTo>
                <a:lnTo>
                  <a:pt x="265991" y="34318"/>
                </a:lnTo>
                <a:lnTo>
                  <a:pt x="265615" y="34117"/>
                </a:lnTo>
                <a:lnTo>
                  <a:pt x="265283" y="33910"/>
                </a:lnTo>
                <a:lnTo>
                  <a:pt x="264664" y="33508"/>
                </a:lnTo>
                <a:lnTo>
                  <a:pt x="264090" y="33112"/>
                </a:lnTo>
                <a:lnTo>
                  <a:pt x="263559" y="32715"/>
                </a:lnTo>
                <a:lnTo>
                  <a:pt x="263095" y="32330"/>
                </a:lnTo>
                <a:lnTo>
                  <a:pt x="262675" y="31944"/>
                </a:lnTo>
                <a:lnTo>
                  <a:pt x="262321" y="31569"/>
                </a:lnTo>
                <a:lnTo>
                  <a:pt x="261990" y="31205"/>
                </a:lnTo>
                <a:lnTo>
                  <a:pt x="261725" y="30847"/>
                </a:lnTo>
                <a:lnTo>
                  <a:pt x="261482" y="30505"/>
                </a:lnTo>
                <a:lnTo>
                  <a:pt x="261261" y="30168"/>
                </a:lnTo>
                <a:lnTo>
                  <a:pt x="261106" y="29847"/>
                </a:lnTo>
                <a:lnTo>
                  <a:pt x="260951" y="29543"/>
                </a:lnTo>
                <a:lnTo>
                  <a:pt x="260841" y="29255"/>
                </a:lnTo>
                <a:lnTo>
                  <a:pt x="260752" y="28984"/>
                </a:lnTo>
                <a:lnTo>
                  <a:pt x="260686" y="28723"/>
                </a:lnTo>
                <a:lnTo>
                  <a:pt x="260642" y="28490"/>
                </a:lnTo>
                <a:lnTo>
                  <a:pt x="260597" y="28077"/>
                </a:lnTo>
                <a:close/>
                <a:moveTo>
                  <a:pt x="33222" y="40423"/>
                </a:moveTo>
                <a:lnTo>
                  <a:pt x="35145" y="40629"/>
                </a:lnTo>
                <a:lnTo>
                  <a:pt x="37112" y="40836"/>
                </a:lnTo>
                <a:lnTo>
                  <a:pt x="39168" y="41037"/>
                </a:lnTo>
                <a:lnTo>
                  <a:pt x="41290" y="41238"/>
                </a:lnTo>
                <a:lnTo>
                  <a:pt x="43478" y="41428"/>
                </a:lnTo>
                <a:lnTo>
                  <a:pt x="45754" y="41612"/>
                </a:lnTo>
                <a:lnTo>
                  <a:pt x="48075" y="41792"/>
                </a:lnTo>
                <a:lnTo>
                  <a:pt x="50507" y="41966"/>
                </a:lnTo>
                <a:lnTo>
                  <a:pt x="52982" y="42134"/>
                </a:lnTo>
                <a:lnTo>
                  <a:pt x="55546" y="42291"/>
                </a:lnTo>
                <a:lnTo>
                  <a:pt x="58199" y="42443"/>
                </a:lnTo>
                <a:lnTo>
                  <a:pt x="60917" y="42585"/>
                </a:lnTo>
                <a:lnTo>
                  <a:pt x="63724" y="42721"/>
                </a:lnTo>
                <a:lnTo>
                  <a:pt x="66598" y="42845"/>
                </a:lnTo>
                <a:lnTo>
                  <a:pt x="69560" y="42965"/>
                </a:lnTo>
                <a:lnTo>
                  <a:pt x="72610" y="43068"/>
                </a:lnTo>
                <a:lnTo>
                  <a:pt x="75748" y="43166"/>
                </a:lnTo>
                <a:lnTo>
                  <a:pt x="78976" y="43253"/>
                </a:lnTo>
                <a:lnTo>
                  <a:pt x="80611" y="43296"/>
                </a:lnTo>
                <a:lnTo>
                  <a:pt x="82269" y="43329"/>
                </a:lnTo>
                <a:lnTo>
                  <a:pt x="83971" y="43361"/>
                </a:lnTo>
                <a:lnTo>
                  <a:pt x="85673" y="43394"/>
                </a:lnTo>
                <a:lnTo>
                  <a:pt x="87397" y="43421"/>
                </a:lnTo>
                <a:lnTo>
                  <a:pt x="89143" y="43448"/>
                </a:lnTo>
                <a:lnTo>
                  <a:pt x="90933" y="43470"/>
                </a:lnTo>
                <a:lnTo>
                  <a:pt x="92724" y="43486"/>
                </a:lnTo>
                <a:lnTo>
                  <a:pt x="94536" y="43503"/>
                </a:lnTo>
                <a:lnTo>
                  <a:pt x="96393" y="43519"/>
                </a:lnTo>
                <a:lnTo>
                  <a:pt x="98250" y="43524"/>
                </a:lnTo>
                <a:lnTo>
                  <a:pt x="100150" y="43530"/>
                </a:lnTo>
                <a:lnTo>
                  <a:pt x="102051" y="43535"/>
                </a:lnTo>
                <a:lnTo>
                  <a:pt x="103996" y="43535"/>
                </a:lnTo>
                <a:lnTo>
                  <a:pt x="105964" y="43530"/>
                </a:lnTo>
                <a:lnTo>
                  <a:pt x="107931" y="43524"/>
                </a:lnTo>
                <a:lnTo>
                  <a:pt x="109942" y="43514"/>
                </a:lnTo>
                <a:lnTo>
                  <a:pt x="111976" y="43497"/>
                </a:lnTo>
                <a:lnTo>
                  <a:pt x="114031" y="43476"/>
                </a:lnTo>
                <a:lnTo>
                  <a:pt x="116109" y="43454"/>
                </a:lnTo>
                <a:lnTo>
                  <a:pt x="118209" y="43432"/>
                </a:lnTo>
                <a:lnTo>
                  <a:pt x="120353" y="43399"/>
                </a:lnTo>
                <a:lnTo>
                  <a:pt x="122497" y="43367"/>
                </a:lnTo>
                <a:lnTo>
                  <a:pt x="124685" y="43329"/>
                </a:lnTo>
                <a:lnTo>
                  <a:pt x="126873" y="43291"/>
                </a:lnTo>
                <a:lnTo>
                  <a:pt x="129106" y="43247"/>
                </a:lnTo>
                <a:lnTo>
                  <a:pt x="131360" y="43198"/>
                </a:lnTo>
                <a:lnTo>
                  <a:pt x="133637" y="43144"/>
                </a:lnTo>
                <a:lnTo>
                  <a:pt x="135648" y="43095"/>
                </a:lnTo>
                <a:lnTo>
                  <a:pt x="137660" y="43057"/>
                </a:lnTo>
                <a:lnTo>
                  <a:pt x="139627" y="43025"/>
                </a:lnTo>
                <a:lnTo>
                  <a:pt x="141572" y="42992"/>
                </a:lnTo>
                <a:lnTo>
                  <a:pt x="142279" y="43275"/>
                </a:lnTo>
                <a:lnTo>
                  <a:pt x="142743" y="43448"/>
                </a:lnTo>
                <a:lnTo>
                  <a:pt x="143296" y="43644"/>
                </a:lnTo>
                <a:lnTo>
                  <a:pt x="143915" y="43856"/>
                </a:lnTo>
                <a:lnTo>
                  <a:pt x="144600" y="44089"/>
                </a:lnTo>
                <a:lnTo>
                  <a:pt x="145351" y="44334"/>
                </a:lnTo>
                <a:lnTo>
                  <a:pt x="146169" y="44594"/>
                </a:lnTo>
                <a:lnTo>
                  <a:pt x="147075" y="44866"/>
                </a:lnTo>
                <a:lnTo>
                  <a:pt x="148048" y="45148"/>
                </a:lnTo>
                <a:lnTo>
                  <a:pt x="149109" y="45436"/>
                </a:lnTo>
                <a:lnTo>
                  <a:pt x="150236" y="45735"/>
                </a:lnTo>
                <a:lnTo>
                  <a:pt x="151430" y="46034"/>
                </a:lnTo>
                <a:lnTo>
                  <a:pt x="152690" y="46338"/>
                </a:lnTo>
                <a:lnTo>
                  <a:pt x="154038" y="46642"/>
                </a:lnTo>
                <a:lnTo>
                  <a:pt x="154745" y="46794"/>
                </a:lnTo>
                <a:lnTo>
                  <a:pt x="155453" y="46946"/>
                </a:lnTo>
                <a:lnTo>
                  <a:pt x="156182" y="47098"/>
                </a:lnTo>
                <a:lnTo>
                  <a:pt x="156956" y="47251"/>
                </a:lnTo>
                <a:lnTo>
                  <a:pt x="157729" y="47397"/>
                </a:lnTo>
                <a:lnTo>
                  <a:pt x="158503" y="47549"/>
                </a:lnTo>
                <a:lnTo>
                  <a:pt x="159321" y="47696"/>
                </a:lnTo>
                <a:lnTo>
                  <a:pt x="160138" y="47837"/>
                </a:lnTo>
                <a:lnTo>
                  <a:pt x="161000" y="47984"/>
                </a:lnTo>
                <a:lnTo>
                  <a:pt x="161862" y="48125"/>
                </a:lnTo>
                <a:lnTo>
                  <a:pt x="162747" y="48261"/>
                </a:lnTo>
                <a:lnTo>
                  <a:pt x="163631" y="48397"/>
                </a:lnTo>
                <a:lnTo>
                  <a:pt x="164559" y="48527"/>
                </a:lnTo>
                <a:lnTo>
                  <a:pt x="165487" y="48657"/>
                </a:lnTo>
                <a:lnTo>
                  <a:pt x="166460" y="48788"/>
                </a:lnTo>
                <a:lnTo>
                  <a:pt x="167433" y="48907"/>
                </a:lnTo>
                <a:lnTo>
                  <a:pt x="168427" y="49027"/>
                </a:lnTo>
                <a:lnTo>
                  <a:pt x="169422" y="49141"/>
                </a:lnTo>
                <a:lnTo>
                  <a:pt x="170461" y="49255"/>
                </a:lnTo>
                <a:lnTo>
                  <a:pt x="171499" y="49358"/>
                </a:lnTo>
                <a:lnTo>
                  <a:pt x="172583" y="49461"/>
                </a:lnTo>
                <a:lnTo>
                  <a:pt x="173666" y="49559"/>
                </a:lnTo>
                <a:lnTo>
                  <a:pt x="174771" y="49651"/>
                </a:lnTo>
                <a:lnTo>
                  <a:pt x="175876" y="49738"/>
                </a:lnTo>
                <a:lnTo>
                  <a:pt x="177025" y="49820"/>
                </a:lnTo>
                <a:lnTo>
                  <a:pt x="178175" y="49896"/>
                </a:lnTo>
                <a:lnTo>
                  <a:pt x="179368" y="49961"/>
                </a:lnTo>
                <a:lnTo>
                  <a:pt x="180562" y="50026"/>
                </a:lnTo>
                <a:lnTo>
                  <a:pt x="181777" y="50086"/>
                </a:lnTo>
                <a:lnTo>
                  <a:pt x="182993" y="50135"/>
                </a:lnTo>
                <a:lnTo>
                  <a:pt x="184253" y="50178"/>
                </a:lnTo>
                <a:lnTo>
                  <a:pt x="185535" y="50211"/>
                </a:lnTo>
                <a:lnTo>
                  <a:pt x="186817" y="50243"/>
                </a:lnTo>
                <a:lnTo>
                  <a:pt x="188121" y="50265"/>
                </a:lnTo>
                <a:lnTo>
                  <a:pt x="188784" y="50276"/>
                </a:lnTo>
                <a:lnTo>
                  <a:pt x="189447" y="50287"/>
                </a:lnTo>
                <a:lnTo>
                  <a:pt x="190110" y="50303"/>
                </a:lnTo>
                <a:lnTo>
                  <a:pt x="190773" y="50325"/>
                </a:lnTo>
                <a:lnTo>
                  <a:pt x="192078" y="50374"/>
                </a:lnTo>
                <a:lnTo>
                  <a:pt x="193404" y="50439"/>
                </a:lnTo>
                <a:lnTo>
                  <a:pt x="194686" y="50515"/>
                </a:lnTo>
                <a:lnTo>
                  <a:pt x="195968" y="50602"/>
                </a:lnTo>
                <a:lnTo>
                  <a:pt x="197250" y="50700"/>
                </a:lnTo>
                <a:lnTo>
                  <a:pt x="198510" y="50808"/>
                </a:lnTo>
                <a:lnTo>
                  <a:pt x="199769" y="50928"/>
                </a:lnTo>
                <a:lnTo>
                  <a:pt x="201007" y="51058"/>
                </a:lnTo>
                <a:lnTo>
                  <a:pt x="202245" y="51194"/>
                </a:lnTo>
                <a:lnTo>
                  <a:pt x="203461" y="51341"/>
                </a:lnTo>
                <a:lnTo>
                  <a:pt x="204654" y="51498"/>
                </a:lnTo>
                <a:lnTo>
                  <a:pt x="205848" y="51661"/>
                </a:lnTo>
                <a:lnTo>
                  <a:pt x="207019" y="51835"/>
                </a:lnTo>
                <a:lnTo>
                  <a:pt x="208191" y="52014"/>
                </a:lnTo>
                <a:lnTo>
                  <a:pt x="209340" y="52199"/>
                </a:lnTo>
                <a:lnTo>
                  <a:pt x="210467" y="52394"/>
                </a:lnTo>
                <a:lnTo>
                  <a:pt x="211595" y="52590"/>
                </a:lnTo>
                <a:lnTo>
                  <a:pt x="212700" y="52796"/>
                </a:lnTo>
                <a:lnTo>
                  <a:pt x="213783" y="53008"/>
                </a:lnTo>
                <a:lnTo>
                  <a:pt x="214866" y="53220"/>
                </a:lnTo>
                <a:lnTo>
                  <a:pt x="215927" y="53437"/>
                </a:lnTo>
                <a:lnTo>
                  <a:pt x="216966" y="53660"/>
                </a:lnTo>
                <a:lnTo>
                  <a:pt x="217982" y="53888"/>
                </a:lnTo>
                <a:lnTo>
                  <a:pt x="218977" y="54116"/>
                </a:lnTo>
                <a:lnTo>
                  <a:pt x="219972" y="54350"/>
                </a:lnTo>
                <a:lnTo>
                  <a:pt x="220944" y="54583"/>
                </a:lnTo>
                <a:lnTo>
                  <a:pt x="221895" y="54817"/>
                </a:lnTo>
                <a:lnTo>
                  <a:pt x="222823" y="55056"/>
                </a:lnTo>
                <a:lnTo>
                  <a:pt x="223729" y="55289"/>
                </a:lnTo>
                <a:lnTo>
                  <a:pt x="224636" y="55528"/>
                </a:lnTo>
                <a:lnTo>
                  <a:pt x="225498" y="55767"/>
                </a:lnTo>
                <a:lnTo>
                  <a:pt x="226360" y="56006"/>
                </a:lnTo>
                <a:lnTo>
                  <a:pt x="227995" y="56479"/>
                </a:lnTo>
                <a:lnTo>
                  <a:pt x="229542" y="56946"/>
                </a:lnTo>
                <a:lnTo>
                  <a:pt x="231001" y="57402"/>
                </a:lnTo>
                <a:lnTo>
                  <a:pt x="232372" y="57842"/>
                </a:lnTo>
                <a:lnTo>
                  <a:pt x="233654" y="58266"/>
                </a:lnTo>
                <a:lnTo>
                  <a:pt x="234825" y="58673"/>
                </a:lnTo>
                <a:lnTo>
                  <a:pt x="235908" y="59054"/>
                </a:lnTo>
                <a:lnTo>
                  <a:pt x="236881" y="59407"/>
                </a:lnTo>
                <a:lnTo>
                  <a:pt x="237743" y="59727"/>
                </a:lnTo>
                <a:lnTo>
                  <a:pt x="238494" y="60015"/>
                </a:lnTo>
                <a:lnTo>
                  <a:pt x="239135" y="60265"/>
                </a:lnTo>
                <a:lnTo>
                  <a:pt x="240041" y="60640"/>
                </a:lnTo>
                <a:lnTo>
                  <a:pt x="240484" y="60824"/>
                </a:lnTo>
                <a:lnTo>
                  <a:pt x="238671" y="60574"/>
                </a:lnTo>
                <a:lnTo>
                  <a:pt x="236837" y="60330"/>
                </a:lnTo>
                <a:lnTo>
                  <a:pt x="235002" y="60086"/>
                </a:lnTo>
                <a:lnTo>
                  <a:pt x="233167" y="59852"/>
                </a:lnTo>
                <a:lnTo>
                  <a:pt x="231311" y="59618"/>
                </a:lnTo>
                <a:lnTo>
                  <a:pt x="229432" y="59390"/>
                </a:lnTo>
                <a:lnTo>
                  <a:pt x="227553" y="59168"/>
                </a:lnTo>
                <a:lnTo>
                  <a:pt x="225674" y="58945"/>
                </a:lnTo>
                <a:lnTo>
                  <a:pt x="223774" y="58728"/>
                </a:lnTo>
                <a:lnTo>
                  <a:pt x="221873" y="58516"/>
                </a:lnTo>
                <a:lnTo>
                  <a:pt x="219950" y="58309"/>
                </a:lnTo>
                <a:lnTo>
                  <a:pt x="218027" y="58108"/>
                </a:lnTo>
                <a:lnTo>
                  <a:pt x="216104" y="57907"/>
                </a:lnTo>
                <a:lnTo>
                  <a:pt x="214159" y="57717"/>
                </a:lnTo>
                <a:lnTo>
                  <a:pt x="212214" y="57522"/>
                </a:lnTo>
                <a:lnTo>
                  <a:pt x="210246" y="57337"/>
                </a:lnTo>
                <a:lnTo>
                  <a:pt x="208301" y="57158"/>
                </a:lnTo>
                <a:lnTo>
                  <a:pt x="206334" y="56979"/>
                </a:lnTo>
                <a:lnTo>
                  <a:pt x="204345" y="56805"/>
                </a:lnTo>
                <a:lnTo>
                  <a:pt x="202378" y="56631"/>
                </a:lnTo>
                <a:lnTo>
                  <a:pt x="200388" y="56468"/>
                </a:lnTo>
                <a:lnTo>
                  <a:pt x="198399" y="56305"/>
                </a:lnTo>
                <a:lnTo>
                  <a:pt x="196410" y="56148"/>
                </a:lnTo>
                <a:lnTo>
                  <a:pt x="194398" y="55990"/>
                </a:lnTo>
                <a:lnTo>
                  <a:pt x="192409" y="55843"/>
                </a:lnTo>
                <a:lnTo>
                  <a:pt x="190398" y="55697"/>
                </a:lnTo>
                <a:lnTo>
                  <a:pt x="188386" y="55550"/>
                </a:lnTo>
                <a:lnTo>
                  <a:pt x="186375" y="55414"/>
                </a:lnTo>
                <a:lnTo>
                  <a:pt x="184364" y="55279"/>
                </a:lnTo>
                <a:lnTo>
                  <a:pt x="182352" y="55148"/>
                </a:lnTo>
                <a:lnTo>
                  <a:pt x="180341" y="55018"/>
                </a:lnTo>
                <a:lnTo>
                  <a:pt x="178307" y="54898"/>
                </a:lnTo>
                <a:lnTo>
                  <a:pt x="176296" y="54779"/>
                </a:lnTo>
                <a:lnTo>
                  <a:pt x="174262" y="54659"/>
                </a:lnTo>
                <a:lnTo>
                  <a:pt x="172251" y="54551"/>
                </a:lnTo>
                <a:lnTo>
                  <a:pt x="170218" y="54442"/>
                </a:lnTo>
                <a:lnTo>
                  <a:pt x="168206" y="54333"/>
                </a:lnTo>
                <a:lnTo>
                  <a:pt x="166173" y="54236"/>
                </a:lnTo>
                <a:lnTo>
                  <a:pt x="164161" y="54138"/>
                </a:lnTo>
                <a:lnTo>
                  <a:pt x="162150" y="54046"/>
                </a:lnTo>
                <a:lnTo>
                  <a:pt x="160116" y="53953"/>
                </a:lnTo>
                <a:lnTo>
                  <a:pt x="158105" y="53866"/>
                </a:lnTo>
                <a:lnTo>
                  <a:pt x="156094" y="53785"/>
                </a:lnTo>
                <a:lnTo>
                  <a:pt x="154082" y="53703"/>
                </a:lnTo>
                <a:lnTo>
                  <a:pt x="152071" y="53627"/>
                </a:lnTo>
                <a:lnTo>
                  <a:pt x="150059" y="53557"/>
                </a:lnTo>
                <a:lnTo>
                  <a:pt x="148070" y="53486"/>
                </a:lnTo>
                <a:lnTo>
                  <a:pt x="146059" y="53421"/>
                </a:lnTo>
                <a:lnTo>
                  <a:pt x="144069" y="53361"/>
                </a:lnTo>
                <a:lnTo>
                  <a:pt x="142080" y="53301"/>
                </a:lnTo>
                <a:lnTo>
                  <a:pt x="138124" y="53193"/>
                </a:lnTo>
                <a:lnTo>
                  <a:pt x="134167" y="53100"/>
                </a:lnTo>
                <a:lnTo>
                  <a:pt x="130255" y="53019"/>
                </a:lnTo>
                <a:lnTo>
                  <a:pt x="126365" y="52954"/>
                </a:lnTo>
                <a:lnTo>
                  <a:pt x="122519" y="52899"/>
                </a:lnTo>
                <a:lnTo>
                  <a:pt x="118695" y="52856"/>
                </a:lnTo>
                <a:lnTo>
                  <a:pt x="114893" y="52829"/>
                </a:lnTo>
                <a:lnTo>
                  <a:pt x="112948" y="52813"/>
                </a:lnTo>
                <a:lnTo>
                  <a:pt x="111003" y="52780"/>
                </a:lnTo>
                <a:lnTo>
                  <a:pt x="109102" y="52742"/>
                </a:lnTo>
                <a:lnTo>
                  <a:pt x="107201" y="52688"/>
                </a:lnTo>
                <a:lnTo>
                  <a:pt x="105300" y="52622"/>
                </a:lnTo>
                <a:lnTo>
                  <a:pt x="103444" y="52546"/>
                </a:lnTo>
                <a:lnTo>
                  <a:pt x="101609" y="52465"/>
                </a:lnTo>
                <a:lnTo>
                  <a:pt x="99775" y="52367"/>
                </a:lnTo>
                <a:lnTo>
                  <a:pt x="97984" y="52264"/>
                </a:lnTo>
                <a:lnTo>
                  <a:pt x="96194" y="52144"/>
                </a:lnTo>
                <a:lnTo>
                  <a:pt x="94426" y="52020"/>
                </a:lnTo>
                <a:lnTo>
                  <a:pt x="92680" y="51889"/>
                </a:lnTo>
                <a:lnTo>
                  <a:pt x="90955" y="51748"/>
                </a:lnTo>
                <a:lnTo>
                  <a:pt x="89231" y="51596"/>
                </a:lnTo>
                <a:lnTo>
                  <a:pt x="87552" y="51438"/>
                </a:lnTo>
                <a:lnTo>
                  <a:pt x="85894" y="51270"/>
                </a:lnTo>
                <a:lnTo>
                  <a:pt x="84236" y="51096"/>
                </a:lnTo>
                <a:lnTo>
                  <a:pt x="82623" y="50917"/>
                </a:lnTo>
                <a:lnTo>
                  <a:pt x="81009" y="50732"/>
                </a:lnTo>
                <a:lnTo>
                  <a:pt x="79440" y="50537"/>
                </a:lnTo>
                <a:lnTo>
                  <a:pt x="77870" y="50336"/>
                </a:lnTo>
                <a:lnTo>
                  <a:pt x="76323" y="50129"/>
                </a:lnTo>
                <a:lnTo>
                  <a:pt x="74820" y="49917"/>
                </a:lnTo>
                <a:lnTo>
                  <a:pt x="73317" y="49706"/>
                </a:lnTo>
                <a:lnTo>
                  <a:pt x="71836" y="49483"/>
                </a:lnTo>
                <a:lnTo>
                  <a:pt x="70377" y="49255"/>
                </a:lnTo>
                <a:lnTo>
                  <a:pt x="68963" y="49027"/>
                </a:lnTo>
                <a:lnTo>
                  <a:pt x="67548" y="48793"/>
                </a:lnTo>
                <a:lnTo>
                  <a:pt x="66156" y="48554"/>
                </a:lnTo>
                <a:lnTo>
                  <a:pt x="64807" y="48315"/>
                </a:lnTo>
                <a:lnTo>
                  <a:pt x="63459" y="48071"/>
                </a:lnTo>
                <a:lnTo>
                  <a:pt x="62155" y="47826"/>
                </a:lnTo>
                <a:lnTo>
                  <a:pt x="60851" y="47576"/>
                </a:lnTo>
                <a:lnTo>
                  <a:pt x="59591" y="47327"/>
                </a:lnTo>
                <a:lnTo>
                  <a:pt x="58331" y="47071"/>
                </a:lnTo>
                <a:lnTo>
                  <a:pt x="57115" y="46816"/>
                </a:lnTo>
                <a:lnTo>
                  <a:pt x="55922" y="46561"/>
                </a:lnTo>
                <a:lnTo>
                  <a:pt x="54750" y="46305"/>
                </a:lnTo>
                <a:lnTo>
                  <a:pt x="53579" y="46050"/>
                </a:lnTo>
                <a:lnTo>
                  <a:pt x="52474" y="45795"/>
                </a:lnTo>
                <a:lnTo>
                  <a:pt x="51369" y="45540"/>
                </a:lnTo>
                <a:lnTo>
                  <a:pt x="50286" y="45284"/>
                </a:lnTo>
                <a:lnTo>
                  <a:pt x="49247" y="45029"/>
                </a:lnTo>
                <a:lnTo>
                  <a:pt x="48208" y="44774"/>
                </a:lnTo>
                <a:lnTo>
                  <a:pt x="47213" y="44524"/>
                </a:lnTo>
                <a:lnTo>
                  <a:pt x="46241" y="44269"/>
                </a:lnTo>
                <a:lnTo>
                  <a:pt x="44362" y="43774"/>
                </a:lnTo>
                <a:lnTo>
                  <a:pt x="42594" y="43291"/>
                </a:lnTo>
                <a:lnTo>
                  <a:pt x="40936" y="42824"/>
                </a:lnTo>
                <a:lnTo>
                  <a:pt x="39367" y="42367"/>
                </a:lnTo>
                <a:lnTo>
                  <a:pt x="37930" y="41933"/>
                </a:lnTo>
                <a:lnTo>
                  <a:pt x="36582" y="41515"/>
                </a:lnTo>
                <a:lnTo>
                  <a:pt x="35344" y="41124"/>
                </a:lnTo>
                <a:lnTo>
                  <a:pt x="34239" y="40760"/>
                </a:lnTo>
                <a:lnTo>
                  <a:pt x="33222" y="40423"/>
                </a:lnTo>
                <a:close/>
                <a:moveTo>
                  <a:pt x="149772" y="42932"/>
                </a:moveTo>
                <a:lnTo>
                  <a:pt x="151872" y="42938"/>
                </a:lnTo>
                <a:lnTo>
                  <a:pt x="153927" y="42943"/>
                </a:lnTo>
                <a:lnTo>
                  <a:pt x="155983" y="42960"/>
                </a:lnTo>
                <a:lnTo>
                  <a:pt x="157994" y="42981"/>
                </a:lnTo>
                <a:lnTo>
                  <a:pt x="159984" y="43008"/>
                </a:lnTo>
                <a:lnTo>
                  <a:pt x="161951" y="43041"/>
                </a:lnTo>
                <a:lnTo>
                  <a:pt x="163896" y="43084"/>
                </a:lnTo>
                <a:lnTo>
                  <a:pt x="165819" y="43128"/>
                </a:lnTo>
                <a:lnTo>
                  <a:pt x="167698" y="43182"/>
                </a:lnTo>
                <a:lnTo>
                  <a:pt x="169577" y="43242"/>
                </a:lnTo>
                <a:lnTo>
                  <a:pt x="171411" y="43307"/>
                </a:lnTo>
                <a:lnTo>
                  <a:pt x="173224" y="43378"/>
                </a:lnTo>
                <a:lnTo>
                  <a:pt x="175014" y="43454"/>
                </a:lnTo>
                <a:lnTo>
                  <a:pt x="176782" y="43535"/>
                </a:lnTo>
                <a:lnTo>
                  <a:pt x="178506" y="43622"/>
                </a:lnTo>
                <a:lnTo>
                  <a:pt x="180230" y="43715"/>
                </a:lnTo>
                <a:lnTo>
                  <a:pt x="181910" y="43818"/>
                </a:lnTo>
                <a:lnTo>
                  <a:pt x="183590" y="43921"/>
                </a:lnTo>
                <a:lnTo>
                  <a:pt x="185226" y="44030"/>
                </a:lnTo>
                <a:lnTo>
                  <a:pt x="186861" y="44144"/>
                </a:lnTo>
                <a:lnTo>
                  <a:pt x="188453" y="44258"/>
                </a:lnTo>
                <a:lnTo>
                  <a:pt x="190022" y="44383"/>
                </a:lnTo>
                <a:lnTo>
                  <a:pt x="191569" y="44513"/>
                </a:lnTo>
                <a:lnTo>
                  <a:pt x="193094" y="44643"/>
                </a:lnTo>
                <a:lnTo>
                  <a:pt x="194597" y="44779"/>
                </a:lnTo>
                <a:lnTo>
                  <a:pt x="196078" y="44920"/>
                </a:lnTo>
                <a:lnTo>
                  <a:pt x="197537" y="45067"/>
                </a:lnTo>
                <a:lnTo>
                  <a:pt x="198974" y="45219"/>
                </a:lnTo>
                <a:lnTo>
                  <a:pt x="200388" y="45371"/>
                </a:lnTo>
                <a:lnTo>
                  <a:pt x="201781" y="45529"/>
                </a:lnTo>
                <a:lnTo>
                  <a:pt x="203151" y="45692"/>
                </a:lnTo>
                <a:lnTo>
                  <a:pt x="204522" y="45855"/>
                </a:lnTo>
                <a:lnTo>
                  <a:pt x="205848" y="46028"/>
                </a:lnTo>
                <a:lnTo>
                  <a:pt x="207152" y="46197"/>
                </a:lnTo>
                <a:lnTo>
                  <a:pt x="208434" y="46376"/>
                </a:lnTo>
                <a:lnTo>
                  <a:pt x="209694" y="46555"/>
                </a:lnTo>
                <a:lnTo>
                  <a:pt x="210932" y="46740"/>
                </a:lnTo>
                <a:lnTo>
                  <a:pt x="212169" y="46925"/>
                </a:lnTo>
                <a:lnTo>
                  <a:pt x="213363" y="47115"/>
                </a:lnTo>
                <a:lnTo>
                  <a:pt x="214556" y="47305"/>
                </a:lnTo>
                <a:lnTo>
                  <a:pt x="215706" y="47500"/>
                </a:lnTo>
                <a:lnTo>
                  <a:pt x="216855" y="47696"/>
                </a:lnTo>
                <a:lnTo>
                  <a:pt x="217982" y="47897"/>
                </a:lnTo>
                <a:lnTo>
                  <a:pt x="219066" y="48103"/>
                </a:lnTo>
                <a:lnTo>
                  <a:pt x="220149" y="48310"/>
                </a:lnTo>
                <a:lnTo>
                  <a:pt x="221232" y="48516"/>
                </a:lnTo>
                <a:lnTo>
                  <a:pt x="222271" y="48723"/>
                </a:lnTo>
                <a:lnTo>
                  <a:pt x="223287" y="48934"/>
                </a:lnTo>
                <a:lnTo>
                  <a:pt x="224304" y="49152"/>
                </a:lnTo>
                <a:lnTo>
                  <a:pt x="225277" y="49369"/>
                </a:lnTo>
                <a:lnTo>
                  <a:pt x="226249" y="49586"/>
                </a:lnTo>
                <a:lnTo>
                  <a:pt x="227200" y="49803"/>
                </a:lnTo>
                <a:lnTo>
                  <a:pt x="228128" y="50026"/>
                </a:lnTo>
                <a:lnTo>
                  <a:pt x="229056" y="50249"/>
                </a:lnTo>
                <a:lnTo>
                  <a:pt x="229940" y="50472"/>
                </a:lnTo>
                <a:lnTo>
                  <a:pt x="230824" y="50700"/>
                </a:lnTo>
                <a:lnTo>
                  <a:pt x="231686" y="50922"/>
                </a:lnTo>
                <a:lnTo>
                  <a:pt x="232526" y="51150"/>
                </a:lnTo>
                <a:lnTo>
                  <a:pt x="233366" y="51379"/>
                </a:lnTo>
                <a:lnTo>
                  <a:pt x="234162" y="51612"/>
                </a:lnTo>
                <a:lnTo>
                  <a:pt x="234958" y="51840"/>
                </a:lnTo>
                <a:lnTo>
                  <a:pt x="235731" y="52074"/>
                </a:lnTo>
                <a:lnTo>
                  <a:pt x="236505" y="52302"/>
                </a:lnTo>
                <a:lnTo>
                  <a:pt x="237234" y="52536"/>
                </a:lnTo>
                <a:lnTo>
                  <a:pt x="237964" y="52769"/>
                </a:lnTo>
                <a:lnTo>
                  <a:pt x="238693" y="53003"/>
                </a:lnTo>
                <a:lnTo>
                  <a:pt x="240064" y="53470"/>
                </a:lnTo>
                <a:lnTo>
                  <a:pt x="241368" y="53937"/>
                </a:lnTo>
                <a:lnTo>
                  <a:pt x="242628" y="54399"/>
                </a:lnTo>
                <a:lnTo>
                  <a:pt x="243821" y="54866"/>
                </a:lnTo>
                <a:lnTo>
                  <a:pt x="244948" y="55322"/>
                </a:lnTo>
                <a:lnTo>
                  <a:pt x="246031" y="55784"/>
                </a:lnTo>
                <a:lnTo>
                  <a:pt x="247048" y="56235"/>
                </a:lnTo>
                <a:lnTo>
                  <a:pt x="248021" y="56685"/>
                </a:lnTo>
                <a:lnTo>
                  <a:pt x="248927" y="57125"/>
                </a:lnTo>
                <a:lnTo>
                  <a:pt x="249789" y="57565"/>
                </a:lnTo>
                <a:lnTo>
                  <a:pt x="250607" y="57994"/>
                </a:lnTo>
                <a:lnTo>
                  <a:pt x="251380" y="58413"/>
                </a:lnTo>
                <a:lnTo>
                  <a:pt x="252088" y="58825"/>
                </a:lnTo>
                <a:lnTo>
                  <a:pt x="252751" y="59227"/>
                </a:lnTo>
                <a:lnTo>
                  <a:pt x="253392" y="59618"/>
                </a:lnTo>
                <a:lnTo>
                  <a:pt x="253966" y="59999"/>
                </a:lnTo>
                <a:lnTo>
                  <a:pt x="254497" y="60363"/>
                </a:lnTo>
                <a:lnTo>
                  <a:pt x="255005" y="60716"/>
                </a:lnTo>
                <a:lnTo>
                  <a:pt x="255469" y="61058"/>
                </a:lnTo>
                <a:lnTo>
                  <a:pt x="255889" y="61384"/>
                </a:lnTo>
                <a:lnTo>
                  <a:pt x="256265" y="61693"/>
                </a:lnTo>
                <a:lnTo>
                  <a:pt x="256619" y="61987"/>
                </a:lnTo>
                <a:lnTo>
                  <a:pt x="257216" y="62519"/>
                </a:lnTo>
                <a:lnTo>
                  <a:pt x="257680" y="62975"/>
                </a:lnTo>
                <a:lnTo>
                  <a:pt x="258011" y="63350"/>
                </a:lnTo>
                <a:lnTo>
                  <a:pt x="258277" y="63638"/>
                </a:lnTo>
                <a:lnTo>
                  <a:pt x="256309" y="63296"/>
                </a:lnTo>
                <a:lnTo>
                  <a:pt x="254342" y="62953"/>
                </a:lnTo>
                <a:lnTo>
                  <a:pt x="252331" y="62622"/>
                </a:lnTo>
                <a:lnTo>
                  <a:pt x="250319" y="62296"/>
                </a:lnTo>
                <a:lnTo>
                  <a:pt x="248286" y="61976"/>
                </a:lnTo>
                <a:lnTo>
                  <a:pt x="246230" y="61661"/>
                </a:lnTo>
                <a:lnTo>
                  <a:pt x="244175" y="61351"/>
                </a:lnTo>
                <a:lnTo>
                  <a:pt x="242075" y="61047"/>
                </a:lnTo>
                <a:lnTo>
                  <a:pt x="242252" y="61047"/>
                </a:lnTo>
                <a:lnTo>
                  <a:pt x="242451" y="61036"/>
                </a:lnTo>
                <a:lnTo>
                  <a:pt x="242628" y="61020"/>
                </a:lnTo>
                <a:lnTo>
                  <a:pt x="242804" y="60998"/>
                </a:lnTo>
                <a:lnTo>
                  <a:pt x="242959" y="60976"/>
                </a:lnTo>
                <a:lnTo>
                  <a:pt x="243092" y="60949"/>
                </a:lnTo>
                <a:lnTo>
                  <a:pt x="243202" y="60922"/>
                </a:lnTo>
                <a:lnTo>
                  <a:pt x="243313" y="60889"/>
                </a:lnTo>
                <a:lnTo>
                  <a:pt x="243423" y="60857"/>
                </a:lnTo>
                <a:lnTo>
                  <a:pt x="243490" y="60824"/>
                </a:lnTo>
                <a:lnTo>
                  <a:pt x="243556" y="60786"/>
                </a:lnTo>
                <a:lnTo>
                  <a:pt x="243600" y="60748"/>
                </a:lnTo>
                <a:lnTo>
                  <a:pt x="243644" y="60710"/>
                </a:lnTo>
                <a:lnTo>
                  <a:pt x="243666" y="60672"/>
                </a:lnTo>
                <a:lnTo>
                  <a:pt x="243666" y="60629"/>
                </a:lnTo>
                <a:lnTo>
                  <a:pt x="243666" y="60591"/>
                </a:lnTo>
                <a:lnTo>
                  <a:pt x="243644" y="60553"/>
                </a:lnTo>
                <a:lnTo>
                  <a:pt x="243600" y="60509"/>
                </a:lnTo>
                <a:lnTo>
                  <a:pt x="243534" y="60471"/>
                </a:lnTo>
                <a:lnTo>
                  <a:pt x="243467" y="60433"/>
                </a:lnTo>
                <a:lnTo>
                  <a:pt x="243025" y="60243"/>
                </a:lnTo>
                <a:lnTo>
                  <a:pt x="242075" y="59852"/>
                </a:lnTo>
                <a:lnTo>
                  <a:pt x="241412" y="59591"/>
                </a:lnTo>
                <a:lnTo>
                  <a:pt x="240660" y="59293"/>
                </a:lnTo>
                <a:lnTo>
                  <a:pt x="239754" y="58956"/>
                </a:lnTo>
                <a:lnTo>
                  <a:pt x="238759" y="58592"/>
                </a:lnTo>
                <a:lnTo>
                  <a:pt x="237654" y="58195"/>
                </a:lnTo>
                <a:lnTo>
                  <a:pt x="236439" y="57772"/>
                </a:lnTo>
                <a:lnTo>
                  <a:pt x="235112" y="57332"/>
                </a:lnTo>
                <a:lnTo>
                  <a:pt x="233698" y="56870"/>
                </a:lnTo>
                <a:lnTo>
                  <a:pt x="232195" y="56397"/>
                </a:lnTo>
                <a:lnTo>
                  <a:pt x="230581" y="55914"/>
                </a:lnTo>
                <a:lnTo>
                  <a:pt x="229741" y="55670"/>
                </a:lnTo>
                <a:lnTo>
                  <a:pt x="228857" y="55420"/>
                </a:lnTo>
                <a:lnTo>
                  <a:pt x="227973" y="55175"/>
                </a:lnTo>
                <a:lnTo>
                  <a:pt x="227067" y="54925"/>
                </a:lnTo>
                <a:lnTo>
                  <a:pt x="226139" y="54676"/>
                </a:lnTo>
                <a:lnTo>
                  <a:pt x="225188" y="54431"/>
                </a:lnTo>
                <a:lnTo>
                  <a:pt x="224216" y="54181"/>
                </a:lnTo>
                <a:lnTo>
                  <a:pt x="223221" y="53937"/>
                </a:lnTo>
                <a:lnTo>
                  <a:pt x="222204" y="53698"/>
                </a:lnTo>
                <a:lnTo>
                  <a:pt x="221165" y="53453"/>
                </a:lnTo>
                <a:lnTo>
                  <a:pt x="220104" y="53215"/>
                </a:lnTo>
                <a:lnTo>
                  <a:pt x="219043" y="52981"/>
                </a:lnTo>
                <a:lnTo>
                  <a:pt x="217938" y="52747"/>
                </a:lnTo>
                <a:lnTo>
                  <a:pt x="216833" y="52519"/>
                </a:lnTo>
                <a:lnTo>
                  <a:pt x="215706" y="52297"/>
                </a:lnTo>
                <a:lnTo>
                  <a:pt x="214556" y="52079"/>
                </a:lnTo>
                <a:lnTo>
                  <a:pt x="213385" y="51867"/>
                </a:lnTo>
                <a:lnTo>
                  <a:pt x="212191" y="51661"/>
                </a:lnTo>
                <a:lnTo>
                  <a:pt x="210998" y="51460"/>
                </a:lnTo>
                <a:lnTo>
                  <a:pt x="209782" y="51265"/>
                </a:lnTo>
                <a:lnTo>
                  <a:pt x="208544" y="51080"/>
                </a:lnTo>
                <a:lnTo>
                  <a:pt x="207307" y="50901"/>
                </a:lnTo>
                <a:lnTo>
                  <a:pt x="206025" y="50727"/>
                </a:lnTo>
                <a:lnTo>
                  <a:pt x="204743" y="50564"/>
                </a:lnTo>
                <a:lnTo>
                  <a:pt x="203461" y="50412"/>
                </a:lnTo>
                <a:lnTo>
                  <a:pt x="202135" y="50265"/>
                </a:lnTo>
                <a:lnTo>
                  <a:pt x="200808" y="50129"/>
                </a:lnTo>
                <a:lnTo>
                  <a:pt x="199482" y="50004"/>
                </a:lnTo>
                <a:lnTo>
                  <a:pt x="198134" y="49896"/>
                </a:lnTo>
                <a:lnTo>
                  <a:pt x="196763" y="49793"/>
                </a:lnTo>
                <a:lnTo>
                  <a:pt x="195371" y="49700"/>
                </a:lnTo>
                <a:lnTo>
                  <a:pt x="193978" y="49619"/>
                </a:lnTo>
                <a:lnTo>
                  <a:pt x="193293" y="49586"/>
                </a:lnTo>
                <a:lnTo>
                  <a:pt x="192586" y="49554"/>
                </a:lnTo>
                <a:lnTo>
                  <a:pt x="191879" y="49526"/>
                </a:lnTo>
                <a:lnTo>
                  <a:pt x="191171" y="49499"/>
                </a:lnTo>
                <a:lnTo>
                  <a:pt x="190464" y="49478"/>
                </a:lnTo>
                <a:lnTo>
                  <a:pt x="189735" y="49461"/>
                </a:lnTo>
                <a:lnTo>
                  <a:pt x="189027" y="49445"/>
                </a:lnTo>
                <a:lnTo>
                  <a:pt x="188298" y="49434"/>
                </a:lnTo>
                <a:lnTo>
                  <a:pt x="187193" y="49418"/>
                </a:lnTo>
                <a:lnTo>
                  <a:pt x="186088" y="49391"/>
                </a:lnTo>
                <a:lnTo>
                  <a:pt x="185005" y="49363"/>
                </a:lnTo>
                <a:lnTo>
                  <a:pt x="183944" y="49325"/>
                </a:lnTo>
                <a:lnTo>
                  <a:pt x="182883" y="49287"/>
                </a:lnTo>
                <a:lnTo>
                  <a:pt x="181844" y="49239"/>
                </a:lnTo>
                <a:lnTo>
                  <a:pt x="180827" y="49190"/>
                </a:lnTo>
                <a:lnTo>
                  <a:pt x="179810" y="49135"/>
                </a:lnTo>
                <a:lnTo>
                  <a:pt x="178816" y="49070"/>
                </a:lnTo>
                <a:lnTo>
                  <a:pt x="177821" y="49005"/>
                </a:lnTo>
                <a:lnTo>
                  <a:pt x="176848" y="48934"/>
                </a:lnTo>
                <a:lnTo>
                  <a:pt x="175898" y="48858"/>
                </a:lnTo>
                <a:lnTo>
                  <a:pt x="174948" y="48782"/>
                </a:lnTo>
                <a:lnTo>
                  <a:pt x="174019" y="48695"/>
                </a:lnTo>
                <a:lnTo>
                  <a:pt x="173091" y="48608"/>
                </a:lnTo>
                <a:lnTo>
                  <a:pt x="172185" y="48522"/>
                </a:lnTo>
                <a:lnTo>
                  <a:pt x="171301" y="48424"/>
                </a:lnTo>
                <a:lnTo>
                  <a:pt x="170439" y="48326"/>
                </a:lnTo>
                <a:lnTo>
                  <a:pt x="169577" y="48223"/>
                </a:lnTo>
                <a:lnTo>
                  <a:pt x="168714" y="48120"/>
                </a:lnTo>
                <a:lnTo>
                  <a:pt x="167875" y="48016"/>
                </a:lnTo>
                <a:lnTo>
                  <a:pt x="167057" y="47902"/>
                </a:lnTo>
                <a:lnTo>
                  <a:pt x="166261" y="47794"/>
                </a:lnTo>
                <a:lnTo>
                  <a:pt x="165465" y="47674"/>
                </a:lnTo>
                <a:lnTo>
                  <a:pt x="164692" y="47560"/>
                </a:lnTo>
                <a:lnTo>
                  <a:pt x="163918" y="47441"/>
                </a:lnTo>
                <a:lnTo>
                  <a:pt x="163189" y="47321"/>
                </a:lnTo>
                <a:lnTo>
                  <a:pt x="162437" y="47196"/>
                </a:lnTo>
                <a:lnTo>
                  <a:pt x="161023" y="46946"/>
                </a:lnTo>
                <a:lnTo>
                  <a:pt x="159652" y="46691"/>
                </a:lnTo>
                <a:lnTo>
                  <a:pt x="158326" y="46430"/>
                </a:lnTo>
                <a:lnTo>
                  <a:pt x="157066" y="46170"/>
                </a:lnTo>
                <a:lnTo>
                  <a:pt x="155873" y="45903"/>
                </a:lnTo>
                <a:lnTo>
                  <a:pt x="154723" y="45643"/>
                </a:lnTo>
                <a:lnTo>
                  <a:pt x="153640" y="45377"/>
                </a:lnTo>
                <a:lnTo>
                  <a:pt x="152601" y="45116"/>
                </a:lnTo>
                <a:lnTo>
                  <a:pt x="151629" y="44861"/>
                </a:lnTo>
                <a:lnTo>
                  <a:pt x="150722" y="44611"/>
                </a:lnTo>
                <a:lnTo>
                  <a:pt x="149860" y="44366"/>
                </a:lnTo>
                <a:lnTo>
                  <a:pt x="149065" y="44133"/>
                </a:lnTo>
                <a:lnTo>
                  <a:pt x="148313" y="43905"/>
                </a:lnTo>
                <a:lnTo>
                  <a:pt x="147650" y="43687"/>
                </a:lnTo>
                <a:lnTo>
                  <a:pt x="147009" y="43486"/>
                </a:lnTo>
                <a:lnTo>
                  <a:pt x="146457" y="43291"/>
                </a:lnTo>
                <a:lnTo>
                  <a:pt x="145484" y="42954"/>
                </a:lnTo>
                <a:lnTo>
                  <a:pt x="147650" y="42943"/>
                </a:lnTo>
                <a:lnTo>
                  <a:pt x="149772" y="42932"/>
                </a:lnTo>
                <a:close/>
                <a:moveTo>
                  <a:pt x="5239" y="35285"/>
                </a:moveTo>
                <a:lnTo>
                  <a:pt x="6035" y="35524"/>
                </a:lnTo>
                <a:lnTo>
                  <a:pt x="6875" y="35773"/>
                </a:lnTo>
                <a:lnTo>
                  <a:pt x="7803" y="36029"/>
                </a:lnTo>
                <a:lnTo>
                  <a:pt x="8798" y="36289"/>
                </a:lnTo>
                <a:lnTo>
                  <a:pt x="9859" y="36556"/>
                </a:lnTo>
                <a:lnTo>
                  <a:pt x="10986" y="36827"/>
                </a:lnTo>
                <a:lnTo>
                  <a:pt x="12202" y="37104"/>
                </a:lnTo>
                <a:lnTo>
                  <a:pt x="13506" y="37381"/>
                </a:lnTo>
                <a:lnTo>
                  <a:pt x="14876" y="37664"/>
                </a:lnTo>
                <a:lnTo>
                  <a:pt x="16335" y="37946"/>
                </a:lnTo>
                <a:lnTo>
                  <a:pt x="17904" y="38234"/>
                </a:lnTo>
                <a:lnTo>
                  <a:pt x="19540" y="38522"/>
                </a:lnTo>
                <a:lnTo>
                  <a:pt x="20380" y="38663"/>
                </a:lnTo>
                <a:lnTo>
                  <a:pt x="21264" y="38804"/>
                </a:lnTo>
                <a:lnTo>
                  <a:pt x="22148" y="38945"/>
                </a:lnTo>
                <a:lnTo>
                  <a:pt x="23077" y="39087"/>
                </a:lnTo>
                <a:lnTo>
                  <a:pt x="24027" y="39233"/>
                </a:lnTo>
                <a:lnTo>
                  <a:pt x="25000" y="39375"/>
                </a:lnTo>
                <a:lnTo>
                  <a:pt x="25994" y="39510"/>
                </a:lnTo>
                <a:lnTo>
                  <a:pt x="27011" y="39652"/>
                </a:lnTo>
                <a:lnTo>
                  <a:pt x="27475" y="39831"/>
                </a:lnTo>
                <a:lnTo>
                  <a:pt x="28138" y="40070"/>
                </a:lnTo>
                <a:lnTo>
                  <a:pt x="28934" y="40363"/>
                </a:lnTo>
                <a:lnTo>
                  <a:pt x="29906" y="40705"/>
                </a:lnTo>
                <a:lnTo>
                  <a:pt x="31056" y="41091"/>
                </a:lnTo>
                <a:lnTo>
                  <a:pt x="32338" y="41520"/>
                </a:lnTo>
                <a:lnTo>
                  <a:pt x="33797" y="41982"/>
                </a:lnTo>
                <a:lnTo>
                  <a:pt x="35410" y="42482"/>
                </a:lnTo>
                <a:lnTo>
                  <a:pt x="37156" y="43008"/>
                </a:lnTo>
                <a:lnTo>
                  <a:pt x="38107" y="43280"/>
                </a:lnTo>
                <a:lnTo>
                  <a:pt x="39079" y="43557"/>
                </a:lnTo>
                <a:lnTo>
                  <a:pt x="40074" y="43839"/>
                </a:lnTo>
                <a:lnTo>
                  <a:pt x="41135" y="44127"/>
                </a:lnTo>
                <a:lnTo>
                  <a:pt x="42218" y="44421"/>
                </a:lnTo>
                <a:lnTo>
                  <a:pt x="43323" y="44714"/>
                </a:lnTo>
                <a:lnTo>
                  <a:pt x="44495" y="45013"/>
                </a:lnTo>
                <a:lnTo>
                  <a:pt x="45688" y="45317"/>
                </a:lnTo>
                <a:lnTo>
                  <a:pt x="46904" y="45621"/>
                </a:lnTo>
                <a:lnTo>
                  <a:pt x="48164" y="45925"/>
                </a:lnTo>
                <a:lnTo>
                  <a:pt x="49468" y="46229"/>
                </a:lnTo>
                <a:lnTo>
                  <a:pt x="50794" y="46539"/>
                </a:lnTo>
                <a:lnTo>
                  <a:pt x="52164" y="46843"/>
                </a:lnTo>
                <a:lnTo>
                  <a:pt x="53557" y="47153"/>
                </a:lnTo>
                <a:lnTo>
                  <a:pt x="54994" y="47457"/>
                </a:lnTo>
                <a:lnTo>
                  <a:pt x="56475" y="47761"/>
                </a:lnTo>
                <a:lnTo>
                  <a:pt x="57978" y="48060"/>
                </a:lnTo>
                <a:lnTo>
                  <a:pt x="59503" y="48359"/>
                </a:lnTo>
                <a:lnTo>
                  <a:pt x="61072" y="48657"/>
                </a:lnTo>
                <a:lnTo>
                  <a:pt x="62663" y="48951"/>
                </a:lnTo>
                <a:lnTo>
                  <a:pt x="64299" y="49239"/>
                </a:lnTo>
                <a:lnTo>
                  <a:pt x="65957" y="49521"/>
                </a:lnTo>
                <a:lnTo>
                  <a:pt x="67659" y="49803"/>
                </a:lnTo>
                <a:lnTo>
                  <a:pt x="69383" y="50075"/>
                </a:lnTo>
                <a:lnTo>
                  <a:pt x="71151" y="50341"/>
                </a:lnTo>
                <a:lnTo>
                  <a:pt x="72941" y="50607"/>
                </a:lnTo>
                <a:lnTo>
                  <a:pt x="74754" y="50857"/>
                </a:lnTo>
                <a:lnTo>
                  <a:pt x="76611" y="51107"/>
                </a:lnTo>
                <a:lnTo>
                  <a:pt x="78489" y="51341"/>
                </a:lnTo>
                <a:lnTo>
                  <a:pt x="80390" y="51574"/>
                </a:lnTo>
                <a:lnTo>
                  <a:pt x="82335" y="51791"/>
                </a:lnTo>
                <a:lnTo>
                  <a:pt x="84302" y="52003"/>
                </a:lnTo>
                <a:lnTo>
                  <a:pt x="86314" y="52204"/>
                </a:lnTo>
                <a:lnTo>
                  <a:pt x="88347" y="52394"/>
                </a:lnTo>
                <a:lnTo>
                  <a:pt x="89364" y="52487"/>
                </a:lnTo>
                <a:lnTo>
                  <a:pt x="90403" y="52574"/>
                </a:lnTo>
                <a:lnTo>
                  <a:pt x="91442" y="52660"/>
                </a:lnTo>
                <a:lnTo>
                  <a:pt x="92481" y="52742"/>
                </a:lnTo>
                <a:lnTo>
                  <a:pt x="93519" y="52818"/>
                </a:lnTo>
                <a:lnTo>
                  <a:pt x="94580" y="52894"/>
                </a:lnTo>
                <a:lnTo>
                  <a:pt x="95663" y="52970"/>
                </a:lnTo>
                <a:lnTo>
                  <a:pt x="96724" y="53035"/>
                </a:lnTo>
                <a:lnTo>
                  <a:pt x="97807" y="53106"/>
                </a:lnTo>
                <a:lnTo>
                  <a:pt x="98891" y="53166"/>
                </a:lnTo>
                <a:lnTo>
                  <a:pt x="99996" y="53225"/>
                </a:lnTo>
                <a:lnTo>
                  <a:pt x="101101" y="53280"/>
                </a:lnTo>
                <a:lnTo>
                  <a:pt x="102206" y="53334"/>
                </a:lnTo>
                <a:lnTo>
                  <a:pt x="103311" y="53383"/>
                </a:lnTo>
                <a:lnTo>
                  <a:pt x="104438" y="53426"/>
                </a:lnTo>
                <a:lnTo>
                  <a:pt x="105566" y="53470"/>
                </a:lnTo>
                <a:lnTo>
                  <a:pt x="106693" y="53508"/>
                </a:lnTo>
                <a:lnTo>
                  <a:pt x="107842" y="53540"/>
                </a:lnTo>
                <a:lnTo>
                  <a:pt x="108992" y="53573"/>
                </a:lnTo>
                <a:lnTo>
                  <a:pt x="110141" y="53595"/>
                </a:lnTo>
                <a:lnTo>
                  <a:pt x="111313" y="53616"/>
                </a:lnTo>
                <a:lnTo>
                  <a:pt x="112462" y="53638"/>
                </a:lnTo>
                <a:lnTo>
                  <a:pt x="113633" y="53649"/>
                </a:lnTo>
                <a:lnTo>
                  <a:pt x="114827" y="53660"/>
                </a:lnTo>
                <a:lnTo>
                  <a:pt x="118562" y="53687"/>
                </a:lnTo>
                <a:lnTo>
                  <a:pt x="122342" y="53725"/>
                </a:lnTo>
                <a:lnTo>
                  <a:pt x="126166" y="53779"/>
                </a:lnTo>
                <a:lnTo>
                  <a:pt x="129990" y="53845"/>
                </a:lnTo>
                <a:lnTo>
                  <a:pt x="133880" y="53926"/>
                </a:lnTo>
                <a:lnTo>
                  <a:pt x="137770" y="54018"/>
                </a:lnTo>
                <a:lnTo>
                  <a:pt x="141682" y="54122"/>
                </a:lnTo>
                <a:lnTo>
                  <a:pt x="145617" y="54241"/>
                </a:lnTo>
                <a:lnTo>
                  <a:pt x="147584" y="54306"/>
                </a:lnTo>
                <a:lnTo>
                  <a:pt x="149573" y="54371"/>
                </a:lnTo>
                <a:lnTo>
                  <a:pt x="151562" y="54447"/>
                </a:lnTo>
                <a:lnTo>
                  <a:pt x="153530" y="54518"/>
                </a:lnTo>
                <a:lnTo>
                  <a:pt x="155519" y="54600"/>
                </a:lnTo>
                <a:lnTo>
                  <a:pt x="157508" y="54681"/>
                </a:lnTo>
                <a:lnTo>
                  <a:pt x="159520" y="54768"/>
                </a:lnTo>
                <a:lnTo>
                  <a:pt x="161509" y="54855"/>
                </a:lnTo>
                <a:lnTo>
                  <a:pt x="163498" y="54947"/>
                </a:lnTo>
                <a:lnTo>
                  <a:pt x="165487" y="55045"/>
                </a:lnTo>
                <a:lnTo>
                  <a:pt x="167499" y="55143"/>
                </a:lnTo>
                <a:lnTo>
                  <a:pt x="169488" y="55246"/>
                </a:lnTo>
                <a:lnTo>
                  <a:pt x="171499" y="55355"/>
                </a:lnTo>
                <a:lnTo>
                  <a:pt x="173489" y="55463"/>
                </a:lnTo>
                <a:lnTo>
                  <a:pt x="175478" y="55577"/>
                </a:lnTo>
                <a:lnTo>
                  <a:pt x="177489" y="55697"/>
                </a:lnTo>
                <a:lnTo>
                  <a:pt x="179479" y="55816"/>
                </a:lnTo>
                <a:lnTo>
                  <a:pt x="181468" y="55947"/>
                </a:lnTo>
                <a:lnTo>
                  <a:pt x="183457" y="56072"/>
                </a:lnTo>
                <a:lnTo>
                  <a:pt x="185447" y="56207"/>
                </a:lnTo>
                <a:lnTo>
                  <a:pt x="187436" y="56343"/>
                </a:lnTo>
                <a:lnTo>
                  <a:pt x="189425" y="56484"/>
                </a:lnTo>
                <a:lnTo>
                  <a:pt x="191414" y="56631"/>
                </a:lnTo>
                <a:lnTo>
                  <a:pt x="193382" y="56778"/>
                </a:lnTo>
                <a:lnTo>
                  <a:pt x="195349" y="56930"/>
                </a:lnTo>
                <a:lnTo>
                  <a:pt x="197316" y="57087"/>
                </a:lnTo>
                <a:lnTo>
                  <a:pt x="199283" y="57245"/>
                </a:lnTo>
                <a:lnTo>
                  <a:pt x="201250" y="57408"/>
                </a:lnTo>
                <a:lnTo>
                  <a:pt x="203195" y="57576"/>
                </a:lnTo>
                <a:lnTo>
                  <a:pt x="205141" y="57750"/>
                </a:lnTo>
                <a:lnTo>
                  <a:pt x="207086" y="57924"/>
                </a:lnTo>
                <a:lnTo>
                  <a:pt x="209031" y="58103"/>
                </a:lnTo>
                <a:lnTo>
                  <a:pt x="210954" y="58288"/>
                </a:lnTo>
                <a:lnTo>
                  <a:pt x="212877" y="58478"/>
                </a:lnTo>
                <a:lnTo>
                  <a:pt x="214800" y="58668"/>
                </a:lnTo>
                <a:lnTo>
                  <a:pt x="216701" y="58863"/>
                </a:lnTo>
                <a:lnTo>
                  <a:pt x="218601" y="59064"/>
                </a:lnTo>
                <a:lnTo>
                  <a:pt x="220480" y="59271"/>
                </a:lnTo>
                <a:lnTo>
                  <a:pt x="222359" y="59477"/>
                </a:lnTo>
                <a:lnTo>
                  <a:pt x="224238" y="59689"/>
                </a:lnTo>
                <a:lnTo>
                  <a:pt x="226094" y="59906"/>
                </a:lnTo>
                <a:lnTo>
                  <a:pt x="227951" y="60129"/>
                </a:lnTo>
                <a:lnTo>
                  <a:pt x="229808" y="60352"/>
                </a:lnTo>
                <a:lnTo>
                  <a:pt x="231620" y="60585"/>
                </a:lnTo>
                <a:lnTo>
                  <a:pt x="233455" y="60819"/>
                </a:lnTo>
                <a:lnTo>
                  <a:pt x="235267" y="61058"/>
                </a:lnTo>
                <a:lnTo>
                  <a:pt x="237058" y="61297"/>
                </a:lnTo>
                <a:lnTo>
                  <a:pt x="238848" y="61547"/>
                </a:lnTo>
                <a:lnTo>
                  <a:pt x="237279" y="61400"/>
                </a:lnTo>
                <a:lnTo>
                  <a:pt x="235731" y="61264"/>
                </a:lnTo>
                <a:lnTo>
                  <a:pt x="234206" y="61128"/>
                </a:lnTo>
                <a:lnTo>
                  <a:pt x="232725" y="61004"/>
                </a:lnTo>
                <a:lnTo>
                  <a:pt x="231267" y="60884"/>
                </a:lnTo>
                <a:lnTo>
                  <a:pt x="229830" y="60770"/>
                </a:lnTo>
                <a:lnTo>
                  <a:pt x="228437" y="60661"/>
                </a:lnTo>
                <a:lnTo>
                  <a:pt x="227045" y="60564"/>
                </a:lnTo>
                <a:lnTo>
                  <a:pt x="225697" y="60466"/>
                </a:lnTo>
                <a:lnTo>
                  <a:pt x="224370" y="60373"/>
                </a:lnTo>
                <a:lnTo>
                  <a:pt x="223088" y="60292"/>
                </a:lnTo>
                <a:lnTo>
                  <a:pt x="221806" y="60210"/>
                </a:lnTo>
                <a:lnTo>
                  <a:pt x="220546" y="60134"/>
                </a:lnTo>
                <a:lnTo>
                  <a:pt x="219331" y="60064"/>
                </a:lnTo>
                <a:lnTo>
                  <a:pt x="218115" y="60004"/>
                </a:lnTo>
                <a:lnTo>
                  <a:pt x="216944" y="59944"/>
                </a:lnTo>
                <a:lnTo>
                  <a:pt x="215772" y="59890"/>
                </a:lnTo>
                <a:lnTo>
                  <a:pt x="214623" y="59841"/>
                </a:lnTo>
                <a:lnTo>
                  <a:pt x="213518" y="59798"/>
                </a:lnTo>
                <a:lnTo>
                  <a:pt x="212412" y="59760"/>
                </a:lnTo>
                <a:lnTo>
                  <a:pt x="211329" y="59722"/>
                </a:lnTo>
                <a:lnTo>
                  <a:pt x="210268" y="59694"/>
                </a:lnTo>
                <a:lnTo>
                  <a:pt x="209208" y="59667"/>
                </a:lnTo>
                <a:lnTo>
                  <a:pt x="208191" y="59646"/>
                </a:lnTo>
                <a:lnTo>
                  <a:pt x="207174" y="59629"/>
                </a:lnTo>
                <a:lnTo>
                  <a:pt x="206179" y="59613"/>
                </a:lnTo>
                <a:lnTo>
                  <a:pt x="205185" y="59608"/>
                </a:lnTo>
                <a:lnTo>
                  <a:pt x="204234" y="59602"/>
                </a:lnTo>
                <a:lnTo>
                  <a:pt x="202333" y="59602"/>
                </a:lnTo>
                <a:lnTo>
                  <a:pt x="201405" y="59608"/>
                </a:lnTo>
                <a:lnTo>
                  <a:pt x="200499" y="59618"/>
                </a:lnTo>
                <a:lnTo>
                  <a:pt x="199593" y="59635"/>
                </a:lnTo>
                <a:lnTo>
                  <a:pt x="198686" y="59651"/>
                </a:lnTo>
                <a:lnTo>
                  <a:pt x="197824" y="59673"/>
                </a:lnTo>
                <a:lnTo>
                  <a:pt x="196940" y="59694"/>
                </a:lnTo>
                <a:lnTo>
                  <a:pt x="196078" y="59722"/>
                </a:lnTo>
                <a:lnTo>
                  <a:pt x="195216" y="59754"/>
                </a:lnTo>
                <a:lnTo>
                  <a:pt x="193536" y="59825"/>
                </a:lnTo>
                <a:lnTo>
                  <a:pt x="191879" y="59906"/>
                </a:lnTo>
                <a:lnTo>
                  <a:pt x="190243" y="59993"/>
                </a:lnTo>
                <a:lnTo>
                  <a:pt x="188629" y="60096"/>
                </a:lnTo>
                <a:lnTo>
                  <a:pt x="187038" y="60210"/>
                </a:lnTo>
                <a:lnTo>
                  <a:pt x="185424" y="60330"/>
                </a:lnTo>
                <a:lnTo>
                  <a:pt x="183833" y="60455"/>
                </a:lnTo>
                <a:lnTo>
                  <a:pt x="182242" y="60591"/>
                </a:lnTo>
                <a:lnTo>
                  <a:pt x="180628" y="60732"/>
                </a:lnTo>
                <a:lnTo>
                  <a:pt x="179015" y="60884"/>
                </a:lnTo>
                <a:lnTo>
                  <a:pt x="177401" y="61036"/>
                </a:lnTo>
                <a:lnTo>
                  <a:pt x="174063" y="61351"/>
                </a:lnTo>
                <a:lnTo>
                  <a:pt x="170858" y="61661"/>
                </a:lnTo>
                <a:lnTo>
                  <a:pt x="167499" y="61970"/>
                </a:lnTo>
                <a:lnTo>
                  <a:pt x="165775" y="62128"/>
                </a:lnTo>
                <a:lnTo>
                  <a:pt x="163984" y="62280"/>
                </a:lnTo>
                <a:lnTo>
                  <a:pt x="162150" y="62437"/>
                </a:lnTo>
                <a:lnTo>
                  <a:pt x="160271" y="62590"/>
                </a:lnTo>
                <a:lnTo>
                  <a:pt x="158326" y="62736"/>
                </a:lnTo>
                <a:lnTo>
                  <a:pt x="156315" y="62888"/>
                </a:lnTo>
                <a:lnTo>
                  <a:pt x="154237" y="63030"/>
                </a:lnTo>
                <a:lnTo>
                  <a:pt x="152093" y="63171"/>
                </a:lnTo>
                <a:lnTo>
                  <a:pt x="149860" y="63307"/>
                </a:lnTo>
                <a:lnTo>
                  <a:pt x="147562" y="63431"/>
                </a:lnTo>
                <a:lnTo>
                  <a:pt x="145152" y="63556"/>
                </a:lnTo>
                <a:lnTo>
                  <a:pt x="142677" y="63676"/>
                </a:lnTo>
                <a:lnTo>
                  <a:pt x="141638" y="63719"/>
                </a:lnTo>
                <a:lnTo>
                  <a:pt x="140599" y="63763"/>
                </a:lnTo>
                <a:lnTo>
                  <a:pt x="139582" y="63795"/>
                </a:lnTo>
                <a:lnTo>
                  <a:pt x="138566" y="63828"/>
                </a:lnTo>
                <a:lnTo>
                  <a:pt x="137549" y="63861"/>
                </a:lnTo>
                <a:lnTo>
                  <a:pt x="136554" y="63882"/>
                </a:lnTo>
                <a:lnTo>
                  <a:pt x="135560" y="63904"/>
                </a:lnTo>
                <a:lnTo>
                  <a:pt x="134587" y="63920"/>
                </a:lnTo>
                <a:lnTo>
                  <a:pt x="133593" y="63931"/>
                </a:lnTo>
                <a:lnTo>
                  <a:pt x="132642" y="63942"/>
                </a:lnTo>
                <a:lnTo>
                  <a:pt x="131670" y="63947"/>
                </a:lnTo>
                <a:lnTo>
                  <a:pt x="129791" y="63947"/>
                </a:lnTo>
                <a:lnTo>
                  <a:pt x="128840" y="63942"/>
                </a:lnTo>
                <a:lnTo>
                  <a:pt x="127934" y="63931"/>
                </a:lnTo>
                <a:lnTo>
                  <a:pt x="127006" y="63920"/>
                </a:lnTo>
                <a:lnTo>
                  <a:pt x="126100" y="63904"/>
                </a:lnTo>
                <a:lnTo>
                  <a:pt x="125193" y="63888"/>
                </a:lnTo>
                <a:lnTo>
                  <a:pt x="124309" y="63866"/>
                </a:lnTo>
                <a:lnTo>
                  <a:pt x="123425" y="63839"/>
                </a:lnTo>
                <a:lnTo>
                  <a:pt x="122541" y="63812"/>
                </a:lnTo>
                <a:lnTo>
                  <a:pt x="121679" y="63779"/>
                </a:lnTo>
                <a:lnTo>
                  <a:pt x="119977" y="63708"/>
                </a:lnTo>
                <a:lnTo>
                  <a:pt x="118297" y="63622"/>
                </a:lnTo>
                <a:lnTo>
                  <a:pt x="116661" y="63529"/>
                </a:lnTo>
                <a:lnTo>
                  <a:pt x="115048" y="63426"/>
                </a:lnTo>
                <a:lnTo>
                  <a:pt x="113479" y="63307"/>
                </a:lnTo>
                <a:lnTo>
                  <a:pt x="111931" y="63187"/>
                </a:lnTo>
                <a:lnTo>
                  <a:pt x="110406" y="63051"/>
                </a:lnTo>
                <a:lnTo>
                  <a:pt x="108947" y="62910"/>
                </a:lnTo>
                <a:lnTo>
                  <a:pt x="107489" y="62763"/>
                </a:lnTo>
                <a:lnTo>
                  <a:pt x="106074" y="62606"/>
                </a:lnTo>
                <a:lnTo>
                  <a:pt x="104704" y="62437"/>
                </a:lnTo>
                <a:lnTo>
                  <a:pt x="103355" y="62269"/>
                </a:lnTo>
                <a:lnTo>
                  <a:pt x="102051" y="62095"/>
                </a:lnTo>
                <a:lnTo>
                  <a:pt x="100769" y="61911"/>
                </a:lnTo>
                <a:lnTo>
                  <a:pt x="99532" y="61726"/>
                </a:lnTo>
                <a:lnTo>
                  <a:pt x="98316" y="61530"/>
                </a:lnTo>
                <a:lnTo>
                  <a:pt x="97122" y="61335"/>
                </a:lnTo>
                <a:lnTo>
                  <a:pt x="95973" y="61139"/>
                </a:lnTo>
                <a:lnTo>
                  <a:pt x="94868" y="60938"/>
                </a:lnTo>
                <a:lnTo>
                  <a:pt x="93785" y="60732"/>
                </a:lnTo>
                <a:lnTo>
                  <a:pt x="92724" y="60526"/>
                </a:lnTo>
                <a:lnTo>
                  <a:pt x="91707" y="60319"/>
                </a:lnTo>
                <a:lnTo>
                  <a:pt x="90734" y="60107"/>
                </a:lnTo>
                <a:lnTo>
                  <a:pt x="89784" y="59895"/>
                </a:lnTo>
                <a:lnTo>
                  <a:pt x="88856" y="59689"/>
                </a:lnTo>
                <a:lnTo>
                  <a:pt x="87972" y="59477"/>
                </a:lnTo>
                <a:lnTo>
                  <a:pt x="87110" y="59271"/>
                </a:lnTo>
                <a:lnTo>
                  <a:pt x="86292" y="59064"/>
                </a:lnTo>
                <a:lnTo>
                  <a:pt x="85496" y="58858"/>
                </a:lnTo>
                <a:lnTo>
                  <a:pt x="84744" y="58652"/>
                </a:lnTo>
                <a:lnTo>
                  <a:pt x="84015" y="58456"/>
                </a:lnTo>
                <a:lnTo>
                  <a:pt x="83308" y="58255"/>
                </a:lnTo>
                <a:lnTo>
                  <a:pt x="82645" y="58065"/>
                </a:lnTo>
                <a:lnTo>
                  <a:pt x="81429" y="57696"/>
                </a:lnTo>
                <a:lnTo>
                  <a:pt x="80324" y="57343"/>
                </a:lnTo>
                <a:lnTo>
                  <a:pt x="79351" y="57017"/>
                </a:lnTo>
                <a:lnTo>
                  <a:pt x="78511" y="56723"/>
                </a:lnTo>
                <a:lnTo>
                  <a:pt x="77804" y="56457"/>
                </a:lnTo>
                <a:lnTo>
                  <a:pt x="77207" y="56235"/>
                </a:lnTo>
                <a:lnTo>
                  <a:pt x="76743" y="56050"/>
                </a:lnTo>
                <a:lnTo>
                  <a:pt x="76412" y="55909"/>
                </a:lnTo>
                <a:lnTo>
                  <a:pt x="76124" y="55784"/>
                </a:lnTo>
                <a:lnTo>
                  <a:pt x="76036" y="55746"/>
                </a:lnTo>
                <a:lnTo>
                  <a:pt x="75925" y="55713"/>
                </a:lnTo>
                <a:lnTo>
                  <a:pt x="75815" y="55680"/>
                </a:lnTo>
                <a:lnTo>
                  <a:pt x="75682" y="55653"/>
                </a:lnTo>
                <a:lnTo>
                  <a:pt x="75550" y="55632"/>
                </a:lnTo>
                <a:lnTo>
                  <a:pt x="75417" y="55610"/>
                </a:lnTo>
                <a:lnTo>
                  <a:pt x="75262" y="55594"/>
                </a:lnTo>
                <a:lnTo>
                  <a:pt x="75107" y="55583"/>
                </a:lnTo>
                <a:lnTo>
                  <a:pt x="74953" y="55572"/>
                </a:lnTo>
                <a:lnTo>
                  <a:pt x="74798" y="55566"/>
                </a:lnTo>
                <a:lnTo>
                  <a:pt x="74466" y="55566"/>
                </a:lnTo>
                <a:lnTo>
                  <a:pt x="74312" y="55572"/>
                </a:lnTo>
                <a:lnTo>
                  <a:pt x="74157" y="55583"/>
                </a:lnTo>
                <a:lnTo>
                  <a:pt x="73980" y="55594"/>
                </a:lnTo>
                <a:lnTo>
                  <a:pt x="73848" y="55610"/>
                </a:lnTo>
                <a:lnTo>
                  <a:pt x="73693" y="55632"/>
                </a:lnTo>
                <a:lnTo>
                  <a:pt x="73560" y="55659"/>
                </a:lnTo>
                <a:lnTo>
                  <a:pt x="73428" y="55686"/>
                </a:lnTo>
                <a:lnTo>
                  <a:pt x="73317" y="55713"/>
                </a:lnTo>
                <a:lnTo>
                  <a:pt x="73229" y="55746"/>
                </a:lnTo>
                <a:lnTo>
                  <a:pt x="73140" y="55784"/>
                </a:lnTo>
                <a:lnTo>
                  <a:pt x="73074" y="55816"/>
                </a:lnTo>
                <a:lnTo>
                  <a:pt x="73008" y="55854"/>
                </a:lnTo>
                <a:lnTo>
                  <a:pt x="72986" y="55892"/>
                </a:lnTo>
                <a:lnTo>
                  <a:pt x="72941" y="55936"/>
                </a:lnTo>
                <a:lnTo>
                  <a:pt x="72941" y="55974"/>
                </a:lnTo>
                <a:lnTo>
                  <a:pt x="72941" y="56012"/>
                </a:lnTo>
                <a:lnTo>
                  <a:pt x="72963" y="56055"/>
                </a:lnTo>
                <a:lnTo>
                  <a:pt x="73008" y="56093"/>
                </a:lnTo>
                <a:lnTo>
                  <a:pt x="73074" y="56131"/>
                </a:lnTo>
                <a:lnTo>
                  <a:pt x="73140" y="56169"/>
                </a:lnTo>
                <a:lnTo>
                  <a:pt x="73406" y="56283"/>
                </a:lnTo>
                <a:lnTo>
                  <a:pt x="74091" y="56566"/>
                </a:lnTo>
                <a:lnTo>
                  <a:pt x="74599" y="56767"/>
                </a:lnTo>
                <a:lnTo>
                  <a:pt x="75218" y="57000"/>
                </a:lnTo>
                <a:lnTo>
                  <a:pt x="75947" y="57267"/>
                </a:lnTo>
                <a:lnTo>
                  <a:pt x="76809" y="57554"/>
                </a:lnTo>
                <a:lnTo>
                  <a:pt x="77760" y="57869"/>
                </a:lnTo>
                <a:lnTo>
                  <a:pt x="78821" y="58206"/>
                </a:lnTo>
                <a:lnTo>
                  <a:pt x="79992" y="58565"/>
                </a:lnTo>
                <a:lnTo>
                  <a:pt x="81274" y="58934"/>
                </a:lnTo>
                <a:lnTo>
                  <a:pt x="81959" y="59124"/>
                </a:lnTo>
                <a:lnTo>
                  <a:pt x="82689" y="59320"/>
                </a:lnTo>
                <a:lnTo>
                  <a:pt x="83418" y="59515"/>
                </a:lnTo>
                <a:lnTo>
                  <a:pt x="84192" y="59711"/>
                </a:lnTo>
                <a:lnTo>
                  <a:pt x="84988" y="59906"/>
                </a:lnTo>
                <a:lnTo>
                  <a:pt x="85828" y="60107"/>
                </a:lnTo>
                <a:lnTo>
                  <a:pt x="86667" y="60308"/>
                </a:lnTo>
                <a:lnTo>
                  <a:pt x="87552" y="60509"/>
                </a:lnTo>
                <a:lnTo>
                  <a:pt x="88458" y="60710"/>
                </a:lnTo>
                <a:lnTo>
                  <a:pt x="89408" y="60911"/>
                </a:lnTo>
                <a:lnTo>
                  <a:pt x="90359" y="61107"/>
                </a:lnTo>
                <a:lnTo>
                  <a:pt x="91353" y="61308"/>
                </a:lnTo>
                <a:lnTo>
                  <a:pt x="92392" y="61503"/>
                </a:lnTo>
                <a:lnTo>
                  <a:pt x="93431" y="61699"/>
                </a:lnTo>
                <a:lnTo>
                  <a:pt x="94514" y="61889"/>
                </a:lnTo>
                <a:lnTo>
                  <a:pt x="95619" y="62079"/>
                </a:lnTo>
                <a:lnTo>
                  <a:pt x="96769" y="62264"/>
                </a:lnTo>
                <a:lnTo>
                  <a:pt x="97918" y="62448"/>
                </a:lnTo>
                <a:lnTo>
                  <a:pt x="99112" y="62628"/>
                </a:lnTo>
                <a:lnTo>
                  <a:pt x="100349" y="62801"/>
                </a:lnTo>
                <a:lnTo>
                  <a:pt x="101587" y="62970"/>
                </a:lnTo>
                <a:lnTo>
                  <a:pt x="102869" y="63133"/>
                </a:lnTo>
                <a:lnTo>
                  <a:pt x="104173" y="63290"/>
                </a:lnTo>
                <a:lnTo>
                  <a:pt x="105499" y="63448"/>
                </a:lnTo>
                <a:lnTo>
                  <a:pt x="106870" y="63594"/>
                </a:lnTo>
                <a:lnTo>
                  <a:pt x="108262" y="63730"/>
                </a:lnTo>
                <a:lnTo>
                  <a:pt x="109677" y="63866"/>
                </a:lnTo>
                <a:lnTo>
                  <a:pt x="111136" y="63991"/>
                </a:lnTo>
                <a:lnTo>
                  <a:pt x="112617" y="64110"/>
                </a:lnTo>
                <a:lnTo>
                  <a:pt x="114120" y="64219"/>
                </a:lnTo>
                <a:lnTo>
                  <a:pt x="115667" y="64317"/>
                </a:lnTo>
                <a:lnTo>
                  <a:pt x="117214" y="64409"/>
                </a:lnTo>
                <a:lnTo>
                  <a:pt x="118828" y="64491"/>
                </a:lnTo>
                <a:lnTo>
                  <a:pt x="120441" y="64567"/>
                </a:lnTo>
                <a:lnTo>
                  <a:pt x="122099" y="64626"/>
                </a:lnTo>
                <a:lnTo>
                  <a:pt x="123779" y="64681"/>
                </a:lnTo>
                <a:lnTo>
                  <a:pt x="125481" y="64724"/>
                </a:lnTo>
                <a:lnTo>
                  <a:pt x="127227" y="64751"/>
                </a:lnTo>
                <a:lnTo>
                  <a:pt x="128995" y="64768"/>
                </a:lnTo>
                <a:lnTo>
                  <a:pt x="130785" y="64779"/>
                </a:lnTo>
                <a:lnTo>
                  <a:pt x="132288" y="64773"/>
                </a:lnTo>
                <a:lnTo>
                  <a:pt x="133791" y="64762"/>
                </a:lnTo>
                <a:lnTo>
                  <a:pt x="135317" y="64741"/>
                </a:lnTo>
                <a:lnTo>
                  <a:pt x="136886" y="64708"/>
                </a:lnTo>
                <a:lnTo>
                  <a:pt x="138455" y="64670"/>
                </a:lnTo>
                <a:lnTo>
                  <a:pt x="140047" y="64616"/>
                </a:lnTo>
                <a:lnTo>
                  <a:pt x="141660" y="64561"/>
                </a:lnTo>
                <a:lnTo>
                  <a:pt x="143296" y="64491"/>
                </a:lnTo>
                <a:lnTo>
                  <a:pt x="145816" y="64371"/>
                </a:lnTo>
                <a:lnTo>
                  <a:pt x="148269" y="64246"/>
                </a:lnTo>
                <a:lnTo>
                  <a:pt x="150634" y="64110"/>
                </a:lnTo>
                <a:lnTo>
                  <a:pt x="152911" y="63975"/>
                </a:lnTo>
                <a:lnTo>
                  <a:pt x="155099" y="63833"/>
                </a:lnTo>
                <a:lnTo>
                  <a:pt x="157221" y="63687"/>
                </a:lnTo>
                <a:lnTo>
                  <a:pt x="159276" y="63535"/>
                </a:lnTo>
                <a:lnTo>
                  <a:pt x="161266" y="63383"/>
                </a:lnTo>
                <a:lnTo>
                  <a:pt x="163189" y="63225"/>
                </a:lnTo>
                <a:lnTo>
                  <a:pt x="165045" y="63068"/>
                </a:lnTo>
                <a:lnTo>
                  <a:pt x="166858" y="62910"/>
                </a:lnTo>
                <a:lnTo>
                  <a:pt x="168626" y="62753"/>
                </a:lnTo>
                <a:lnTo>
                  <a:pt x="172030" y="62437"/>
                </a:lnTo>
                <a:lnTo>
                  <a:pt x="175279" y="62122"/>
                </a:lnTo>
                <a:lnTo>
                  <a:pt x="178970" y="61775"/>
                </a:lnTo>
                <a:lnTo>
                  <a:pt x="180761" y="61606"/>
                </a:lnTo>
                <a:lnTo>
                  <a:pt x="182551" y="61449"/>
                </a:lnTo>
                <a:lnTo>
                  <a:pt x="184319" y="61297"/>
                </a:lnTo>
                <a:lnTo>
                  <a:pt x="186088" y="61150"/>
                </a:lnTo>
                <a:lnTo>
                  <a:pt x="187856" y="61020"/>
                </a:lnTo>
                <a:lnTo>
                  <a:pt x="189646" y="60900"/>
                </a:lnTo>
                <a:lnTo>
                  <a:pt x="190552" y="60841"/>
                </a:lnTo>
                <a:lnTo>
                  <a:pt x="191437" y="60786"/>
                </a:lnTo>
                <a:lnTo>
                  <a:pt x="192343" y="60737"/>
                </a:lnTo>
                <a:lnTo>
                  <a:pt x="193271" y="60694"/>
                </a:lnTo>
                <a:lnTo>
                  <a:pt x="194199" y="60650"/>
                </a:lnTo>
                <a:lnTo>
                  <a:pt x="195128" y="60612"/>
                </a:lnTo>
                <a:lnTo>
                  <a:pt x="196078" y="60574"/>
                </a:lnTo>
                <a:lnTo>
                  <a:pt x="197029" y="60542"/>
                </a:lnTo>
                <a:lnTo>
                  <a:pt x="198001" y="60515"/>
                </a:lnTo>
                <a:lnTo>
                  <a:pt x="198974" y="60493"/>
                </a:lnTo>
                <a:lnTo>
                  <a:pt x="199968" y="60477"/>
                </a:lnTo>
                <a:lnTo>
                  <a:pt x="200963" y="60460"/>
                </a:lnTo>
                <a:lnTo>
                  <a:pt x="202002" y="60449"/>
                </a:lnTo>
                <a:lnTo>
                  <a:pt x="203041" y="60444"/>
                </a:lnTo>
                <a:lnTo>
                  <a:pt x="204080" y="60444"/>
                </a:lnTo>
                <a:lnTo>
                  <a:pt x="205163" y="60449"/>
                </a:lnTo>
                <a:lnTo>
                  <a:pt x="206246" y="60460"/>
                </a:lnTo>
                <a:lnTo>
                  <a:pt x="207373" y="60477"/>
                </a:lnTo>
                <a:lnTo>
                  <a:pt x="208500" y="60498"/>
                </a:lnTo>
                <a:lnTo>
                  <a:pt x="209650" y="60526"/>
                </a:lnTo>
                <a:lnTo>
                  <a:pt x="210843" y="60558"/>
                </a:lnTo>
                <a:lnTo>
                  <a:pt x="212037" y="60596"/>
                </a:lnTo>
                <a:lnTo>
                  <a:pt x="213252" y="60640"/>
                </a:lnTo>
                <a:lnTo>
                  <a:pt x="214512" y="60688"/>
                </a:lnTo>
                <a:lnTo>
                  <a:pt x="215794" y="60743"/>
                </a:lnTo>
                <a:lnTo>
                  <a:pt x="217098" y="60808"/>
                </a:lnTo>
                <a:lnTo>
                  <a:pt x="218425" y="60879"/>
                </a:lnTo>
                <a:lnTo>
                  <a:pt x="219795" y="60949"/>
                </a:lnTo>
                <a:lnTo>
                  <a:pt x="221187" y="61036"/>
                </a:lnTo>
                <a:lnTo>
                  <a:pt x="222602" y="61123"/>
                </a:lnTo>
                <a:lnTo>
                  <a:pt x="224061" y="61221"/>
                </a:lnTo>
                <a:lnTo>
                  <a:pt x="225542" y="61324"/>
                </a:lnTo>
                <a:lnTo>
                  <a:pt x="227067" y="61433"/>
                </a:lnTo>
                <a:lnTo>
                  <a:pt x="228614" y="61552"/>
                </a:lnTo>
                <a:lnTo>
                  <a:pt x="230206" y="61677"/>
                </a:lnTo>
                <a:lnTo>
                  <a:pt x="231841" y="61807"/>
                </a:lnTo>
                <a:lnTo>
                  <a:pt x="233499" y="61949"/>
                </a:lnTo>
                <a:lnTo>
                  <a:pt x="235201" y="62101"/>
                </a:lnTo>
                <a:lnTo>
                  <a:pt x="236947" y="62258"/>
                </a:lnTo>
                <a:lnTo>
                  <a:pt x="238715" y="62421"/>
                </a:lnTo>
                <a:lnTo>
                  <a:pt x="240550" y="62595"/>
                </a:lnTo>
                <a:lnTo>
                  <a:pt x="242407" y="62774"/>
                </a:lnTo>
                <a:lnTo>
                  <a:pt x="244307" y="62964"/>
                </a:lnTo>
                <a:lnTo>
                  <a:pt x="246275" y="63165"/>
                </a:lnTo>
                <a:lnTo>
                  <a:pt x="248264" y="63372"/>
                </a:lnTo>
                <a:lnTo>
                  <a:pt x="250297" y="63589"/>
                </a:lnTo>
                <a:lnTo>
                  <a:pt x="252375" y="63817"/>
                </a:lnTo>
                <a:lnTo>
                  <a:pt x="254519" y="64051"/>
                </a:lnTo>
                <a:lnTo>
                  <a:pt x="254784" y="64072"/>
                </a:lnTo>
                <a:lnTo>
                  <a:pt x="255050" y="64089"/>
                </a:lnTo>
                <a:lnTo>
                  <a:pt x="255094" y="64089"/>
                </a:lnTo>
                <a:lnTo>
                  <a:pt x="252198" y="64480"/>
                </a:lnTo>
                <a:lnTo>
                  <a:pt x="249325" y="64865"/>
                </a:lnTo>
                <a:lnTo>
                  <a:pt x="246473" y="65235"/>
                </a:lnTo>
                <a:lnTo>
                  <a:pt x="243644" y="65599"/>
                </a:lnTo>
                <a:lnTo>
                  <a:pt x="240815" y="65946"/>
                </a:lnTo>
                <a:lnTo>
                  <a:pt x="237986" y="66289"/>
                </a:lnTo>
                <a:lnTo>
                  <a:pt x="235179" y="66625"/>
                </a:lnTo>
                <a:lnTo>
                  <a:pt x="232394" y="66946"/>
                </a:lnTo>
                <a:lnTo>
                  <a:pt x="229609" y="67255"/>
                </a:lnTo>
                <a:lnTo>
                  <a:pt x="226846" y="67560"/>
                </a:lnTo>
                <a:lnTo>
                  <a:pt x="224105" y="67853"/>
                </a:lnTo>
                <a:lnTo>
                  <a:pt x="221364" y="68135"/>
                </a:lnTo>
                <a:lnTo>
                  <a:pt x="218623" y="68412"/>
                </a:lnTo>
                <a:lnTo>
                  <a:pt x="215927" y="68673"/>
                </a:lnTo>
                <a:lnTo>
                  <a:pt x="213208" y="68928"/>
                </a:lnTo>
                <a:lnTo>
                  <a:pt x="210534" y="69173"/>
                </a:lnTo>
                <a:lnTo>
                  <a:pt x="207859" y="69406"/>
                </a:lnTo>
                <a:lnTo>
                  <a:pt x="205207" y="69629"/>
                </a:lnTo>
                <a:lnTo>
                  <a:pt x="202554" y="69841"/>
                </a:lnTo>
                <a:lnTo>
                  <a:pt x="199924" y="70047"/>
                </a:lnTo>
                <a:lnTo>
                  <a:pt x="197294" y="70243"/>
                </a:lnTo>
                <a:lnTo>
                  <a:pt x="194686" y="70427"/>
                </a:lnTo>
                <a:lnTo>
                  <a:pt x="192100" y="70601"/>
                </a:lnTo>
                <a:lnTo>
                  <a:pt x="189514" y="70764"/>
                </a:lnTo>
                <a:lnTo>
                  <a:pt x="186950" y="70922"/>
                </a:lnTo>
                <a:lnTo>
                  <a:pt x="184386" y="71068"/>
                </a:lnTo>
                <a:lnTo>
                  <a:pt x="181866" y="71204"/>
                </a:lnTo>
                <a:lnTo>
                  <a:pt x="179324" y="71329"/>
                </a:lnTo>
                <a:lnTo>
                  <a:pt x="176826" y="71443"/>
                </a:lnTo>
                <a:lnTo>
                  <a:pt x="174329" y="71552"/>
                </a:lnTo>
                <a:lnTo>
                  <a:pt x="171831" y="71644"/>
                </a:lnTo>
                <a:lnTo>
                  <a:pt x="169355" y="71731"/>
                </a:lnTo>
                <a:lnTo>
                  <a:pt x="166902" y="71807"/>
                </a:lnTo>
                <a:lnTo>
                  <a:pt x="164471" y="71872"/>
                </a:lnTo>
                <a:lnTo>
                  <a:pt x="162039" y="71932"/>
                </a:lnTo>
                <a:lnTo>
                  <a:pt x="159608" y="71976"/>
                </a:lnTo>
                <a:lnTo>
                  <a:pt x="157221" y="72014"/>
                </a:lnTo>
                <a:lnTo>
                  <a:pt x="154834" y="72041"/>
                </a:lnTo>
                <a:lnTo>
                  <a:pt x="152447" y="72057"/>
                </a:lnTo>
                <a:lnTo>
                  <a:pt x="150104" y="72068"/>
                </a:lnTo>
                <a:lnTo>
                  <a:pt x="147739" y="72062"/>
                </a:lnTo>
                <a:lnTo>
                  <a:pt x="145418" y="72052"/>
                </a:lnTo>
                <a:lnTo>
                  <a:pt x="143097" y="72030"/>
                </a:lnTo>
                <a:lnTo>
                  <a:pt x="140798" y="71997"/>
                </a:lnTo>
                <a:lnTo>
                  <a:pt x="138499" y="71954"/>
                </a:lnTo>
                <a:lnTo>
                  <a:pt x="136223" y="71905"/>
                </a:lnTo>
                <a:lnTo>
                  <a:pt x="133968" y="71840"/>
                </a:lnTo>
                <a:lnTo>
                  <a:pt x="131714" y="71769"/>
                </a:lnTo>
                <a:lnTo>
                  <a:pt x="129481" y="71688"/>
                </a:lnTo>
                <a:lnTo>
                  <a:pt x="127271" y="71595"/>
                </a:lnTo>
                <a:lnTo>
                  <a:pt x="125061" y="71492"/>
                </a:lnTo>
                <a:lnTo>
                  <a:pt x="122872" y="71383"/>
                </a:lnTo>
                <a:lnTo>
                  <a:pt x="120684" y="71264"/>
                </a:lnTo>
                <a:lnTo>
                  <a:pt x="118540" y="71134"/>
                </a:lnTo>
                <a:lnTo>
                  <a:pt x="116374" y="70992"/>
                </a:lnTo>
                <a:lnTo>
                  <a:pt x="114252" y="70840"/>
                </a:lnTo>
                <a:lnTo>
                  <a:pt x="112130" y="70677"/>
                </a:lnTo>
                <a:lnTo>
                  <a:pt x="110031" y="70509"/>
                </a:lnTo>
                <a:lnTo>
                  <a:pt x="107931" y="70330"/>
                </a:lnTo>
                <a:lnTo>
                  <a:pt x="105875" y="70140"/>
                </a:lnTo>
                <a:lnTo>
                  <a:pt x="103797" y="69939"/>
                </a:lnTo>
                <a:lnTo>
                  <a:pt x="101764" y="69727"/>
                </a:lnTo>
                <a:lnTo>
                  <a:pt x="99730" y="69504"/>
                </a:lnTo>
                <a:lnTo>
                  <a:pt x="97719" y="69276"/>
                </a:lnTo>
                <a:lnTo>
                  <a:pt x="96260" y="69102"/>
                </a:lnTo>
                <a:lnTo>
                  <a:pt x="94801" y="68923"/>
                </a:lnTo>
                <a:lnTo>
                  <a:pt x="93365" y="68744"/>
                </a:lnTo>
                <a:lnTo>
                  <a:pt x="91950" y="68554"/>
                </a:lnTo>
                <a:lnTo>
                  <a:pt x="90558" y="68363"/>
                </a:lnTo>
                <a:lnTo>
                  <a:pt x="89165" y="68168"/>
                </a:lnTo>
                <a:lnTo>
                  <a:pt x="87795" y="67967"/>
                </a:lnTo>
                <a:lnTo>
                  <a:pt x="86424" y="67761"/>
                </a:lnTo>
                <a:lnTo>
                  <a:pt x="85076" y="67554"/>
                </a:lnTo>
                <a:lnTo>
                  <a:pt x="83750" y="67342"/>
                </a:lnTo>
                <a:lnTo>
                  <a:pt x="82424" y="67125"/>
                </a:lnTo>
                <a:lnTo>
                  <a:pt x="81120" y="66902"/>
                </a:lnTo>
                <a:lnTo>
                  <a:pt x="79815" y="66680"/>
                </a:lnTo>
                <a:lnTo>
                  <a:pt x="78533" y="66451"/>
                </a:lnTo>
                <a:lnTo>
                  <a:pt x="77274" y="66223"/>
                </a:lnTo>
                <a:lnTo>
                  <a:pt x="76014" y="65990"/>
                </a:lnTo>
                <a:lnTo>
                  <a:pt x="74776" y="65751"/>
                </a:lnTo>
                <a:lnTo>
                  <a:pt x="73560" y="65512"/>
                </a:lnTo>
                <a:lnTo>
                  <a:pt x="72345" y="65267"/>
                </a:lnTo>
                <a:lnTo>
                  <a:pt x="71129" y="65018"/>
                </a:lnTo>
                <a:lnTo>
                  <a:pt x="69957" y="64768"/>
                </a:lnTo>
                <a:lnTo>
                  <a:pt x="68786" y="64512"/>
                </a:lnTo>
                <a:lnTo>
                  <a:pt x="67615" y="64257"/>
                </a:lnTo>
                <a:lnTo>
                  <a:pt x="66465" y="63996"/>
                </a:lnTo>
                <a:lnTo>
                  <a:pt x="65338" y="63736"/>
                </a:lnTo>
                <a:lnTo>
                  <a:pt x="64211" y="63470"/>
                </a:lnTo>
                <a:lnTo>
                  <a:pt x="63105" y="63198"/>
                </a:lnTo>
                <a:lnTo>
                  <a:pt x="62000" y="62932"/>
                </a:lnTo>
                <a:lnTo>
                  <a:pt x="60917" y="62655"/>
                </a:lnTo>
                <a:lnTo>
                  <a:pt x="59834" y="62378"/>
                </a:lnTo>
                <a:lnTo>
                  <a:pt x="58773" y="62101"/>
                </a:lnTo>
                <a:lnTo>
                  <a:pt x="57734" y="61824"/>
                </a:lnTo>
                <a:lnTo>
                  <a:pt x="56696" y="61541"/>
                </a:lnTo>
                <a:lnTo>
                  <a:pt x="55679" y="61253"/>
                </a:lnTo>
                <a:lnTo>
                  <a:pt x="54662" y="60965"/>
                </a:lnTo>
                <a:lnTo>
                  <a:pt x="53667" y="60678"/>
                </a:lnTo>
                <a:lnTo>
                  <a:pt x="52673" y="60384"/>
                </a:lnTo>
                <a:lnTo>
                  <a:pt x="51700" y="60096"/>
                </a:lnTo>
                <a:lnTo>
                  <a:pt x="50728" y="59798"/>
                </a:lnTo>
                <a:lnTo>
                  <a:pt x="49777" y="59504"/>
                </a:lnTo>
                <a:lnTo>
                  <a:pt x="48849" y="59206"/>
                </a:lnTo>
                <a:lnTo>
                  <a:pt x="47921" y="58907"/>
                </a:lnTo>
                <a:lnTo>
                  <a:pt x="46108" y="58304"/>
                </a:lnTo>
                <a:lnTo>
                  <a:pt x="44318" y="57690"/>
                </a:lnTo>
                <a:lnTo>
                  <a:pt x="42594" y="57076"/>
                </a:lnTo>
                <a:lnTo>
                  <a:pt x="40914" y="56457"/>
                </a:lnTo>
                <a:lnTo>
                  <a:pt x="39278" y="55838"/>
                </a:lnTo>
                <a:lnTo>
                  <a:pt x="37687" y="55213"/>
                </a:lnTo>
                <a:lnTo>
                  <a:pt x="36140" y="54583"/>
                </a:lnTo>
                <a:lnTo>
                  <a:pt x="34614" y="53953"/>
                </a:lnTo>
                <a:lnTo>
                  <a:pt x="33156" y="53323"/>
                </a:lnTo>
                <a:lnTo>
                  <a:pt x="31741" y="52693"/>
                </a:lnTo>
                <a:lnTo>
                  <a:pt x="30349" y="52058"/>
                </a:lnTo>
                <a:lnTo>
                  <a:pt x="29022" y="51427"/>
                </a:lnTo>
                <a:lnTo>
                  <a:pt x="27718" y="50797"/>
                </a:lnTo>
                <a:lnTo>
                  <a:pt x="26458" y="50167"/>
                </a:lnTo>
                <a:lnTo>
                  <a:pt x="25243" y="49543"/>
                </a:lnTo>
                <a:lnTo>
                  <a:pt x="24071" y="48918"/>
                </a:lnTo>
                <a:lnTo>
                  <a:pt x="22922" y="48299"/>
                </a:lnTo>
                <a:lnTo>
                  <a:pt x="21817" y="47680"/>
                </a:lnTo>
                <a:lnTo>
                  <a:pt x="20756" y="47071"/>
                </a:lnTo>
                <a:lnTo>
                  <a:pt x="19739" y="46463"/>
                </a:lnTo>
                <a:lnTo>
                  <a:pt x="18744" y="45860"/>
                </a:lnTo>
                <a:lnTo>
                  <a:pt x="17794" y="45268"/>
                </a:lnTo>
                <a:lnTo>
                  <a:pt x="16866" y="44681"/>
                </a:lnTo>
                <a:lnTo>
                  <a:pt x="15981" y="44100"/>
                </a:lnTo>
                <a:lnTo>
                  <a:pt x="15142" y="43530"/>
                </a:lnTo>
                <a:lnTo>
                  <a:pt x="14324" y="42965"/>
                </a:lnTo>
                <a:lnTo>
                  <a:pt x="13550" y="42411"/>
                </a:lnTo>
                <a:lnTo>
                  <a:pt x="12799" y="41868"/>
                </a:lnTo>
                <a:lnTo>
                  <a:pt x="12091" y="41330"/>
                </a:lnTo>
                <a:lnTo>
                  <a:pt x="11406" y="40809"/>
                </a:lnTo>
                <a:lnTo>
                  <a:pt x="10765" y="40298"/>
                </a:lnTo>
                <a:lnTo>
                  <a:pt x="10146" y="39798"/>
                </a:lnTo>
                <a:lnTo>
                  <a:pt x="9549" y="39315"/>
                </a:lnTo>
                <a:lnTo>
                  <a:pt x="8997" y="38842"/>
                </a:lnTo>
                <a:lnTo>
                  <a:pt x="8466" y="38381"/>
                </a:lnTo>
                <a:lnTo>
                  <a:pt x="7494" y="37506"/>
                </a:lnTo>
                <a:lnTo>
                  <a:pt x="6632" y="36697"/>
                </a:lnTo>
                <a:lnTo>
                  <a:pt x="5880" y="35958"/>
                </a:lnTo>
                <a:lnTo>
                  <a:pt x="5239" y="35285"/>
                </a:lnTo>
                <a:close/>
                <a:moveTo>
                  <a:pt x="211462" y="45860"/>
                </a:moveTo>
                <a:lnTo>
                  <a:pt x="213761" y="46094"/>
                </a:lnTo>
                <a:lnTo>
                  <a:pt x="216015" y="46305"/>
                </a:lnTo>
                <a:lnTo>
                  <a:pt x="218226" y="46506"/>
                </a:lnTo>
                <a:lnTo>
                  <a:pt x="220370" y="46686"/>
                </a:lnTo>
                <a:lnTo>
                  <a:pt x="222447" y="46859"/>
                </a:lnTo>
                <a:lnTo>
                  <a:pt x="224481" y="47017"/>
                </a:lnTo>
                <a:lnTo>
                  <a:pt x="226492" y="47158"/>
                </a:lnTo>
                <a:lnTo>
                  <a:pt x="228437" y="47294"/>
                </a:lnTo>
                <a:lnTo>
                  <a:pt x="230338" y="47419"/>
                </a:lnTo>
                <a:lnTo>
                  <a:pt x="232195" y="47538"/>
                </a:lnTo>
                <a:lnTo>
                  <a:pt x="234007" y="47647"/>
                </a:lnTo>
                <a:lnTo>
                  <a:pt x="235798" y="47750"/>
                </a:lnTo>
                <a:lnTo>
                  <a:pt x="239268" y="47940"/>
                </a:lnTo>
                <a:lnTo>
                  <a:pt x="242605" y="48114"/>
                </a:lnTo>
                <a:lnTo>
                  <a:pt x="246451" y="48321"/>
                </a:lnTo>
                <a:lnTo>
                  <a:pt x="248330" y="48424"/>
                </a:lnTo>
                <a:lnTo>
                  <a:pt x="250187" y="48532"/>
                </a:lnTo>
                <a:lnTo>
                  <a:pt x="251999" y="48641"/>
                </a:lnTo>
                <a:lnTo>
                  <a:pt x="253812" y="48761"/>
                </a:lnTo>
                <a:lnTo>
                  <a:pt x="255580" y="48891"/>
                </a:lnTo>
                <a:lnTo>
                  <a:pt x="257348" y="49032"/>
                </a:lnTo>
                <a:lnTo>
                  <a:pt x="258210" y="49103"/>
                </a:lnTo>
                <a:lnTo>
                  <a:pt x="259094" y="49184"/>
                </a:lnTo>
                <a:lnTo>
                  <a:pt x="259956" y="49266"/>
                </a:lnTo>
                <a:lnTo>
                  <a:pt x="260841" y="49347"/>
                </a:lnTo>
                <a:lnTo>
                  <a:pt x="261703" y="49439"/>
                </a:lnTo>
                <a:lnTo>
                  <a:pt x="262565" y="49532"/>
                </a:lnTo>
                <a:lnTo>
                  <a:pt x="263427" y="49630"/>
                </a:lnTo>
                <a:lnTo>
                  <a:pt x="264311" y="49733"/>
                </a:lnTo>
                <a:lnTo>
                  <a:pt x="265173" y="49841"/>
                </a:lnTo>
                <a:lnTo>
                  <a:pt x="266035" y="49950"/>
                </a:lnTo>
                <a:lnTo>
                  <a:pt x="266919" y="50070"/>
                </a:lnTo>
                <a:lnTo>
                  <a:pt x="267781" y="50194"/>
                </a:lnTo>
                <a:lnTo>
                  <a:pt x="268665" y="50325"/>
                </a:lnTo>
                <a:lnTo>
                  <a:pt x="269549" y="50461"/>
                </a:lnTo>
                <a:lnTo>
                  <a:pt x="270433" y="50602"/>
                </a:lnTo>
                <a:lnTo>
                  <a:pt x="271317" y="50754"/>
                </a:lnTo>
                <a:lnTo>
                  <a:pt x="272202" y="50911"/>
                </a:lnTo>
                <a:lnTo>
                  <a:pt x="273086" y="51074"/>
                </a:lnTo>
                <a:lnTo>
                  <a:pt x="273992" y="51243"/>
                </a:lnTo>
                <a:lnTo>
                  <a:pt x="274898" y="51422"/>
                </a:lnTo>
                <a:lnTo>
                  <a:pt x="275804" y="51607"/>
                </a:lnTo>
                <a:lnTo>
                  <a:pt x="276733" y="51802"/>
                </a:lnTo>
                <a:lnTo>
                  <a:pt x="277661" y="52003"/>
                </a:lnTo>
                <a:lnTo>
                  <a:pt x="278589" y="52215"/>
                </a:lnTo>
                <a:lnTo>
                  <a:pt x="279540" y="52438"/>
                </a:lnTo>
                <a:lnTo>
                  <a:pt x="280490" y="52666"/>
                </a:lnTo>
                <a:lnTo>
                  <a:pt x="281441" y="52899"/>
                </a:lnTo>
                <a:lnTo>
                  <a:pt x="282413" y="53149"/>
                </a:lnTo>
                <a:lnTo>
                  <a:pt x="283386" y="53405"/>
                </a:lnTo>
                <a:lnTo>
                  <a:pt x="284380" y="53671"/>
                </a:lnTo>
                <a:lnTo>
                  <a:pt x="285375" y="53948"/>
                </a:lnTo>
                <a:lnTo>
                  <a:pt x="286392" y="54236"/>
                </a:lnTo>
                <a:lnTo>
                  <a:pt x="287409" y="54534"/>
                </a:lnTo>
                <a:lnTo>
                  <a:pt x="288447" y="54844"/>
                </a:lnTo>
                <a:lnTo>
                  <a:pt x="289508" y="55164"/>
                </a:lnTo>
                <a:lnTo>
                  <a:pt x="290569" y="55496"/>
                </a:lnTo>
                <a:lnTo>
                  <a:pt x="291630" y="55838"/>
                </a:lnTo>
                <a:lnTo>
                  <a:pt x="292713" y="56191"/>
                </a:lnTo>
                <a:lnTo>
                  <a:pt x="293819" y="56555"/>
                </a:lnTo>
                <a:lnTo>
                  <a:pt x="294946" y="56935"/>
                </a:lnTo>
                <a:lnTo>
                  <a:pt x="296073" y="57326"/>
                </a:lnTo>
                <a:lnTo>
                  <a:pt x="297222" y="57728"/>
                </a:lnTo>
                <a:lnTo>
                  <a:pt x="298394" y="58146"/>
                </a:lnTo>
                <a:lnTo>
                  <a:pt x="299587" y="58576"/>
                </a:lnTo>
                <a:lnTo>
                  <a:pt x="300781" y="59016"/>
                </a:lnTo>
                <a:lnTo>
                  <a:pt x="301997" y="59472"/>
                </a:lnTo>
                <a:lnTo>
                  <a:pt x="303234" y="59944"/>
                </a:lnTo>
                <a:lnTo>
                  <a:pt x="304494" y="60428"/>
                </a:lnTo>
                <a:lnTo>
                  <a:pt x="304649" y="60482"/>
                </a:lnTo>
                <a:lnTo>
                  <a:pt x="304848" y="60531"/>
                </a:lnTo>
                <a:lnTo>
                  <a:pt x="304870" y="60536"/>
                </a:lnTo>
                <a:lnTo>
                  <a:pt x="304870" y="60536"/>
                </a:lnTo>
                <a:lnTo>
                  <a:pt x="301820" y="60482"/>
                </a:lnTo>
                <a:lnTo>
                  <a:pt x="298770" y="60417"/>
                </a:lnTo>
                <a:lnTo>
                  <a:pt x="295786" y="60346"/>
                </a:lnTo>
                <a:lnTo>
                  <a:pt x="292802" y="60270"/>
                </a:lnTo>
                <a:lnTo>
                  <a:pt x="289840" y="60194"/>
                </a:lnTo>
                <a:lnTo>
                  <a:pt x="286922" y="60107"/>
                </a:lnTo>
                <a:lnTo>
                  <a:pt x="284027" y="60015"/>
                </a:lnTo>
                <a:lnTo>
                  <a:pt x="281153" y="59917"/>
                </a:lnTo>
                <a:lnTo>
                  <a:pt x="278302" y="59814"/>
                </a:lnTo>
                <a:lnTo>
                  <a:pt x="275495" y="59705"/>
                </a:lnTo>
                <a:lnTo>
                  <a:pt x="272710" y="59591"/>
                </a:lnTo>
                <a:lnTo>
                  <a:pt x="269969" y="59472"/>
                </a:lnTo>
                <a:lnTo>
                  <a:pt x="267250" y="59347"/>
                </a:lnTo>
                <a:lnTo>
                  <a:pt x="264554" y="59217"/>
                </a:lnTo>
                <a:lnTo>
                  <a:pt x="261902" y="59081"/>
                </a:lnTo>
                <a:lnTo>
                  <a:pt x="259271" y="58934"/>
                </a:lnTo>
                <a:lnTo>
                  <a:pt x="259094" y="58929"/>
                </a:lnTo>
                <a:lnTo>
                  <a:pt x="258763" y="58929"/>
                </a:lnTo>
                <a:lnTo>
                  <a:pt x="258586" y="58934"/>
                </a:lnTo>
                <a:lnTo>
                  <a:pt x="258431" y="58945"/>
                </a:lnTo>
                <a:lnTo>
                  <a:pt x="258277" y="58956"/>
                </a:lnTo>
                <a:lnTo>
                  <a:pt x="258122" y="58972"/>
                </a:lnTo>
                <a:lnTo>
                  <a:pt x="257989" y="58994"/>
                </a:lnTo>
                <a:lnTo>
                  <a:pt x="257857" y="59016"/>
                </a:lnTo>
                <a:lnTo>
                  <a:pt x="257724" y="59043"/>
                </a:lnTo>
                <a:lnTo>
                  <a:pt x="257614" y="59070"/>
                </a:lnTo>
                <a:lnTo>
                  <a:pt x="257525" y="59102"/>
                </a:lnTo>
                <a:lnTo>
                  <a:pt x="257437" y="59135"/>
                </a:lnTo>
                <a:lnTo>
                  <a:pt x="257370" y="59173"/>
                </a:lnTo>
                <a:lnTo>
                  <a:pt x="257304" y="59211"/>
                </a:lnTo>
                <a:lnTo>
                  <a:pt x="257260" y="59249"/>
                </a:lnTo>
                <a:lnTo>
                  <a:pt x="257216" y="59293"/>
                </a:lnTo>
                <a:lnTo>
                  <a:pt x="257216" y="59336"/>
                </a:lnTo>
                <a:lnTo>
                  <a:pt x="257216" y="59374"/>
                </a:lnTo>
                <a:lnTo>
                  <a:pt x="257238" y="59417"/>
                </a:lnTo>
                <a:lnTo>
                  <a:pt x="257282" y="59455"/>
                </a:lnTo>
                <a:lnTo>
                  <a:pt x="257326" y="59494"/>
                </a:lnTo>
                <a:lnTo>
                  <a:pt x="257392" y="59526"/>
                </a:lnTo>
                <a:lnTo>
                  <a:pt x="257481" y="59564"/>
                </a:lnTo>
                <a:lnTo>
                  <a:pt x="257569" y="59597"/>
                </a:lnTo>
                <a:lnTo>
                  <a:pt x="257680" y="59624"/>
                </a:lnTo>
                <a:lnTo>
                  <a:pt x="257790" y="59651"/>
                </a:lnTo>
                <a:lnTo>
                  <a:pt x="257923" y="59678"/>
                </a:lnTo>
                <a:lnTo>
                  <a:pt x="258056" y="59700"/>
                </a:lnTo>
                <a:lnTo>
                  <a:pt x="258210" y="59722"/>
                </a:lnTo>
                <a:lnTo>
                  <a:pt x="258365" y="59733"/>
                </a:lnTo>
                <a:lnTo>
                  <a:pt x="258542" y="59743"/>
                </a:lnTo>
                <a:lnTo>
                  <a:pt x="261261" y="59895"/>
                </a:lnTo>
                <a:lnTo>
                  <a:pt x="264046" y="60037"/>
                </a:lnTo>
                <a:lnTo>
                  <a:pt x="266853" y="60172"/>
                </a:lnTo>
                <a:lnTo>
                  <a:pt x="269682" y="60303"/>
                </a:lnTo>
                <a:lnTo>
                  <a:pt x="272555" y="60422"/>
                </a:lnTo>
                <a:lnTo>
                  <a:pt x="275473" y="60542"/>
                </a:lnTo>
                <a:lnTo>
                  <a:pt x="278413" y="60656"/>
                </a:lnTo>
                <a:lnTo>
                  <a:pt x="281374" y="60759"/>
                </a:lnTo>
                <a:lnTo>
                  <a:pt x="284380" y="60862"/>
                </a:lnTo>
                <a:lnTo>
                  <a:pt x="287409" y="60955"/>
                </a:lnTo>
                <a:lnTo>
                  <a:pt x="290459" y="61042"/>
                </a:lnTo>
                <a:lnTo>
                  <a:pt x="293553" y="61123"/>
                </a:lnTo>
                <a:lnTo>
                  <a:pt x="296648" y="61199"/>
                </a:lnTo>
                <a:lnTo>
                  <a:pt x="299808" y="61270"/>
                </a:lnTo>
                <a:lnTo>
                  <a:pt x="302969" y="61335"/>
                </a:lnTo>
                <a:lnTo>
                  <a:pt x="306152" y="61395"/>
                </a:lnTo>
                <a:lnTo>
                  <a:pt x="306881" y="61889"/>
                </a:lnTo>
                <a:lnTo>
                  <a:pt x="307567" y="62389"/>
                </a:lnTo>
                <a:lnTo>
                  <a:pt x="308208" y="62888"/>
                </a:lnTo>
                <a:lnTo>
                  <a:pt x="308849" y="63388"/>
                </a:lnTo>
                <a:lnTo>
                  <a:pt x="309445" y="63893"/>
                </a:lnTo>
                <a:lnTo>
                  <a:pt x="310020" y="64398"/>
                </a:lnTo>
                <a:lnTo>
                  <a:pt x="310573" y="64909"/>
                </a:lnTo>
                <a:lnTo>
                  <a:pt x="311103" y="65414"/>
                </a:lnTo>
                <a:lnTo>
                  <a:pt x="311589" y="65925"/>
                </a:lnTo>
                <a:lnTo>
                  <a:pt x="312032" y="66435"/>
                </a:lnTo>
                <a:lnTo>
                  <a:pt x="312474" y="66951"/>
                </a:lnTo>
                <a:lnTo>
                  <a:pt x="312871" y="67467"/>
                </a:lnTo>
                <a:lnTo>
                  <a:pt x="313225" y="67983"/>
                </a:lnTo>
                <a:lnTo>
                  <a:pt x="313579" y="68499"/>
                </a:lnTo>
                <a:lnTo>
                  <a:pt x="313866" y="69015"/>
                </a:lnTo>
                <a:lnTo>
                  <a:pt x="314153" y="69537"/>
                </a:lnTo>
                <a:lnTo>
                  <a:pt x="314374" y="70058"/>
                </a:lnTo>
                <a:lnTo>
                  <a:pt x="314596" y="70580"/>
                </a:lnTo>
                <a:lnTo>
                  <a:pt x="314772" y="71106"/>
                </a:lnTo>
                <a:lnTo>
                  <a:pt x="314905" y="71633"/>
                </a:lnTo>
                <a:lnTo>
                  <a:pt x="315015" y="72155"/>
                </a:lnTo>
                <a:lnTo>
                  <a:pt x="315082" y="72682"/>
                </a:lnTo>
                <a:lnTo>
                  <a:pt x="315104" y="73214"/>
                </a:lnTo>
                <a:lnTo>
                  <a:pt x="315104" y="73741"/>
                </a:lnTo>
                <a:lnTo>
                  <a:pt x="315082" y="74273"/>
                </a:lnTo>
                <a:lnTo>
                  <a:pt x="315015" y="74805"/>
                </a:lnTo>
                <a:lnTo>
                  <a:pt x="314905" y="75338"/>
                </a:lnTo>
                <a:lnTo>
                  <a:pt x="314750" y="75870"/>
                </a:lnTo>
                <a:lnTo>
                  <a:pt x="314573" y="76402"/>
                </a:lnTo>
                <a:lnTo>
                  <a:pt x="314352" y="76940"/>
                </a:lnTo>
                <a:lnTo>
                  <a:pt x="314109" y="77472"/>
                </a:lnTo>
                <a:lnTo>
                  <a:pt x="313800" y="78010"/>
                </a:lnTo>
                <a:lnTo>
                  <a:pt x="313446" y="78113"/>
                </a:lnTo>
                <a:lnTo>
                  <a:pt x="313092" y="78216"/>
                </a:lnTo>
                <a:lnTo>
                  <a:pt x="312761" y="78325"/>
                </a:lnTo>
                <a:lnTo>
                  <a:pt x="312429" y="78434"/>
                </a:lnTo>
                <a:lnTo>
                  <a:pt x="312032" y="78303"/>
                </a:lnTo>
                <a:lnTo>
                  <a:pt x="311612" y="78173"/>
                </a:lnTo>
                <a:lnTo>
                  <a:pt x="311192" y="78048"/>
                </a:lnTo>
                <a:lnTo>
                  <a:pt x="310750" y="77929"/>
                </a:lnTo>
                <a:lnTo>
                  <a:pt x="310285" y="77815"/>
                </a:lnTo>
                <a:lnTo>
                  <a:pt x="309799" y="77700"/>
                </a:lnTo>
                <a:lnTo>
                  <a:pt x="309291" y="77597"/>
                </a:lnTo>
                <a:lnTo>
                  <a:pt x="308782" y="77494"/>
                </a:lnTo>
                <a:lnTo>
                  <a:pt x="308252" y="77396"/>
                </a:lnTo>
                <a:lnTo>
                  <a:pt x="307699" y="77304"/>
                </a:lnTo>
                <a:lnTo>
                  <a:pt x="307147" y="77212"/>
                </a:lnTo>
                <a:lnTo>
                  <a:pt x="306572" y="77130"/>
                </a:lnTo>
                <a:lnTo>
                  <a:pt x="305975" y="77054"/>
                </a:lnTo>
                <a:lnTo>
                  <a:pt x="305378" y="76978"/>
                </a:lnTo>
                <a:lnTo>
                  <a:pt x="304760" y="76913"/>
                </a:lnTo>
                <a:lnTo>
                  <a:pt x="304141" y="76848"/>
                </a:lnTo>
                <a:lnTo>
                  <a:pt x="303190" y="76370"/>
                </a:lnTo>
                <a:lnTo>
                  <a:pt x="302196" y="75897"/>
                </a:lnTo>
                <a:lnTo>
                  <a:pt x="301201" y="75430"/>
                </a:lnTo>
                <a:lnTo>
                  <a:pt x="300140" y="74968"/>
                </a:lnTo>
                <a:lnTo>
                  <a:pt x="299079" y="74512"/>
                </a:lnTo>
                <a:lnTo>
                  <a:pt x="297974" y="74061"/>
                </a:lnTo>
                <a:lnTo>
                  <a:pt x="296869" y="73616"/>
                </a:lnTo>
                <a:lnTo>
                  <a:pt x="295719" y="73176"/>
                </a:lnTo>
                <a:lnTo>
                  <a:pt x="294548" y="72741"/>
                </a:lnTo>
                <a:lnTo>
                  <a:pt x="293332" y="72312"/>
                </a:lnTo>
                <a:lnTo>
                  <a:pt x="292117" y="71889"/>
                </a:lnTo>
                <a:lnTo>
                  <a:pt x="290857" y="71470"/>
                </a:lnTo>
                <a:lnTo>
                  <a:pt x="289597" y="71058"/>
                </a:lnTo>
                <a:lnTo>
                  <a:pt x="288293" y="70650"/>
                </a:lnTo>
                <a:lnTo>
                  <a:pt x="286967" y="70243"/>
                </a:lnTo>
                <a:lnTo>
                  <a:pt x="285618" y="69846"/>
                </a:lnTo>
                <a:lnTo>
                  <a:pt x="284248" y="69455"/>
                </a:lnTo>
                <a:lnTo>
                  <a:pt x="282855" y="69070"/>
                </a:lnTo>
                <a:lnTo>
                  <a:pt x="281441" y="68684"/>
                </a:lnTo>
                <a:lnTo>
                  <a:pt x="280026" y="68309"/>
                </a:lnTo>
                <a:lnTo>
                  <a:pt x="278567" y="67940"/>
                </a:lnTo>
                <a:lnTo>
                  <a:pt x="277086" y="67570"/>
                </a:lnTo>
                <a:lnTo>
                  <a:pt x="275583" y="67206"/>
                </a:lnTo>
                <a:lnTo>
                  <a:pt x="274058" y="66853"/>
                </a:lnTo>
                <a:lnTo>
                  <a:pt x="272533" y="66500"/>
                </a:lnTo>
                <a:lnTo>
                  <a:pt x="270964" y="66153"/>
                </a:lnTo>
                <a:lnTo>
                  <a:pt x="269395" y="65811"/>
                </a:lnTo>
                <a:lnTo>
                  <a:pt x="267781" y="65479"/>
                </a:lnTo>
                <a:lnTo>
                  <a:pt x="266167" y="65148"/>
                </a:lnTo>
                <a:lnTo>
                  <a:pt x="264554" y="64817"/>
                </a:lnTo>
                <a:lnTo>
                  <a:pt x="262896" y="64496"/>
                </a:lnTo>
                <a:lnTo>
                  <a:pt x="261216" y="64181"/>
                </a:lnTo>
                <a:lnTo>
                  <a:pt x="261371" y="64143"/>
                </a:lnTo>
                <a:lnTo>
                  <a:pt x="261526" y="64105"/>
                </a:lnTo>
                <a:lnTo>
                  <a:pt x="261636" y="64056"/>
                </a:lnTo>
                <a:lnTo>
                  <a:pt x="261725" y="64013"/>
                </a:lnTo>
                <a:lnTo>
                  <a:pt x="261791" y="63958"/>
                </a:lnTo>
                <a:lnTo>
                  <a:pt x="261813" y="63909"/>
                </a:lnTo>
                <a:lnTo>
                  <a:pt x="261835" y="63855"/>
                </a:lnTo>
                <a:lnTo>
                  <a:pt x="261813" y="63801"/>
                </a:lnTo>
                <a:lnTo>
                  <a:pt x="261703" y="63638"/>
                </a:lnTo>
                <a:lnTo>
                  <a:pt x="261548" y="63464"/>
                </a:lnTo>
                <a:lnTo>
                  <a:pt x="261349" y="63236"/>
                </a:lnTo>
                <a:lnTo>
                  <a:pt x="261084" y="62948"/>
                </a:lnTo>
                <a:lnTo>
                  <a:pt x="260752" y="62611"/>
                </a:lnTo>
                <a:lnTo>
                  <a:pt x="260354" y="62226"/>
                </a:lnTo>
                <a:lnTo>
                  <a:pt x="259868" y="61791"/>
                </a:lnTo>
                <a:lnTo>
                  <a:pt x="259293" y="61319"/>
                </a:lnTo>
                <a:lnTo>
                  <a:pt x="258630" y="60808"/>
                </a:lnTo>
                <a:lnTo>
                  <a:pt x="257879" y="60259"/>
                </a:lnTo>
                <a:lnTo>
                  <a:pt x="257459" y="59972"/>
                </a:lnTo>
                <a:lnTo>
                  <a:pt x="257017" y="59678"/>
                </a:lnTo>
                <a:lnTo>
                  <a:pt x="256553" y="59374"/>
                </a:lnTo>
                <a:lnTo>
                  <a:pt x="256066" y="59064"/>
                </a:lnTo>
                <a:lnTo>
                  <a:pt x="255536" y="58749"/>
                </a:lnTo>
                <a:lnTo>
                  <a:pt x="254983" y="58423"/>
                </a:lnTo>
                <a:lnTo>
                  <a:pt x="254409" y="58098"/>
                </a:lnTo>
                <a:lnTo>
                  <a:pt x="253812" y="57761"/>
                </a:lnTo>
                <a:lnTo>
                  <a:pt x="253171" y="57424"/>
                </a:lnTo>
                <a:lnTo>
                  <a:pt x="252508" y="57076"/>
                </a:lnTo>
                <a:lnTo>
                  <a:pt x="251800" y="56729"/>
                </a:lnTo>
                <a:lnTo>
                  <a:pt x="251071" y="56376"/>
                </a:lnTo>
                <a:lnTo>
                  <a:pt x="250319" y="56023"/>
                </a:lnTo>
                <a:lnTo>
                  <a:pt x="249524" y="55664"/>
                </a:lnTo>
                <a:lnTo>
                  <a:pt x="248706" y="55300"/>
                </a:lnTo>
                <a:lnTo>
                  <a:pt x="247844" y="54936"/>
                </a:lnTo>
                <a:lnTo>
                  <a:pt x="246938" y="54572"/>
                </a:lnTo>
                <a:lnTo>
                  <a:pt x="246009" y="54203"/>
                </a:lnTo>
                <a:lnTo>
                  <a:pt x="245037" y="53834"/>
                </a:lnTo>
                <a:lnTo>
                  <a:pt x="244042" y="53459"/>
                </a:lnTo>
                <a:lnTo>
                  <a:pt x="243003" y="53090"/>
                </a:lnTo>
                <a:lnTo>
                  <a:pt x="241920" y="52720"/>
                </a:lnTo>
                <a:lnTo>
                  <a:pt x="240793" y="52351"/>
                </a:lnTo>
                <a:lnTo>
                  <a:pt x="239644" y="51976"/>
                </a:lnTo>
                <a:lnTo>
                  <a:pt x="238450" y="51607"/>
                </a:lnTo>
                <a:lnTo>
                  <a:pt x="237212" y="51243"/>
                </a:lnTo>
                <a:lnTo>
                  <a:pt x="235930" y="50873"/>
                </a:lnTo>
                <a:lnTo>
                  <a:pt x="234626" y="50510"/>
                </a:lnTo>
                <a:lnTo>
                  <a:pt x="233256" y="50151"/>
                </a:lnTo>
                <a:lnTo>
                  <a:pt x="231841" y="49793"/>
                </a:lnTo>
                <a:lnTo>
                  <a:pt x="230404" y="49434"/>
                </a:lnTo>
                <a:lnTo>
                  <a:pt x="228924" y="49086"/>
                </a:lnTo>
                <a:lnTo>
                  <a:pt x="227376" y="48739"/>
                </a:lnTo>
                <a:lnTo>
                  <a:pt x="225807" y="48397"/>
                </a:lnTo>
                <a:lnTo>
                  <a:pt x="224171" y="48054"/>
                </a:lnTo>
                <a:lnTo>
                  <a:pt x="222492" y="47723"/>
                </a:lnTo>
                <a:lnTo>
                  <a:pt x="220790" y="47397"/>
                </a:lnTo>
                <a:lnTo>
                  <a:pt x="219021" y="47077"/>
                </a:lnTo>
                <a:lnTo>
                  <a:pt x="217209" y="46762"/>
                </a:lnTo>
                <a:lnTo>
                  <a:pt x="215330" y="46452"/>
                </a:lnTo>
                <a:lnTo>
                  <a:pt x="213429" y="46153"/>
                </a:lnTo>
                <a:lnTo>
                  <a:pt x="212457" y="46007"/>
                </a:lnTo>
                <a:lnTo>
                  <a:pt x="211462" y="45860"/>
                </a:lnTo>
                <a:close/>
                <a:moveTo>
                  <a:pt x="162260" y="0"/>
                </a:moveTo>
                <a:lnTo>
                  <a:pt x="162106" y="11"/>
                </a:lnTo>
                <a:lnTo>
                  <a:pt x="161973" y="22"/>
                </a:lnTo>
                <a:lnTo>
                  <a:pt x="161840" y="33"/>
                </a:lnTo>
                <a:lnTo>
                  <a:pt x="161686" y="49"/>
                </a:lnTo>
                <a:lnTo>
                  <a:pt x="161575" y="71"/>
                </a:lnTo>
                <a:lnTo>
                  <a:pt x="161443" y="93"/>
                </a:lnTo>
                <a:lnTo>
                  <a:pt x="161332" y="120"/>
                </a:lnTo>
                <a:lnTo>
                  <a:pt x="161222" y="147"/>
                </a:lnTo>
                <a:lnTo>
                  <a:pt x="161133" y="180"/>
                </a:lnTo>
                <a:lnTo>
                  <a:pt x="161045" y="212"/>
                </a:lnTo>
                <a:lnTo>
                  <a:pt x="160978" y="245"/>
                </a:lnTo>
                <a:lnTo>
                  <a:pt x="160426" y="554"/>
                </a:lnTo>
                <a:lnTo>
                  <a:pt x="159851" y="902"/>
                </a:lnTo>
                <a:lnTo>
                  <a:pt x="159100" y="1369"/>
                </a:lnTo>
                <a:lnTo>
                  <a:pt x="158171" y="1956"/>
                </a:lnTo>
                <a:lnTo>
                  <a:pt x="157110" y="2646"/>
                </a:lnTo>
                <a:lnTo>
                  <a:pt x="155939" y="3444"/>
                </a:lnTo>
                <a:lnTo>
                  <a:pt x="155320" y="3884"/>
                </a:lnTo>
                <a:lnTo>
                  <a:pt x="154679" y="4346"/>
                </a:lnTo>
                <a:lnTo>
                  <a:pt x="154016" y="4829"/>
                </a:lnTo>
                <a:lnTo>
                  <a:pt x="153353" y="5334"/>
                </a:lnTo>
                <a:lnTo>
                  <a:pt x="152668" y="5867"/>
                </a:lnTo>
                <a:lnTo>
                  <a:pt x="151982" y="6415"/>
                </a:lnTo>
                <a:lnTo>
                  <a:pt x="151275" y="6986"/>
                </a:lnTo>
                <a:lnTo>
                  <a:pt x="150568" y="7578"/>
                </a:lnTo>
                <a:lnTo>
                  <a:pt x="149860" y="8191"/>
                </a:lnTo>
                <a:lnTo>
                  <a:pt x="149175" y="8821"/>
                </a:lnTo>
                <a:lnTo>
                  <a:pt x="148468" y="9468"/>
                </a:lnTo>
                <a:lnTo>
                  <a:pt x="147783" y="10136"/>
                </a:lnTo>
                <a:lnTo>
                  <a:pt x="147098" y="10815"/>
                </a:lnTo>
                <a:lnTo>
                  <a:pt x="146434" y="11516"/>
                </a:lnTo>
                <a:lnTo>
                  <a:pt x="145771" y="12233"/>
                </a:lnTo>
                <a:lnTo>
                  <a:pt x="145130" y="12960"/>
                </a:lnTo>
                <a:lnTo>
                  <a:pt x="144534" y="13705"/>
                </a:lnTo>
                <a:lnTo>
                  <a:pt x="143937" y="14460"/>
                </a:lnTo>
                <a:lnTo>
                  <a:pt x="143362" y="15231"/>
                </a:lnTo>
                <a:lnTo>
                  <a:pt x="142832" y="16013"/>
                </a:lnTo>
                <a:lnTo>
                  <a:pt x="142323" y="16806"/>
                </a:lnTo>
                <a:lnTo>
                  <a:pt x="141859" y="17610"/>
                </a:lnTo>
                <a:lnTo>
                  <a:pt x="141439" y="18425"/>
                </a:lnTo>
                <a:lnTo>
                  <a:pt x="141041" y="19245"/>
                </a:lnTo>
                <a:lnTo>
                  <a:pt x="140688" y="20081"/>
                </a:lnTo>
                <a:lnTo>
                  <a:pt x="140400" y="20923"/>
                </a:lnTo>
                <a:lnTo>
                  <a:pt x="140135" y="21771"/>
                </a:lnTo>
                <a:lnTo>
                  <a:pt x="140025" y="22194"/>
                </a:lnTo>
                <a:lnTo>
                  <a:pt x="139936" y="22623"/>
                </a:lnTo>
                <a:lnTo>
                  <a:pt x="139848" y="23052"/>
                </a:lnTo>
                <a:lnTo>
                  <a:pt x="139781" y="23487"/>
                </a:lnTo>
                <a:lnTo>
                  <a:pt x="139737" y="23916"/>
                </a:lnTo>
                <a:lnTo>
                  <a:pt x="139693" y="24351"/>
                </a:lnTo>
                <a:lnTo>
                  <a:pt x="139671" y="24785"/>
                </a:lnTo>
                <a:lnTo>
                  <a:pt x="139649" y="25225"/>
                </a:lnTo>
                <a:lnTo>
                  <a:pt x="139671" y="25660"/>
                </a:lnTo>
                <a:lnTo>
                  <a:pt x="139693" y="26100"/>
                </a:lnTo>
                <a:lnTo>
                  <a:pt x="139715" y="26540"/>
                </a:lnTo>
                <a:lnTo>
                  <a:pt x="139781" y="26980"/>
                </a:lnTo>
                <a:lnTo>
                  <a:pt x="139848" y="27419"/>
                </a:lnTo>
                <a:lnTo>
                  <a:pt x="139936" y="27859"/>
                </a:lnTo>
                <a:lnTo>
                  <a:pt x="140047" y="28299"/>
                </a:lnTo>
                <a:lnTo>
                  <a:pt x="140179" y="28745"/>
                </a:lnTo>
                <a:lnTo>
                  <a:pt x="140312" y="29185"/>
                </a:lnTo>
                <a:lnTo>
                  <a:pt x="140467" y="29630"/>
                </a:lnTo>
                <a:lnTo>
                  <a:pt x="140666" y="30070"/>
                </a:lnTo>
                <a:lnTo>
                  <a:pt x="140864" y="30516"/>
                </a:lnTo>
                <a:lnTo>
                  <a:pt x="141086" y="30961"/>
                </a:lnTo>
                <a:lnTo>
                  <a:pt x="141307" y="31401"/>
                </a:lnTo>
                <a:lnTo>
                  <a:pt x="141572" y="31846"/>
                </a:lnTo>
                <a:lnTo>
                  <a:pt x="141859" y="32286"/>
                </a:lnTo>
                <a:lnTo>
                  <a:pt x="142146" y="32732"/>
                </a:lnTo>
                <a:lnTo>
                  <a:pt x="142478" y="33172"/>
                </a:lnTo>
                <a:lnTo>
                  <a:pt x="142832" y="33612"/>
                </a:lnTo>
                <a:lnTo>
                  <a:pt x="143185" y="34057"/>
                </a:lnTo>
                <a:lnTo>
                  <a:pt x="143583" y="34497"/>
                </a:lnTo>
                <a:lnTo>
                  <a:pt x="143981" y="34937"/>
                </a:lnTo>
                <a:lnTo>
                  <a:pt x="144423" y="35371"/>
                </a:lnTo>
                <a:lnTo>
                  <a:pt x="144887" y="35811"/>
                </a:lnTo>
                <a:lnTo>
                  <a:pt x="145351" y="36251"/>
                </a:lnTo>
                <a:lnTo>
                  <a:pt x="145860" y="36686"/>
                </a:lnTo>
                <a:lnTo>
                  <a:pt x="146390" y="37120"/>
                </a:lnTo>
                <a:lnTo>
                  <a:pt x="146943" y="37555"/>
                </a:lnTo>
                <a:lnTo>
                  <a:pt x="147518" y="37984"/>
                </a:lnTo>
                <a:lnTo>
                  <a:pt x="148136" y="38419"/>
                </a:lnTo>
                <a:lnTo>
                  <a:pt x="148755" y="38848"/>
                </a:lnTo>
                <a:lnTo>
                  <a:pt x="149418" y="39277"/>
                </a:lnTo>
                <a:lnTo>
                  <a:pt x="150104" y="39701"/>
                </a:lnTo>
                <a:lnTo>
                  <a:pt x="150811" y="40124"/>
                </a:lnTo>
                <a:lnTo>
                  <a:pt x="151562" y="40548"/>
                </a:lnTo>
                <a:lnTo>
                  <a:pt x="152314" y="40972"/>
                </a:lnTo>
                <a:lnTo>
                  <a:pt x="153110" y="41390"/>
                </a:lnTo>
                <a:lnTo>
                  <a:pt x="153927" y="41803"/>
                </a:lnTo>
                <a:lnTo>
                  <a:pt x="154016" y="41841"/>
                </a:lnTo>
                <a:lnTo>
                  <a:pt x="154104" y="41879"/>
                </a:lnTo>
                <a:lnTo>
                  <a:pt x="154215" y="41906"/>
                </a:lnTo>
                <a:lnTo>
                  <a:pt x="154347" y="41938"/>
                </a:lnTo>
                <a:lnTo>
                  <a:pt x="154480" y="41960"/>
                </a:lnTo>
                <a:lnTo>
                  <a:pt x="154613" y="41982"/>
                </a:lnTo>
                <a:lnTo>
                  <a:pt x="154745" y="41998"/>
                </a:lnTo>
                <a:lnTo>
                  <a:pt x="154900" y="42014"/>
                </a:lnTo>
                <a:lnTo>
                  <a:pt x="155055" y="42025"/>
                </a:lnTo>
                <a:lnTo>
                  <a:pt x="155209" y="42036"/>
                </a:lnTo>
                <a:lnTo>
                  <a:pt x="155541" y="42036"/>
                </a:lnTo>
                <a:lnTo>
                  <a:pt x="155718" y="42031"/>
                </a:lnTo>
                <a:lnTo>
                  <a:pt x="155873" y="42025"/>
                </a:lnTo>
                <a:lnTo>
                  <a:pt x="156027" y="42009"/>
                </a:lnTo>
                <a:lnTo>
                  <a:pt x="156182" y="41993"/>
                </a:lnTo>
                <a:lnTo>
                  <a:pt x="156337" y="41971"/>
                </a:lnTo>
                <a:lnTo>
                  <a:pt x="156469" y="41949"/>
                </a:lnTo>
                <a:lnTo>
                  <a:pt x="156602" y="41922"/>
                </a:lnTo>
                <a:lnTo>
                  <a:pt x="156712" y="41895"/>
                </a:lnTo>
                <a:lnTo>
                  <a:pt x="156823" y="41862"/>
                </a:lnTo>
                <a:lnTo>
                  <a:pt x="156911" y="41830"/>
                </a:lnTo>
                <a:lnTo>
                  <a:pt x="156978" y="41792"/>
                </a:lnTo>
                <a:lnTo>
                  <a:pt x="157044" y="41754"/>
                </a:lnTo>
                <a:lnTo>
                  <a:pt x="157088" y="41716"/>
                </a:lnTo>
                <a:lnTo>
                  <a:pt x="157110" y="41678"/>
                </a:lnTo>
                <a:lnTo>
                  <a:pt x="157132" y="41640"/>
                </a:lnTo>
                <a:lnTo>
                  <a:pt x="157132" y="41596"/>
                </a:lnTo>
                <a:lnTo>
                  <a:pt x="157110" y="41558"/>
                </a:lnTo>
                <a:lnTo>
                  <a:pt x="157066" y="41515"/>
                </a:lnTo>
                <a:lnTo>
                  <a:pt x="157022" y="41477"/>
                </a:lnTo>
                <a:lnTo>
                  <a:pt x="156956" y="41439"/>
                </a:lnTo>
                <a:lnTo>
                  <a:pt x="156292" y="41102"/>
                </a:lnTo>
                <a:lnTo>
                  <a:pt x="155652" y="40765"/>
                </a:lnTo>
                <a:lnTo>
                  <a:pt x="155033" y="40428"/>
                </a:lnTo>
                <a:lnTo>
                  <a:pt x="154414" y="40086"/>
                </a:lnTo>
                <a:lnTo>
                  <a:pt x="153817" y="39744"/>
                </a:lnTo>
                <a:lnTo>
                  <a:pt x="153264" y="39402"/>
                </a:lnTo>
                <a:lnTo>
                  <a:pt x="152690" y="39060"/>
                </a:lnTo>
                <a:lnTo>
                  <a:pt x="152159" y="38717"/>
                </a:lnTo>
                <a:lnTo>
                  <a:pt x="151651" y="38370"/>
                </a:lnTo>
                <a:lnTo>
                  <a:pt x="151142" y="38022"/>
                </a:lnTo>
                <a:lnTo>
                  <a:pt x="150656" y="37674"/>
                </a:lnTo>
                <a:lnTo>
                  <a:pt x="150192" y="37327"/>
                </a:lnTo>
                <a:lnTo>
                  <a:pt x="149750" y="36974"/>
                </a:lnTo>
                <a:lnTo>
                  <a:pt x="149308" y="36626"/>
                </a:lnTo>
                <a:lnTo>
                  <a:pt x="148888" y="36273"/>
                </a:lnTo>
                <a:lnTo>
                  <a:pt x="148490" y="35920"/>
                </a:lnTo>
                <a:lnTo>
                  <a:pt x="148092" y="35567"/>
                </a:lnTo>
                <a:lnTo>
                  <a:pt x="147739" y="35214"/>
                </a:lnTo>
                <a:lnTo>
                  <a:pt x="147385" y="34861"/>
                </a:lnTo>
                <a:lnTo>
                  <a:pt x="147031" y="34508"/>
                </a:lnTo>
                <a:lnTo>
                  <a:pt x="146700" y="34149"/>
                </a:lnTo>
                <a:lnTo>
                  <a:pt x="146412" y="33796"/>
                </a:lnTo>
                <a:lnTo>
                  <a:pt x="146103" y="33438"/>
                </a:lnTo>
                <a:lnTo>
                  <a:pt x="145838" y="33085"/>
                </a:lnTo>
                <a:lnTo>
                  <a:pt x="145572" y="32726"/>
                </a:lnTo>
                <a:lnTo>
                  <a:pt x="145307" y="32368"/>
                </a:lnTo>
                <a:lnTo>
                  <a:pt x="145064" y="32015"/>
                </a:lnTo>
                <a:lnTo>
                  <a:pt x="144843" y="31656"/>
                </a:lnTo>
                <a:lnTo>
                  <a:pt x="144644" y="31298"/>
                </a:lnTo>
                <a:lnTo>
                  <a:pt x="144445" y="30939"/>
                </a:lnTo>
                <a:lnTo>
                  <a:pt x="144092" y="30222"/>
                </a:lnTo>
                <a:lnTo>
                  <a:pt x="143804" y="29505"/>
                </a:lnTo>
                <a:lnTo>
                  <a:pt x="143539" y="28794"/>
                </a:lnTo>
                <a:lnTo>
                  <a:pt x="143340" y="28077"/>
                </a:lnTo>
                <a:lnTo>
                  <a:pt x="143185" y="27365"/>
                </a:lnTo>
                <a:lnTo>
                  <a:pt x="143075" y="26654"/>
                </a:lnTo>
                <a:lnTo>
                  <a:pt x="143031" y="25942"/>
                </a:lnTo>
                <a:lnTo>
                  <a:pt x="143008" y="25236"/>
                </a:lnTo>
                <a:lnTo>
                  <a:pt x="143031" y="24530"/>
                </a:lnTo>
                <a:lnTo>
                  <a:pt x="143075" y="23829"/>
                </a:lnTo>
                <a:lnTo>
                  <a:pt x="143185" y="23128"/>
                </a:lnTo>
                <a:lnTo>
                  <a:pt x="143318" y="22433"/>
                </a:lnTo>
                <a:lnTo>
                  <a:pt x="143495" y="21743"/>
                </a:lnTo>
                <a:lnTo>
                  <a:pt x="143694" y="21059"/>
                </a:lnTo>
                <a:lnTo>
                  <a:pt x="143937" y="20375"/>
                </a:lnTo>
                <a:lnTo>
                  <a:pt x="144202" y="19701"/>
                </a:lnTo>
                <a:lnTo>
                  <a:pt x="144511" y="19033"/>
                </a:lnTo>
                <a:lnTo>
                  <a:pt x="144821" y="18365"/>
                </a:lnTo>
                <a:lnTo>
                  <a:pt x="145175" y="17708"/>
                </a:lnTo>
                <a:lnTo>
                  <a:pt x="145550" y="17056"/>
                </a:lnTo>
                <a:lnTo>
                  <a:pt x="145948" y="16415"/>
                </a:lnTo>
                <a:lnTo>
                  <a:pt x="146390" y="15774"/>
                </a:lnTo>
                <a:lnTo>
                  <a:pt x="146832" y="15144"/>
                </a:lnTo>
                <a:lnTo>
                  <a:pt x="147296" y="14525"/>
                </a:lnTo>
                <a:lnTo>
                  <a:pt x="147761" y="13911"/>
                </a:lnTo>
                <a:lnTo>
                  <a:pt x="148269" y="13308"/>
                </a:lnTo>
                <a:lnTo>
                  <a:pt x="148777" y="12716"/>
                </a:lnTo>
                <a:lnTo>
                  <a:pt x="149286" y="12129"/>
                </a:lnTo>
                <a:lnTo>
                  <a:pt x="149816" y="11554"/>
                </a:lnTo>
                <a:lnTo>
                  <a:pt x="150369" y="10994"/>
                </a:lnTo>
                <a:lnTo>
                  <a:pt x="150921" y="10440"/>
                </a:lnTo>
                <a:lnTo>
                  <a:pt x="151474" y="9897"/>
                </a:lnTo>
                <a:lnTo>
                  <a:pt x="152049" y="9365"/>
                </a:lnTo>
                <a:lnTo>
                  <a:pt x="152623" y="8843"/>
                </a:lnTo>
                <a:lnTo>
                  <a:pt x="153176" y="8338"/>
                </a:lnTo>
                <a:lnTo>
                  <a:pt x="153751" y="7844"/>
                </a:lnTo>
                <a:lnTo>
                  <a:pt x="154325" y="7360"/>
                </a:lnTo>
                <a:lnTo>
                  <a:pt x="155453" y="6442"/>
                </a:lnTo>
                <a:lnTo>
                  <a:pt x="156580" y="5573"/>
                </a:lnTo>
                <a:lnTo>
                  <a:pt x="157663" y="4764"/>
                </a:lnTo>
                <a:lnTo>
                  <a:pt x="158702" y="4020"/>
                </a:lnTo>
                <a:lnTo>
                  <a:pt x="159674" y="3341"/>
                </a:lnTo>
                <a:lnTo>
                  <a:pt x="160581" y="2727"/>
                </a:lnTo>
                <a:lnTo>
                  <a:pt x="160713" y="3031"/>
                </a:lnTo>
                <a:lnTo>
                  <a:pt x="160868" y="3352"/>
                </a:lnTo>
                <a:lnTo>
                  <a:pt x="161067" y="3689"/>
                </a:lnTo>
                <a:lnTo>
                  <a:pt x="161310" y="4042"/>
                </a:lnTo>
                <a:lnTo>
                  <a:pt x="161597" y="4405"/>
                </a:lnTo>
                <a:lnTo>
                  <a:pt x="161951" y="4791"/>
                </a:lnTo>
                <a:lnTo>
                  <a:pt x="162349" y="5182"/>
                </a:lnTo>
                <a:lnTo>
                  <a:pt x="162791" y="5595"/>
                </a:lnTo>
                <a:lnTo>
                  <a:pt x="163321" y="6013"/>
                </a:lnTo>
                <a:lnTo>
                  <a:pt x="163896" y="6448"/>
                </a:lnTo>
                <a:lnTo>
                  <a:pt x="164559" y="6899"/>
                </a:lnTo>
                <a:lnTo>
                  <a:pt x="165288" y="7355"/>
                </a:lnTo>
                <a:lnTo>
                  <a:pt x="165686" y="7594"/>
                </a:lnTo>
                <a:lnTo>
                  <a:pt x="166084" y="7827"/>
                </a:lnTo>
                <a:lnTo>
                  <a:pt x="166526" y="8072"/>
                </a:lnTo>
                <a:lnTo>
                  <a:pt x="166968" y="8311"/>
                </a:lnTo>
                <a:lnTo>
                  <a:pt x="167455" y="8561"/>
                </a:lnTo>
                <a:lnTo>
                  <a:pt x="167941" y="8805"/>
                </a:lnTo>
                <a:lnTo>
                  <a:pt x="168449" y="9060"/>
                </a:lnTo>
                <a:lnTo>
                  <a:pt x="169002" y="9316"/>
                </a:lnTo>
                <a:lnTo>
                  <a:pt x="169002" y="9528"/>
                </a:lnTo>
                <a:lnTo>
                  <a:pt x="169002" y="9815"/>
                </a:lnTo>
                <a:lnTo>
                  <a:pt x="169024" y="10174"/>
                </a:lnTo>
                <a:lnTo>
                  <a:pt x="169068" y="10587"/>
                </a:lnTo>
                <a:lnTo>
                  <a:pt x="169157" y="11065"/>
                </a:lnTo>
                <a:lnTo>
                  <a:pt x="169289" y="11597"/>
                </a:lnTo>
                <a:lnTo>
                  <a:pt x="169466" y="12184"/>
                </a:lnTo>
                <a:lnTo>
                  <a:pt x="169687" y="12814"/>
                </a:lnTo>
                <a:lnTo>
                  <a:pt x="169974" y="13493"/>
                </a:lnTo>
                <a:lnTo>
                  <a:pt x="170151" y="13846"/>
                </a:lnTo>
                <a:lnTo>
                  <a:pt x="170350" y="14210"/>
                </a:lnTo>
                <a:lnTo>
                  <a:pt x="170549" y="14579"/>
                </a:lnTo>
                <a:lnTo>
                  <a:pt x="170792" y="14965"/>
                </a:lnTo>
                <a:lnTo>
                  <a:pt x="171035" y="15356"/>
                </a:lnTo>
                <a:lnTo>
                  <a:pt x="171301" y="15752"/>
                </a:lnTo>
                <a:lnTo>
                  <a:pt x="171610" y="16160"/>
                </a:lnTo>
                <a:lnTo>
                  <a:pt x="171919" y="16572"/>
                </a:lnTo>
                <a:lnTo>
                  <a:pt x="172273" y="16991"/>
                </a:lnTo>
                <a:lnTo>
                  <a:pt x="172649" y="17414"/>
                </a:lnTo>
                <a:lnTo>
                  <a:pt x="173047" y="17849"/>
                </a:lnTo>
                <a:lnTo>
                  <a:pt x="173467" y="18283"/>
                </a:lnTo>
                <a:lnTo>
                  <a:pt x="173931" y="18723"/>
                </a:lnTo>
                <a:lnTo>
                  <a:pt x="174417" y="19169"/>
                </a:lnTo>
                <a:lnTo>
                  <a:pt x="174925" y="19614"/>
                </a:lnTo>
                <a:lnTo>
                  <a:pt x="175478" y="20070"/>
                </a:lnTo>
                <a:lnTo>
                  <a:pt x="176053" y="20521"/>
                </a:lnTo>
                <a:lnTo>
                  <a:pt x="176672" y="20983"/>
                </a:lnTo>
                <a:lnTo>
                  <a:pt x="177313" y="21439"/>
                </a:lnTo>
                <a:lnTo>
                  <a:pt x="177998" y="21901"/>
                </a:lnTo>
                <a:lnTo>
                  <a:pt x="178705" y="22363"/>
                </a:lnTo>
                <a:lnTo>
                  <a:pt x="179479" y="22824"/>
                </a:lnTo>
                <a:lnTo>
                  <a:pt x="180252" y="23286"/>
                </a:lnTo>
                <a:lnTo>
                  <a:pt x="181092" y="23748"/>
                </a:lnTo>
                <a:lnTo>
                  <a:pt x="181954" y="24209"/>
                </a:lnTo>
                <a:lnTo>
                  <a:pt x="182883" y="24671"/>
                </a:lnTo>
                <a:lnTo>
                  <a:pt x="183833" y="25127"/>
                </a:lnTo>
                <a:lnTo>
                  <a:pt x="184828" y="25584"/>
                </a:lnTo>
                <a:lnTo>
                  <a:pt x="185867" y="26034"/>
                </a:lnTo>
                <a:lnTo>
                  <a:pt x="186950" y="26485"/>
                </a:lnTo>
                <a:lnTo>
                  <a:pt x="188077" y="26931"/>
                </a:lnTo>
                <a:lnTo>
                  <a:pt x="189248" y="27376"/>
                </a:lnTo>
                <a:lnTo>
                  <a:pt x="190464" y="27811"/>
                </a:lnTo>
                <a:lnTo>
                  <a:pt x="191724" y="28245"/>
                </a:lnTo>
                <a:lnTo>
                  <a:pt x="192387" y="28457"/>
                </a:lnTo>
                <a:lnTo>
                  <a:pt x="193050" y="28669"/>
                </a:lnTo>
                <a:lnTo>
                  <a:pt x="193735" y="28881"/>
                </a:lnTo>
                <a:lnTo>
                  <a:pt x="194420" y="29092"/>
                </a:lnTo>
                <a:lnTo>
                  <a:pt x="195128" y="29299"/>
                </a:lnTo>
                <a:lnTo>
                  <a:pt x="195835" y="29505"/>
                </a:lnTo>
                <a:lnTo>
                  <a:pt x="196565" y="29712"/>
                </a:lnTo>
                <a:lnTo>
                  <a:pt x="197294" y="29913"/>
                </a:lnTo>
                <a:lnTo>
                  <a:pt x="198068" y="30114"/>
                </a:lnTo>
                <a:lnTo>
                  <a:pt x="198819" y="30315"/>
                </a:lnTo>
                <a:lnTo>
                  <a:pt x="199615" y="30510"/>
                </a:lnTo>
                <a:lnTo>
                  <a:pt x="200410" y="30706"/>
                </a:lnTo>
                <a:lnTo>
                  <a:pt x="201206" y="30901"/>
                </a:lnTo>
                <a:lnTo>
                  <a:pt x="202024" y="31091"/>
                </a:lnTo>
                <a:lnTo>
                  <a:pt x="202864" y="31281"/>
                </a:lnTo>
                <a:lnTo>
                  <a:pt x="203726" y="31466"/>
                </a:lnTo>
                <a:lnTo>
                  <a:pt x="204588" y="31651"/>
                </a:lnTo>
                <a:lnTo>
                  <a:pt x="205450" y="31835"/>
                </a:lnTo>
                <a:lnTo>
                  <a:pt x="206356" y="32015"/>
                </a:lnTo>
                <a:lnTo>
                  <a:pt x="207262" y="32194"/>
                </a:lnTo>
                <a:lnTo>
                  <a:pt x="208169" y="32368"/>
                </a:lnTo>
                <a:lnTo>
                  <a:pt x="209119" y="32542"/>
                </a:lnTo>
                <a:lnTo>
                  <a:pt x="210070" y="32710"/>
                </a:lnTo>
                <a:lnTo>
                  <a:pt x="211020" y="32873"/>
                </a:lnTo>
                <a:lnTo>
                  <a:pt x="214092" y="33405"/>
                </a:lnTo>
                <a:lnTo>
                  <a:pt x="217165" y="33948"/>
                </a:lnTo>
                <a:lnTo>
                  <a:pt x="220237" y="34508"/>
                </a:lnTo>
                <a:lnTo>
                  <a:pt x="223287" y="35084"/>
                </a:lnTo>
                <a:lnTo>
                  <a:pt x="226337" y="35670"/>
                </a:lnTo>
                <a:lnTo>
                  <a:pt x="229388" y="36273"/>
                </a:lnTo>
                <a:lnTo>
                  <a:pt x="232438" y="36892"/>
                </a:lnTo>
                <a:lnTo>
                  <a:pt x="235466" y="37522"/>
                </a:lnTo>
                <a:lnTo>
                  <a:pt x="236969" y="37843"/>
                </a:lnTo>
                <a:lnTo>
                  <a:pt x="238472" y="38169"/>
                </a:lnTo>
                <a:lnTo>
                  <a:pt x="239953" y="38495"/>
                </a:lnTo>
                <a:lnTo>
                  <a:pt x="241456" y="38826"/>
                </a:lnTo>
                <a:lnTo>
                  <a:pt x="242937" y="39163"/>
                </a:lnTo>
                <a:lnTo>
                  <a:pt x="244418" y="39500"/>
                </a:lnTo>
                <a:lnTo>
                  <a:pt x="245899" y="39842"/>
                </a:lnTo>
                <a:lnTo>
                  <a:pt x="247358" y="40184"/>
                </a:lnTo>
                <a:lnTo>
                  <a:pt x="248816" y="40532"/>
                </a:lnTo>
                <a:lnTo>
                  <a:pt x="250275" y="40879"/>
                </a:lnTo>
                <a:lnTo>
                  <a:pt x="251712" y="41232"/>
                </a:lnTo>
                <a:lnTo>
                  <a:pt x="253149" y="41591"/>
                </a:lnTo>
                <a:lnTo>
                  <a:pt x="254585" y="41949"/>
                </a:lnTo>
                <a:lnTo>
                  <a:pt x="256000" y="42313"/>
                </a:lnTo>
                <a:lnTo>
                  <a:pt x="257415" y="42677"/>
                </a:lnTo>
                <a:lnTo>
                  <a:pt x="258829" y="43046"/>
                </a:lnTo>
                <a:lnTo>
                  <a:pt x="260222" y="43416"/>
                </a:lnTo>
                <a:lnTo>
                  <a:pt x="261614" y="43791"/>
                </a:lnTo>
                <a:lnTo>
                  <a:pt x="262985" y="44171"/>
                </a:lnTo>
                <a:lnTo>
                  <a:pt x="264333" y="44546"/>
                </a:lnTo>
                <a:lnTo>
                  <a:pt x="265703" y="44931"/>
                </a:lnTo>
                <a:lnTo>
                  <a:pt x="267029" y="45317"/>
                </a:lnTo>
                <a:lnTo>
                  <a:pt x="268378" y="45702"/>
                </a:lnTo>
                <a:lnTo>
                  <a:pt x="269682" y="46094"/>
                </a:lnTo>
                <a:lnTo>
                  <a:pt x="271008" y="46490"/>
                </a:lnTo>
                <a:lnTo>
                  <a:pt x="272290" y="46887"/>
                </a:lnTo>
                <a:lnTo>
                  <a:pt x="273572" y="47283"/>
                </a:lnTo>
                <a:lnTo>
                  <a:pt x="274854" y="47685"/>
                </a:lnTo>
                <a:lnTo>
                  <a:pt x="276114" y="48092"/>
                </a:lnTo>
                <a:lnTo>
                  <a:pt x="277352" y="48500"/>
                </a:lnTo>
                <a:lnTo>
                  <a:pt x="278567" y="48907"/>
                </a:lnTo>
                <a:lnTo>
                  <a:pt x="279783" y="49320"/>
                </a:lnTo>
                <a:lnTo>
                  <a:pt x="280999" y="49733"/>
                </a:lnTo>
                <a:lnTo>
                  <a:pt x="282170" y="50151"/>
                </a:lnTo>
                <a:lnTo>
                  <a:pt x="283342" y="50569"/>
                </a:lnTo>
                <a:lnTo>
                  <a:pt x="284491" y="50993"/>
                </a:lnTo>
                <a:lnTo>
                  <a:pt x="285640" y="51417"/>
                </a:lnTo>
                <a:lnTo>
                  <a:pt x="286768" y="51840"/>
                </a:lnTo>
                <a:lnTo>
                  <a:pt x="287873" y="52269"/>
                </a:lnTo>
                <a:lnTo>
                  <a:pt x="288956" y="52698"/>
                </a:lnTo>
                <a:lnTo>
                  <a:pt x="290017" y="53133"/>
                </a:lnTo>
                <a:lnTo>
                  <a:pt x="291078" y="53568"/>
                </a:lnTo>
                <a:lnTo>
                  <a:pt x="292117" y="54008"/>
                </a:lnTo>
                <a:lnTo>
                  <a:pt x="293133" y="54442"/>
                </a:lnTo>
                <a:lnTo>
                  <a:pt x="294128" y="54887"/>
                </a:lnTo>
                <a:lnTo>
                  <a:pt x="295101" y="55327"/>
                </a:lnTo>
                <a:lnTo>
                  <a:pt x="296073" y="55773"/>
                </a:lnTo>
                <a:lnTo>
                  <a:pt x="297001" y="56224"/>
                </a:lnTo>
                <a:lnTo>
                  <a:pt x="296007" y="55887"/>
                </a:lnTo>
                <a:lnTo>
                  <a:pt x="295034" y="55566"/>
                </a:lnTo>
                <a:lnTo>
                  <a:pt x="294062" y="55251"/>
                </a:lnTo>
                <a:lnTo>
                  <a:pt x="293089" y="54942"/>
                </a:lnTo>
                <a:lnTo>
                  <a:pt x="292139" y="54648"/>
                </a:lnTo>
                <a:lnTo>
                  <a:pt x="291210" y="54361"/>
                </a:lnTo>
                <a:lnTo>
                  <a:pt x="290282" y="54078"/>
                </a:lnTo>
                <a:lnTo>
                  <a:pt x="289354" y="53807"/>
                </a:lnTo>
                <a:lnTo>
                  <a:pt x="288447" y="53546"/>
                </a:lnTo>
                <a:lnTo>
                  <a:pt x="287541" y="53291"/>
                </a:lnTo>
                <a:lnTo>
                  <a:pt x="286635" y="53041"/>
                </a:lnTo>
                <a:lnTo>
                  <a:pt x="285751" y="52802"/>
                </a:lnTo>
                <a:lnTo>
                  <a:pt x="284867" y="52574"/>
                </a:lnTo>
                <a:lnTo>
                  <a:pt x="284005" y="52351"/>
                </a:lnTo>
                <a:lnTo>
                  <a:pt x="283143" y="52134"/>
                </a:lnTo>
                <a:lnTo>
                  <a:pt x="282281" y="51922"/>
                </a:lnTo>
                <a:lnTo>
                  <a:pt x="281441" y="51721"/>
                </a:lnTo>
                <a:lnTo>
                  <a:pt x="280579" y="51525"/>
                </a:lnTo>
                <a:lnTo>
                  <a:pt x="279739" y="51335"/>
                </a:lnTo>
                <a:lnTo>
                  <a:pt x="278921" y="51156"/>
                </a:lnTo>
                <a:lnTo>
                  <a:pt x="278081" y="50982"/>
                </a:lnTo>
                <a:lnTo>
                  <a:pt x="277263" y="50808"/>
                </a:lnTo>
                <a:lnTo>
                  <a:pt x="276445" y="50645"/>
                </a:lnTo>
                <a:lnTo>
                  <a:pt x="275628" y="50488"/>
                </a:lnTo>
                <a:lnTo>
                  <a:pt x="274832" y="50341"/>
                </a:lnTo>
                <a:lnTo>
                  <a:pt x="274036" y="50194"/>
                </a:lnTo>
                <a:lnTo>
                  <a:pt x="273218" y="50053"/>
                </a:lnTo>
                <a:lnTo>
                  <a:pt x="272423" y="49917"/>
                </a:lnTo>
                <a:lnTo>
                  <a:pt x="271627" y="49787"/>
                </a:lnTo>
                <a:lnTo>
                  <a:pt x="270831" y="49662"/>
                </a:lnTo>
                <a:lnTo>
                  <a:pt x="270058" y="49543"/>
                </a:lnTo>
                <a:lnTo>
                  <a:pt x="269262" y="49429"/>
                </a:lnTo>
                <a:lnTo>
                  <a:pt x="268488" y="49320"/>
                </a:lnTo>
                <a:lnTo>
                  <a:pt x="267693" y="49211"/>
                </a:lnTo>
                <a:lnTo>
                  <a:pt x="266919" y="49108"/>
                </a:lnTo>
                <a:lnTo>
                  <a:pt x="266123" y="49010"/>
                </a:lnTo>
                <a:lnTo>
                  <a:pt x="265350" y="48918"/>
                </a:lnTo>
                <a:lnTo>
                  <a:pt x="264576" y="48831"/>
                </a:lnTo>
                <a:lnTo>
                  <a:pt x="263007" y="48657"/>
                </a:lnTo>
                <a:lnTo>
                  <a:pt x="261437" y="48505"/>
                </a:lnTo>
                <a:lnTo>
                  <a:pt x="259868" y="48359"/>
                </a:lnTo>
                <a:lnTo>
                  <a:pt x="258277" y="48228"/>
                </a:lnTo>
                <a:lnTo>
                  <a:pt x="256685" y="48103"/>
                </a:lnTo>
                <a:lnTo>
                  <a:pt x="255094" y="47989"/>
                </a:lnTo>
                <a:lnTo>
                  <a:pt x="253480" y="47881"/>
                </a:lnTo>
                <a:lnTo>
                  <a:pt x="251845" y="47777"/>
                </a:lnTo>
                <a:lnTo>
                  <a:pt x="250187" y="47680"/>
                </a:lnTo>
                <a:lnTo>
                  <a:pt x="248507" y="47582"/>
                </a:lnTo>
                <a:lnTo>
                  <a:pt x="246805" y="47490"/>
                </a:lnTo>
                <a:lnTo>
                  <a:pt x="243291" y="47305"/>
                </a:lnTo>
                <a:lnTo>
                  <a:pt x="239931" y="47126"/>
                </a:lnTo>
                <a:lnTo>
                  <a:pt x="236439" y="46935"/>
                </a:lnTo>
                <a:lnTo>
                  <a:pt x="234648" y="46832"/>
                </a:lnTo>
                <a:lnTo>
                  <a:pt x="232814" y="46724"/>
                </a:lnTo>
                <a:lnTo>
                  <a:pt x="230935" y="46604"/>
                </a:lnTo>
                <a:lnTo>
                  <a:pt x="229034" y="46474"/>
                </a:lnTo>
                <a:lnTo>
                  <a:pt x="227067" y="46338"/>
                </a:lnTo>
                <a:lnTo>
                  <a:pt x="225056" y="46191"/>
                </a:lnTo>
                <a:lnTo>
                  <a:pt x="223000" y="46028"/>
                </a:lnTo>
                <a:lnTo>
                  <a:pt x="220878" y="45855"/>
                </a:lnTo>
                <a:lnTo>
                  <a:pt x="218734" y="45664"/>
                </a:lnTo>
                <a:lnTo>
                  <a:pt x="216502" y="45464"/>
                </a:lnTo>
                <a:lnTo>
                  <a:pt x="214225" y="45246"/>
                </a:lnTo>
                <a:lnTo>
                  <a:pt x="211904" y="45007"/>
                </a:lnTo>
                <a:lnTo>
                  <a:pt x="211727" y="44991"/>
                </a:lnTo>
                <a:lnTo>
                  <a:pt x="211573" y="44980"/>
                </a:lnTo>
                <a:lnTo>
                  <a:pt x="211396" y="44975"/>
                </a:lnTo>
                <a:lnTo>
                  <a:pt x="211086" y="44975"/>
                </a:lnTo>
                <a:lnTo>
                  <a:pt x="210909" y="44980"/>
                </a:lnTo>
                <a:lnTo>
                  <a:pt x="210755" y="44991"/>
                </a:lnTo>
                <a:lnTo>
                  <a:pt x="210600" y="45007"/>
                </a:lnTo>
                <a:lnTo>
                  <a:pt x="210467" y="45024"/>
                </a:lnTo>
                <a:lnTo>
                  <a:pt x="210313" y="45040"/>
                </a:lnTo>
                <a:lnTo>
                  <a:pt x="210180" y="45067"/>
                </a:lnTo>
                <a:lnTo>
                  <a:pt x="210070" y="45094"/>
                </a:lnTo>
                <a:lnTo>
                  <a:pt x="209959" y="45121"/>
                </a:lnTo>
                <a:lnTo>
                  <a:pt x="209849" y="45154"/>
                </a:lnTo>
                <a:lnTo>
                  <a:pt x="209760" y="45192"/>
                </a:lnTo>
                <a:lnTo>
                  <a:pt x="209694" y="45225"/>
                </a:lnTo>
                <a:lnTo>
                  <a:pt x="209605" y="45279"/>
                </a:lnTo>
                <a:lnTo>
                  <a:pt x="209561" y="45333"/>
                </a:lnTo>
                <a:lnTo>
                  <a:pt x="209561" y="45387"/>
                </a:lnTo>
                <a:lnTo>
                  <a:pt x="209583" y="45442"/>
                </a:lnTo>
                <a:lnTo>
                  <a:pt x="209605" y="45496"/>
                </a:lnTo>
                <a:lnTo>
                  <a:pt x="209694" y="45545"/>
                </a:lnTo>
                <a:lnTo>
                  <a:pt x="209782" y="45594"/>
                </a:lnTo>
                <a:lnTo>
                  <a:pt x="209893" y="45637"/>
                </a:lnTo>
                <a:lnTo>
                  <a:pt x="209893" y="45637"/>
                </a:lnTo>
                <a:lnTo>
                  <a:pt x="208147" y="45398"/>
                </a:lnTo>
                <a:lnTo>
                  <a:pt x="206356" y="45170"/>
                </a:lnTo>
                <a:lnTo>
                  <a:pt x="204544" y="44942"/>
                </a:lnTo>
                <a:lnTo>
                  <a:pt x="202665" y="44725"/>
                </a:lnTo>
                <a:lnTo>
                  <a:pt x="200764" y="44513"/>
                </a:lnTo>
                <a:lnTo>
                  <a:pt x="198819" y="44307"/>
                </a:lnTo>
                <a:lnTo>
                  <a:pt x="196852" y="44111"/>
                </a:lnTo>
                <a:lnTo>
                  <a:pt x="194818" y="43921"/>
                </a:lnTo>
                <a:lnTo>
                  <a:pt x="192763" y="43742"/>
                </a:lnTo>
                <a:lnTo>
                  <a:pt x="190663" y="43568"/>
                </a:lnTo>
                <a:lnTo>
                  <a:pt x="188519" y="43405"/>
                </a:lnTo>
                <a:lnTo>
                  <a:pt x="186331" y="43247"/>
                </a:lnTo>
                <a:lnTo>
                  <a:pt x="184098" y="43101"/>
                </a:lnTo>
                <a:lnTo>
                  <a:pt x="181822" y="42960"/>
                </a:lnTo>
                <a:lnTo>
                  <a:pt x="179523" y="42835"/>
                </a:lnTo>
                <a:lnTo>
                  <a:pt x="177158" y="42715"/>
                </a:lnTo>
                <a:lnTo>
                  <a:pt x="174771" y="42606"/>
                </a:lnTo>
                <a:lnTo>
                  <a:pt x="172317" y="42509"/>
                </a:lnTo>
                <a:lnTo>
                  <a:pt x="169842" y="42416"/>
                </a:lnTo>
                <a:lnTo>
                  <a:pt x="167300" y="42340"/>
                </a:lnTo>
                <a:lnTo>
                  <a:pt x="164736" y="42275"/>
                </a:lnTo>
                <a:lnTo>
                  <a:pt x="162106" y="42215"/>
                </a:lnTo>
                <a:lnTo>
                  <a:pt x="159431" y="42172"/>
                </a:lnTo>
                <a:lnTo>
                  <a:pt x="156735" y="42139"/>
                </a:lnTo>
                <a:lnTo>
                  <a:pt x="153972" y="42118"/>
                </a:lnTo>
                <a:lnTo>
                  <a:pt x="151165" y="42107"/>
                </a:lnTo>
                <a:lnTo>
                  <a:pt x="148313" y="42112"/>
                </a:lnTo>
                <a:lnTo>
                  <a:pt x="145396" y="42128"/>
                </a:lnTo>
                <a:lnTo>
                  <a:pt x="142456" y="42156"/>
                </a:lnTo>
                <a:lnTo>
                  <a:pt x="139450" y="42194"/>
                </a:lnTo>
                <a:lnTo>
                  <a:pt x="136400" y="42248"/>
                </a:lnTo>
                <a:lnTo>
                  <a:pt x="133305" y="42319"/>
                </a:lnTo>
                <a:lnTo>
                  <a:pt x="130763" y="42378"/>
                </a:lnTo>
                <a:lnTo>
                  <a:pt x="128244" y="42433"/>
                </a:lnTo>
                <a:lnTo>
                  <a:pt x="125768" y="42482"/>
                </a:lnTo>
                <a:lnTo>
                  <a:pt x="123315" y="42525"/>
                </a:lnTo>
                <a:lnTo>
                  <a:pt x="120883" y="42563"/>
                </a:lnTo>
                <a:lnTo>
                  <a:pt x="118496" y="42596"/>
                </a:lnTo>
                <a:lnTo>
                  <a:pt x="116131" y="42623"/>
                </a:lnTo>
                <a:lnTo>
                  <a:pt x="113810" y="42650"/>
                </a:lnTo>
                <a:lnTo>
                  <a:pt x="111511" y="42672"/>
                </a:lnTo>
                <a:lnTo>
                  <a:pt x="109235" y="42682"/>
                </a:lnTo>
                <a:lnTo>
                  <a:pt x="107002" y="42693"/>
                </a:lnTo>
                <a:lnTo>
                  <a:pt x="104792" y="42699"/>
                </a:lnTo>
                <a:lnTo>
                  <a:pt x="100482" y="42699"/>
                </a:lnTo>
                <a:lnTo>
                  <a:pt x="98360" y="42688"/>
                </a:lnTo>
                <a:lnTo>
                  <a:pt x="96282" y="42677"/>
                </a:lnTo>
                <a:lnTo>
                  <a:pt x="94227" y="42661"/>
                </a:lnTo>
                <a:lnTo>
                  <a:pt x="92215" y="42644"/>
                </a:lnTo>
                <a:lnTo>
                  <a:pt x="90204" y="42623"/>
                </a:lnTo>
                <a:lnTo>
                  <a:pt x="88237" y="42590"/>
                </a:lnTo>
                <a:lnTo>
                  <a:pt x="86292" y="42563"/>
                </a:lnTo>
                <a:lnTo>
                  <a:pt x="84391" y="42525"/>
                </a:lnTo>
                <a:lnTo>
                  <a:pt x="82512" y="42487"/>
                </a:lnTo>
                <a:lnTo>
                  <a:pt x="80655" y="42443"/>
                </a:lnTo>
                <a:lnTo>
                  <a:pt x="78821" y="42400"/>
                </a:lnTo>
                <a:lnTo>
                  <a:pt x="77030" y="42351"/>
                </a:lnTo>
                <a:lnTo>
                  <a:pt x="75262" y="42297"/>
                </a:lnTo>
                <a:lnTo>
                  <a:pt x="73516" y="42243"/>
                </a:lnTo>
                <a:lnTo>
                  <a:pt x="71792" y="42183"/>
                </a:lnTo>
                <a:lnTo>
                  <a:pt x="70112" y="42118"/>
                </a:lnTo>
                <a:lnTo>
                  <a:pt x="68454" y="42052"/>
                </a:lnTo>
                <a:lnTo>
                  <a:pt x="66819" y="41987"/>
                </a:lnTo>
                <a:lnTo>
                  <a:pt x="65205" y="41917"/>
                </a:lnTo>
                <a:lnTo>
                  <a:pt x="63614" y="41841"/>
                </a:lnTo>
                <a:lnTo>
                  <a:pt x="62067" y="41765"/>
                </a:lnTo>
                <a:lnTo>
                  <a:pt x="60519" y="41683"/>
                </a:lnTo>
                <a:lnTo>
                  <a:pt x="59016" y="41602"/>
                </a:lnTo>
                <a:lnTo>
                  <a:pt x="57535" y="41515"/>
                </a:lnTo>
                <a:lnTo>
                  <a:pt x="56077" y="41428"/>
                </a:lnTo>
                <a:lnTo>
                  <a:pt x="54662" y="41341"/>
                </a:lnTo>
                <a:lnTo>
                  <a:pt x="53247" y="41249"/>
                </a:lnTo>
                <a:lnTo>
                  <a:pt x="51877" y="41151"/>
                </a:lnTo>
                <a:lnTo>
                  <a:pt x="50507" y="41058"/>
                </a:lnTo>
                <a:lnTo>
                  <a:pt x="49180" y="40961"/>
                </a:lnTo>
                <a:lnTo>
                  <a:pt x="47876" y="40857"/>
                </a:lnTo>
                <a:lnTo>
                  <a:pt x="46572" y="40754"/>
                </a:lnTo>
                <a:lnTo>
                  <a:pt x="45312" y="40651"/>
                </a:lnTo>
                <a:lnTo>
                  <a:pt x="44075" y="40548"/>
                </a:lnTo>
                <a:lnTo>
                  <a:pt x="42859" y="40439"/>
                </a:lnTo>
                <a:lnTo>
                  <a:pt x="41665" y="40331"/>
                </a:lnTo>
                <a:lnTo>
                  <a:pt x="40494" y="40217"/>
                </a:lnTo>
                <a:lnTo>
                  <a:pt x="39367" y="40102"/>
                </a:lnTo>
                <a:lnTo>
                  <a:pt x="38239" y="39988"/>
                </a:lnTo>
                <a:lnTo>
                  <a:pt x="37134" y="39874"/>
                </a:lnTo>
                <a:lnTo>
                  <a:pt x="36051" y="39760"/>
                </a:lnTo>
                <a:lnTo>
                  <a:pt x="34990" y="39641"/>
                </a:lnTo>
                <a:lnTo>
                  <a:pt x="32935" y="39402"/>
                </a:lnTo>
                <a:lnTo>
                  <a:pt x="30967" y="39163"/>
                </a:lnTo>
                <a:lnTo>
                  <a:pt x="29089" y="38913"/>
                </a:lnTo>
                <a:lnTo>
                  <a:pt x="27276" y="38668"/>
                </a:lnTo>
                <a:lnTo>
                  <a:pt x="25552" y="38419"/>
                </a:lnTo>
                <a:lnTo>
                  <a:pt x="23917" y="38163"/>
                </a:lnTo>
                <a:lnTo>
                  <a:pt x="22347" y="37913"/>
                </a:lnTo>
                <a:lnTo>
                  <a:pt x="20866" y="37658"/>
                </a:lnTo>
                <a:lnTo>
                  <a:pt x="19452" y="37408"/>
                </a:lnTo>
                <a:lnTo>
                  <a:pt x="18103" y="37158"/>
                </a:lnTo>
                <a:lnTo>
                  <a:pt x="16821" y="36909"/>
                </a:lnTo>
                <a:lnTo>
                  <a:pt x="15606" y="36659"/>
                </a:lnTo>
                <a:lnTo>
                  <a:pt x="14478" y="36414"/>
                </a:lnTo>
                <a:lnTo>
                  <a:pt x="13395" y="36175"/>
                </a:lnTo>
                <a:lnTo>
                  <a:pt x="12401" y="35936"/>
                </a:lnTo>
                <a:lnTo>
                  <a:pt x="11450" y="35703"/>
                </a:lnTo>
                <a:lnTo>
                  <a:pt x="10566" y="35475"/>
                </a:lnTo>
                <a:lnTo>
                  <a:pt x="9726" y="35252"/>
                </a:lnTo>
                <a:lnTo>
                  <a:pt x="8975" y="35040"/>
                </a:lnTo>
                <a:lnTo>
                  <a:pt x="8267" y="34828"/>
                </a:lnTo>
                <a:lnTo>
                  <a:pt x="7604" y="34627"/>
                </a:lnTo>
                <a:lnTo>
                  <a:pt x="7008" y="34437"/>
                </a:lnTo>
                <a:lnTo>
                  <a:pt x="6455" y="34253"/>
                </a:lnTo>
                <a:lnTo>
                  <a:pt x="5947" y="34079"/>
                </a:lnTo>
                <a:lnTo>
                  <a:pt x="5482" y="33916"/>
                </a:lnTo>
                <a:lnTo>
                  <a:pt x="5085" y="33764"/>
                </a:lnTo>
                <a:lnTo>
                  <a:pt x="4399" y="33487"/>
                </a:lnTo>
                <a:lnTo>
                  <a:pt x="3891" y="33264"/>
                </a:lnTo>
                <a:lnTo>
                  <a:pt x="3537" y="33096"/>
                </a:lnTo>
                <a:lnTo>
                  <a:pt x="3338" y="32987"/>
                </a:lnTo>
                <a:lnTo>
                  <a:pt x="3250" y="32944"/>
                </a:lnTo>
                <a:lnTo>
                  <a:pt x="3184" y="32905"/>
                </a:lnTo>
                <a:lnTo>
                  <a:pt x="3117" y="32873"/>
                </a:lnTo>
                <a:lnTo>
                  <a:pt x="3029" y="32840"/>
                </a:lnTo>
                <a:lnTo>
                  <a:pt x="2918" y="32813"/>
                </a:lnTo>
                <a:lnTo>
                  <a:pt x="2830" y="32786"/>
                </a:lnTo>
                <a:lnTo>
                  <a:pt x="2697" y="32764"/>
                </a:lnTo>
                <a:lnTo>
                  <a:pt x="2587" y="32743"/>
                </a:lnTo>
                <a:lnTo>
                  <a:pt x="2454" y="32726"/>
                </a:lnTo>
                <a:lnTo>
                  <a:pt x="2322" y="32710"/>
                </a:lnTo>
                <a:lnTo>
                  <a:pt x="2167" y="32699"/>
                </a:lnTo>
                <a:lnTo>
                  <a:pt x="2012" y="32688"/>
                </a:lnTo>
                <a:lnTo>
                  <a:pt x="1858" y="32683"/>
                </a:lnTo>
                <a:lnTo>
                  <a:pt x="1703" y="32677"/>
                </a:lnTo>
                <a:lnTo>
                  <a:pt x="1548" y="32683"/>
                </a:lnTo>
                <a:lnTo>
                  <a:pt x="1393" y="32688"/>
                </a:lnTo>
                <a:lnTo>
                  <a:pt x="1239" y="32694"/>
                </a:lnTo>
                <a:lnTo>
                  <a:pt x="1084" y="32705"/>
                </a:lnTo>
                <a:lnTo>
                  <a:pt x="951" y="32721"/>
                </a:lnTo>
                <a:lnTo>
                  <a:pt x="797" y="32743"/>
                </a:lnTo>
                <a:lnTo>
                  <a:pt x="686" y="32764"/>
                </a:lnTo>
                <a:lnTo>
                  <a:pt x="553" y="32786"/>
                </a:lnTo>
                <a:lnTo>
                  <a:pt x="443" y="32813"/>
                </a:lnTo>
                <a:lnTo>
                  <a:pt x="355" y="32840"/>
                </a:lnTo>
                <a:lnTo>
                  <a:pt x="266" y="32873"/>
                </a:lnTo>
                <a:lnTo>
                  <a:pt x="200" y="32900"/>
                </a:lnTo>
                <a:lnTo>
                  <a:pt x="133" y="32938"/>
                </a:lnTo>
                <a:lnTo>
                  <a:pt x="67" y="32971"/>
                </a:lnTo>
                <a:lnTo>
                  <a:pt x="45" y="33009"/>
                </a:lnTo>
                <a:lnTo>
                  <a:pt x="1" y="33047"/>
                </a:lnTo>
                <a:lnTo>
                  <a:pt x="1" y="33085"/>
                </a:lnTo>
                <a:lnTo>
                  <a:pt x="1" y="33123"/>
                </a:lnTo>
                <a:lnTo>
                  <a:pt x="23" y="33161"/>
                </a:lnTo>
                <a:lnTo>
                  <a:pt x="288" y="33519"/>
                </a:lnTo>
                <a:lnTo>
                  <a:pt x="598" y="33921"/>
                </a:lnTo>
                <a:lnTo>
                  <a:pt x="1040" y="34454"/>
                </a:lnTo>
                <a:lnTo>
                  <a:pt x="1636" y="35116"/>
                </a:lnTo>
                <a:lnTo>
                  <a:pt x="2366" y="35893"/>
                </a:lnTo>
                <a:lnTo>
                  <a:pt x="3250" y="36778"/>
                </a:lnTo>
                <a:lnTo>
                  <a:pt x="3758" y="37262"/>
                </a:lnTo>
                <a:lnTo>
                  <a:pt x="4289" y="37767"/>
                </a:lnTo>
                <a:lnTo>
                  <a:pt x="4886" y="38299"/>
                </a:lnTo>
                <a:lnTo>
                  <a:pt x="5505" y="38848"/>
                </a:lnTo>
                <a:lnTo>
                  <a:pt x="6190" y="39423"/>
                </a:lnTo>
                <a:lnTo>
                  <a:pt x="6897" y="40016"/>
                </a:lnTo>
                <a:lnTo>
                  <a:pt x="7671" y="40629"/>
                </a:lnTo>
                <a:lnTo>
                  <a:pt x="8466" y="41259"/>
                </a:lnTo>
                <a:lnTo>
                  <a:pt x="9328" y="41906"/>
                </a:lnTo>
                <a:lnTo>
                  <a:pt x="10235" y="42568"/>
                </a:lnTo>
                <a:lnTo>
                  <a:pt x="11185" y="43247"/>
                </a:lnTo>
                <a:lnTo>
                  <a:pt x="12180" y="43937"/>
                </a:lnTo>
                <a:lnTo>
                  <a:pt x="13241" y="44638"/>
                </a:lnTo>
                <a:lnTo>
                  <a:pt x="14346" y="45355"/>
                </a:lnTo>
                <a:lnTo>
                  <a:pt x="15495" y="46083"/>
                </a:lnTo>
                <a:lnTo>
                  <a:pt x="16711" y="46816"/>
                </a:lnTo>
                <a:lnTo>
                  <a:pt x="17971" y="47560"/>
                </a:lnTo>
                <a:lnTo>
                  <a:pt x="19297" y="48315"/>
                </a:lnTo>
                <a:lnTo>
                  <a:pt x="20689" y="49070"/>
                </a:lnTo>
                <a:lnTo>
                  <a:pt x="22126" y="49836"/>
                </a:lnTo>
                <a:lnTo>
                  <a:pt x="23607" y="50602"/>
                </a:lnTo>
                <a:lnTo>
                  <a:pt x="25154" y="51373"/>
                </a:lnTo>
                <a:lnTo>
                  <a:pt x="26768" y="52144"/>
                </a:lnTo>
                <a:lnTo>
                  <a:pt x="27608" y="52536"/>
                </a:lnTo>
                <a:lnTo>
                  <a:pt x="28448" y="52921"/>
                </a:lnTo>
                <a:lnTo>
                  <a:pt x="29310" y="53307"/>
                </a:lnTo>
                <a:lnTo>
                  <a:pt x="30194" y="53698"/>
                </a:lnTo>
                <a:lnTo>
                  <a:pt x="31078" y="54084"/>
                </a:lnTo>
                <a:lnTo>
                  <a:pt x="31984" y="54469"/>
                </a:lnTo>
                <a:lnTo>
                  <a:pt x="32913" y="54855"/>
                </a:lnTo>
                <a:lnTo>
                  <a:pt x="33841" y="55241"/>
                </a:lnTo>
                <a:lnTo>
                  <a:pt x="34791" y="55626"/>
                </a:lnTo>
                <a:lnTo>
                  <a:pt x="35764" y="56012"/>
                </a:lnTo>
                <a:lnTo>
                  <a:pt x="36758" y="56392"/>
                </a:lnTo>
                <a:lnTo>
                  <a:pt x="37753" y="56772"/>
                </a:lnTo>
                <a:lnTo>
                  <a:pt x="38792" y="57152"/>
                </a:lnTo>
                <a:lnTo>
                  <a:pt x="39831" y="57533"/>
                </a:lnTo>
                <a:lnTo>
                  <a:pt x="40870" y="57913"/>
                </a:lnTo>
                <a:lnTo>
                  <a:pt x="41953" y="58288"/>
                </a:lnTo>
                <a:lnTo>
                  <a:pt x="43036" y="58662"/>
                </a:lnTo>
                <a:lnTo>
                  <a:pt x="44141" y="59032"/>
                </a:lnTo>
                <a:lnTo>
                  <a:pt x="45268" y="59401"/>
                </a:lnTo>
                <a:lnTo>
                  <a:pt x="46395" y="59771"/>
                </a:lnTo>
                <a:lnTo>
                  <a:pt x="47567" y="60134"/>
                </a:lnTo>
                <a:lnTo>
                  <a:pt x="48738" y="60498"/>
                </a:lnTo>
                <a:lnTo>
                  <a:pt x="49932" y="60857"/>
                </a:lnTo>
                <a:lnTo>
                  <a:pt x="51126" y="61215"/>
                </a:lnTo>
                <a:lnTo>
                  <a:pt x="52363" y="61568"/>
                </a:lnTo>
                <a:lnTo>
                  <a:pt x="53601" y="61921"/>
                </a:lnTo>
                <a:lnTo>
                  <a:pt x="54861" y="62269"/>
                </a:lnTo>
                <a:lnTo>
                  <a:pt x="56143" y="62617"/>
                </a:lnTo>
                <a:lnTo>
                  <a:pt x="57447" y="62959"/>
                </a:lnTo>
                <a:lnTo>
                  <a:pt x="58773" y="63296"/>
                </a:lnTo>
                <a:lnTo>
                  <a:pt x="60122" y="63632"/>
                </a:lnTo>
                <a:lnTo>
                  <a:pt x="61470" y="63964"/>
                </a:lnTo>
                <a:lnTo>
                  <a:pt x="62840" y="64290"/>
                </a:lnTo>
                <a:lnTo>
                  <a:pt x="64233" y="64610"/>
                </a:lnTo>
                <a:lnTo>
                  <a:pt x="65647" y="64931"/>
                </a:lnTo>
                <a:lnTo>
                  <a:pt x="67084" y="65246"/>
                </a:lnTo>
                <a:lnTo>
                  <a:pt x="68543" y="65555"/>
                </a:lnTo>
                <a:lnTo>
                  <a:pt x="70002" y="65859"/>
                </a:lnTo>
                <a:lnTo>
                  <a:pt x="71505" y="66164"/>
                </a:lnTo>
                <a:lnTo>
                  <a:pt x="73008" y="66457"/>
                </a:lnTo>
                <a:lnTo>
                  <a:pt x="74533" y="66750"/>
                </a:lnTo>
                <a:lnTo>
                  <a:pt x="76080" y="67038"/>
                </a:lnTo>
                <a:lnTo>
                  <a:pt x="77649" y="67315"/>
                </a:lnTo>
                <a:lnTo>
                  <a:pt x="79241" y="67592"/>
                </a:lnTo>
                <a:lnTo>
                  <a:pt x="80854" y="67864"/>
                </a:lnTo>
                <a:lnTo>
                  <a:pt x="82490" y="68124"/>
                </a:lnTo>
                <a:lnTo>
                  <a:pt x="84126" y="68385"/>
                </a:lnTo>
                <a:lnTo>
                  <a:pt x="85805" y="68640"/>
                </a:lnTo>
                <a:lnTo>
                  <a:pt x="87485" y="68885"/>
                </a:lnTo>
                <a:lnTo>
                  <a:pt x="89209" y="69124"/>
                </a:lnTo>
                <a:lnTo>
                  <a:pt x="90933" y="69363"/>
                </a:lnTo>
                <a:lnTo>
                  <a:pt x="92702" y="69586"/>
                </a:lnTo>
                <a:lnTo>
                  <a:pt x="94470" y="69808"/>
                </a:lnTo>
                <a:lnTo>
                  <a:pt x="96260" y="70026"/>
                </a:lnTo>
                <a:lnTo>
                  <a:pt x="97807" y="70199"/>
                </a:lnTo>
                <a:lnTo>
                  <a:pt x="99355" y="70373"/>
                </a:lnTo>
                <a:lnTo>
                  <a:pt x="100902" y="70536"/>
                </a:lnTo>
                <a:lnTo>
                  <a:pt x="102471" y="70699"/>
                </a:lnTo>
                <a:lnTo>
                  <a:pt x="104041" y="70851"/>
                </a:lnTo>
                <a:lnTo>
                  <a:pt x="105632" y="71003"/>
                </a:lnTo>
                <a:lnTo>
                  <a:pt x="107223" y="71144"/>
                </a:lnTo>
                <a:lnTo>
                  <a:pt x="108815" y="71280"/>
                </a:lnTo>
                <a:lnTo>
                  <a:pt x="110406" y="71416"/>
                </a:lnTo>
                <a:lnTo>
                  <a:pt x="112020" y="71541"/>
                </a:lnTo>
                <a:lnTo>
                  <a:pt x="113655" y="71660"/>
                </a:lnTo>
                <a:lnTo>
                  <a:pt x="115269" y="71775"/>
                </a:lnTo>
                <a:lnTo>
                  <a:pt x="116905" y="71883"/>
                </a:lnTo>
                <a:lnTo>
                  <a:pt x="118562" y="71986"/>
                </a:lnTo>
                <a:lnTo>
                  <a:pt x="120220" y="72090"/>
                </a:lnTo>
                <a:lnTo>
                  <a:pt x="121878" y="72182"/>
                </a:lnTo>
                <a:lnTo>
                  <a:pt x="123536" y="72269"/>
                </a:lnTo>
                <a:lnTo>
                  <a:pt x="125215" y="72350"/>
                </a:lnTo>
                <a:lnTo>
                  <a:pt x="126895" y="72426"/>
                </a:lnTo>
                <a:lnTo>
                  <a:pt x="128597" y="72492"/>
                </a:lnTo>
                <a:lnTo>
                  <a:pt x="130299" y="72557"/>
                </a:lnTo>
                <a:lnTo>
                  <a:pt x="132001" y="72616"/>
                </a:lnTo>
                <a:lnTo>
                  <a:pt x="133725" y="72671"/>
                </a:lnTo>
                <a:lnTo>
                  <a:pt x="135449" y="72720"/>
                </a:lnTo>
                <a:lnTo>
                  <a:pt x="137173" y="72763"/>
                </a:lnTo>
                <a:lnTo>
                  <a:pt x="138919" y="72796"/>
                </a:lnTo>
                <a:lnTo>
                  <a:pt x="140666" y="72828"/>
                </a:lnTo>
                <a:lnTo>
                  <a:pt x="142434" y="72855"/>
                </a:lnTo>
                <a:lnTo>
                  <a:pt x="144202" y="72872"/>
                </a:lnTo>
                <a:lnTo>
                  <a:pt x="145970" y="72888"/>
                </a:lnTo>
                <a:lnTo>
                  <a:pt x="147739" y="72893"/>
                </a:lnTo>
                <a:lnTo>
                  <a:pt x="149529" y="72899"/>
                </a:lnTo>
                <a:lnTo>
                  <a:pt x="151054" y="72899"/>
                </a:lnTo>
                <a:lnTo>
                  <a:pt x="152579" y="72888"/>
                </a:lnTo>
                <a:lnTo>
                  <a:pt x="154126" y="72883"/>
                </a:lnTo>
                <a:lnTo>
                  <a:pt x="155652" y="72866"/>
                </a:lnTo>
                <a:lnTo>
                  <a:pt x="157199" y="72850"/>
                </a:lnTo>
                <a:lnTo>
                  <a:pt x="158768" y="72823"/>
                </a:lnTo>
                <a:lnTo>
                  <a:pt x="160315" y="72801"/>
                </a:lnTo>
                <a:lnTo>
                  <a:pt x="161885" y="72769"/>
                </a:lnTo>
                <a:lnTo>
                  <a:pt x="163454" y="72736"/>
                </a:lnTo>
                <a:lnTo>
                  <a:pt x="165023" y="72698"/>
                </a:lnTo>
                <a:lnTo>
                  <a:pt x="166615" y="72654"/>
                </a:lnTo>
                <a:lnTo>
                  <a:pt x="168184" y="72606"/>
                </a:lnTo>
                <a:lnTo>
                  <a:pt x="169775" y="72557"/>
                </a:lnTo>
                <a:lnTo>
                  <a:pt x="171389" y="72502"/>
                </a:lnTo>
                <a:lnTo>
                  <a:pt x="172980" y="72443"/>
                </a:lnTo>
                <a:lnTo>
                  <a:pt x="174594" y="72383"/>
                </a:lnTo>
                <a:lnTo>
                  <a:pt x="176207" y="72312"/>
                </a:lnTo>
                <a:lnTo>
                  <a:pt x="177821" y="72242"/>
                </a:lnTo>
                <a:lnTo>
                  <a:pt x="179457" y="72171"/>
                </a:lnTo>
                <a:lnTo>
                  <a:pt x="181070" y="72090"/>
                </a:lnTo>
                <a:lnTo>
                  <a:pt x="182706" y="72008"/>
                </a:lnTo>
                <a:lnTo>
                  <a:pt x="184364" y="71921"/>
                </a:lnTo>
                <a:lnTo>
                  <a:pt x="185999" y="71829"/>
                </a:lnTo>
                <a:lnTo>
                  <a:pt x="187657" y="71737"/>
                </a:lnTo>
                <a:lnTo>
                  <a:pt x="189315" y="71633"/>
                </a:lnTo>
                <a:lnTo>
                  <a:pt x="190972" y="71530"/>
                </a:lnTo>
                <a:lnTo>
                  <a:pt x="192630" y="71427"/>
                </a:lnTo>
                <a:lnTo>
                  <a:pt x="194310" y="71313"/>
                </a:lnTo>
                <a:lnTo>
                  <a:pt x="195990" y="71199"/>
                </a:lnTo>
                <a:lnTo>
                  <a:pt x="197670" y="71079"/>
                </a:lnTo>
                <a:lnTo>
                  <a:pt x="199372" y="70954"/>
                </a:lnTo>
                <a:lnTo>
                  <a:pt x="201051" y="70829"/>
                </a:lnTo>
                <a:lnTo>
                  <a:pt x="202753" y="70699"/>
                </a:lnTo>
                <a:lnTo>
                  <a:pt x="204455" y="70563"/>
                </a:lnTo>
                <a:lnTo>
                  <a:pt x="206179" y="70422"/>
                </a:lnTo>
                <a:lnTo>
                  <a:pt x="207881" y="70281"/>
                </a:lnTo>
                <a:lnTo>
                  <a:pt x="209605" y="70134"/>
                </a:lnTo>
                <a:lnTo>
                  <a:pt x="211329" y="69982"/>
                </a:lnTo>
                <a:lnTo>
                  <a:pt x="213076" y="69825"/>
                </a:lnTo>
                <a:lnTo>
                  <a:pt x="214800" y="69667"/>
                </a:lnTo>
                <a:lnTo>
                  <a:pt x="216546" y="69504"/>
                </a:lnTo>
                <a:lnTo>
                  <a:pt x="218292" y="69336"/>
                </a:lnTo>
                <a:lnTo>
                  <a:pt x="221806" y="68988"/>
                </a:lnTo>
                <a:lnTo>
                  <a:pt x="225343" y="68624"/>
                </a:lnTo>
                <a:lnTo>
                  <a:pt x="228901" y="68244"/>
                </a:lnTo>
                <a:lnTo>
                  <a:pt x="232482" y="67847"/>
                </a:lnTo>
                <a:lnTo>
                  <a:pt x="236063" y="67440"/>
                </a:lnTo>
                <a:lnTo>
                  <a:pt x="239688" y="67011"/>
                </a:lnTo>
                <a:lnTo>
                  <a:pt x="243313" y="66566"/>
                </a:lnTo>
                <a:lnTo>
                  <a:pt x="246982" y="66104"/>
                </a:lnTo>
                <a:lnTo>
                  <a:pt x="250651" y="65631"/>
                </a:lnTo>
                <a:lnTo>
                  <a:pt x="254342" y="65137"/>
                </a:lnTo>
                <a:lnTo>
                  <a:pt x="258078" y="64626"/>
                </a:lnTo>
                <a:lnTo>
                  <a:pt x="259691" y="64931"/>
                </a:lnTo>
                <a:lnTo>
                  <a:pt x="261283" y="65235"/>
                </a:lnTo>
                <a:lnTo>
                  <a:pt x="262852" y="65544"/>
                </a:lnTo>
                <a:lnTo>
                  <a:pt x="264399" y="65859"/>
                </a:lnTo>
                <a:lnTo>
                  <a:pt x="265946" y="66174"/>
                </a:lnTo>
                <a:lnTo>
                  <a:pt x="267472" y="66500"/>
                </a:lnTo>
                <a:lnTo>
                  <a:pt x="268975" y="66826"/>
                </a:lnTo>
                <a:lnTo>
                  <a:pt x="270478" y="67158"/>
                </a:lnTo>
                <a:lnTo>
                  <a:pt x="271936" y="67494"/>
                </a:lnTo>
                <a:lnTo>
                  <a:pt x="273395" y="67837"/>
                </a:lnTo>
                <a:lnTo>
                  <a:pt x="274832" y="68184"/>
                </a:lnTo>
                <a:lnTo>
                  <a:pt x="276246" y="68537"/>
                </a:lnTo>
                <a:lnTo>
                  <a:pt x="277639" y="68890"/>
                </a:lnTo>
                <a:lnTo>
                  <a:pt x="279009" y="69254"/>
                </a:lnTo>
                <a:lnTo>
                  <a:pt x="280358" y="69618"/>
                </a:lnTo>
                <a:lnTo>
                  <a:pt x="281684" y="69988"/>
                </a:lnTo>
                <a:lnTo>
                  <a:pt x="282988" y="70362"/>
                </a:lnTo>
                <a:lnTo>
                  <a:pt x="284292" y="70743"/>
                </a:lnTo>
                <a:lnTo>
                  <a:pt x="285552" y="71128"/>
                </a:lnTo>
                <a:lnTo>
                  <a:pt x="286790" y="71519"/>
                </a:lnTo>
                <a:lnTo>
                  <a:pt x="288005" y="71916"/>
                </a:lnTo>
                <a:lnTo>
                  <a:pt x="289221" y="72312"/>
                </a:lnTo>
                <a:lnTo>
                  <a:pt x="290393" y="72720"/>
                </a:lnTo>
                <a:lnTo>
                  <a:pt x="291542" y="73127"/>
                </a:lnTo>
                <a:lnTo>
                  <a:pt x="292669" y="73540"/>
                </a:lnTo>
                <a:lnTo>
                  <a:pt x="293774" y="73963"/>
                </a:lnTo>
                <a:lnTo>
                  <a:pt x="294857" y="74387"/>
                </a:lnTo>
                <a:lnTo>
                  <a:pt x="295896" y="74816"/>
                </a:lnTo>
                <a:lnTo>
                  <a:pt x="296935" y="75251"/>
                </a:lnTo>
                <a:lnTo>
                  <a:pt x="297930" y="75691"/>
                </a:lnTo>
                <a:lnTo>
                  <a:pt x="298902" y="76136"/>
                </a:lnTo>
                <a:lnTo>
                  <a:pt x="299853" y="76587"/>
                </a:lnTo>
                <a:lnTo>
                  <a:pt x="299853" y="76587"/>
                </a:lnTo>
                <a:lnTo>
                  <a:pt x="299322" y="76571"/>
                </a:lnTo>
                <a:lnTo>
                  <a:pt x="298770" y="76560"/>
                </a:lnTo>
                <a:lnTo>
                  <a:pt x="298217" y="76554"/>
                </a:lnTo>
                <a:lnTo>
                  <a:pt x="297642" y="76554"/>
                </a:lnTo>
                <a:lnTo>
                  <a:pt x="296714" y="76560"/>
                </a:lnTo>
                <a:lnTo>
                  <a:pt x="295808" y="76576"/>
                </a:lnTo>
                <a:lnTo>
                  <a:pt x="294902" y="76603"/>
                </a:lnTo>
                <a:lnTo>
                  <a:pt x="293995" y="76641"/>
                </a:lnTo>
                <a:lnTo>
                  <a:pt x="293133" y="76696"/>
                </a:lnTo>
                <a:lnTo>
                  <a:pt x="292271" y="76755"/>
                </a:lnTo>
                <a:lnTo>
                  <a:pt x="291431" y="76821"/>
                </a:lnTo>
                <a:lnTo>
                  <a:pt x="290614" y="76902"/>
                </a:lnTo>
                <a:lnTo>
                  <a:pt x="289796" y="76989"/>
                </a:lnTo>
                <a:lnTo>
                  <a:pt x="289022" y="77092"/>
                </a:lnTo>
                <a:lnTo>
                  <a:pt x="288271" y="77195"/>
                </a:lnTo>
                <a:lnTo>
                  <a:pt x="287541" y="77315"/>
                </a:lnTo>
                <a:lnTo>
                  <a:pt x="286812" y="77434"/>
                </a:lnTo>
                <a:lnTo>
                  <a:pt x="286149" y="77570"/>
                </a:lnTo>
                <a:lnTo>
                  <a:pt x="285486" y="77706"/>
                </a:lnTo>
                <a:lnTo>
                  <a:pt x="284845" y="77858"/>
                </a:lnTo>
                <a:lnTo>
                  <a:pt x="284248" y="78010"/>
                </a:lnTo>
                <a:lnTo>
                  <a:pt x="283695" y="78173"/>
                </a:lnTo>
                <a:lnTo>
                  <a:pt x="283143" y="78341"/>
                </a:lnTo>
                <a:lnTo>
                  <a:pt x="282634" y="78515"/>
                </a:lnTo>
                <a:lnTo>
                  <a:pt x="282170" y="78694"/>
                </a:lnTo>
                <a:lnTo>
                  <a:pt x="281728" y="78879"/>
                </a:lnTo>
                <a:lnTo>
                  <a:pt x="281330" y="79075"/>
                </a:lnTo>
                <a:lnTo>
                  <a:pt x="280977" y="79270"/>
                </a:lnTo>
                <a:lnTo>
                  <a:pt x="280645" y="79471"/>
                </a:lnTo>
                <a:lnTo>
                  <a:pt x="280358" y="79678"/>
                </a:lnTo>
                <a:lnTo>
                  <a:pt x="280115" y="79889"/>
                </a:lnTo>
                <a:lnTo>
                  <a:pt x="279916" y="80101"/>
                </a:lnTo>
                <a:lnTo>
                  <a:pt x="279761" y="80324"/>
                </a:lnTo>
                <a:lnTo>
                  <a:pt x="279650" y="80547"/>
                </a:lnTo>
                <a:lnTo>
                  <a:pt x="279584" y="80769"/>
                </a:lnTo>
                <a:lnTo>
                  <a:pt x="279562" y="80998"/>
                </a:lnTo>
                <a:lnTo>
                  <a:pt x="279562" y="81204"/>
                </a:lnTo>
                <a:lnTo>
                  <a:pt x="279628" y="81399"/>
                </a:lnTo>
                <a:lnTo>
                  <a:pt x="279717" y="81595"/>
                </a:lnTo>
                <a:lnTo>
                  <a:pt x="279827" y="81791"/>
                </a:lnTo>
                <a:lnTo>
                  <a:pt x="280004" y="81981"/>
                </a:lnTo>
                <a:lnTo>
                  <a:pt x="280181" y="82171"/>
                </a:lnTo>
                <a:lnTo>
                  <a:pt x="280402" y="82355"/>
                </a:lnTo>
                <a:lnTo>
                  <a:pt x="280667" y="82535"/>
                </a:lnTo>
                <a:lnTo>
                  <a:pt x="280954" y="82714"/>
                </a:lnTo>
                <a:lnTo>
                  <a:pt x="281264" y="82888"/>
                </a:lnTo>
                <a:lnTo>
                  <a:pt x="281595" y="83056"/>
                </a:lnTo>
                <a:lnTo>
                  <a:pt x="281971" y="83224"/>
                </a:lnTo>
                <a:lnTo>
                  <a:pt x="282369" y="83382"/>
                </a:lnTo>
                <a:lnTo>
                  <a:pt x="282789" y="83540"/>
                </a:lnTo>
                <a:lnTo>
                  <a:pt x="283253" y="83692"/>
                </a:lnTo>
                <a:lnTo>
                  <a:pt x="283717" y="83838"/>
                </a:lnTo>
                <a:lnTo>
                  <a:pt x="284226" y="83979"/>
                </a:lnTo>
                <a:lnTo>
                  <a:pt x="284756" y="84115"/>
                </a:lnTo>
                <a:lnTo>
                  <a:pt x="285287" y="84251"/>
                </a:lnTo>
                <a:lnTo>
                  <a:pt x="285861" y="84376"/>
                </a:lnTo>
                <a:lnTo>
                  <a:pt x="286458" y="84496"/>
                </a:lnTo>
                <a:lnTo>
                  <a:pt x="287055" y="84604"/>
                </a:lnTo>
                <a:lnTo>
                  <a:pt x="287696" y="84713"/>
                </a:lnTo>
                <a:lnTo>
                  <a:pt x="288337" y="84816"/>
                </a:lnTo>
                <a:lnTo>
                  <a:pt x="289000" y="84908"/>
                </a:lnTo>
                <a:lnTo>
                  <a:pt x="289685" y="84995"/>
                </a:lnTo>
                <a:lnTo>
                  <a:pt x="290393" y="85077"/>
                </a:lnTo>
                <a:lnTo>
                  <a:pt x="291100" y="85147"/>
                </a:lnTo>
                <a:lnTo>
                  <a:pt x="291829" y="85212"/>
                </a:lnTo>
                <a:lnTo>
                  <a:pt x="292581" y="85272"/>
                </a:lnTo>
                <a:lnTo>
                  <a:pt x="293354" y="85321"/>
                </a:lnTo>
                <a:lnTo>
                  <a:pt x="294128" y="85365"/>
                </a:lnTo>
                <a:lnTo>
                  <a:pt x="294017" y="85528"/>
                </a:lnTo>
                <a:lnTo>
                  <a:pt x="293951" y="85696"/>
                </a:lnTo>
                <a:lnTo>
                  <a:pt x="293929" y="85870"/>
                </a:lnTo>
                <a:lnTo>
                  <a:pt x="293907" y="86038"/>
                </a:lnTo>
                <a:lnTo>
                  <a:pt x="293929" y="86272"/>
                </a:lnTo>
                <a:lnTo>
                  <a:pt x="293995" y="86494"/>
                </a:lnTo>
                <a:lnTo>
                  <a:pt x="294128" y="86717"/>
                </a:lnTo>
                <a:lnTo>
                  <a:pt x="294283" y="86934"/>
                </a:lnTo>
                <a:lnTo>
                  <a:pt x="294482" y="87152"/>
                </a:lnTo>
                <a:lnTo>
                  <a:pt x="294725" y="87363"/>
                </a:lnTo>
                <a:lnTo>
                  <a:pt x="295012" y="87570"/>
                </a:lnTo>
                <a:lnTo>
                  <a:pt x="295322" y="87771"/>
                </a:lnTo>
                <a:lnTo>
                  <a:pt x="295697" y="87966"/>
                </a:lnTo>
                <a:lnTo>
                  <a:pt x="296095" y="88162"/>
                </a:lnTo>
                <a:lnTo>
                  <a:pt x="296537" y="88347"/>
                </a:lnTo>
                <a:lnTo>
                  <a:pt x="297001" y="88526"/>
                </a:lnTo>
                <a:lnTo>
                  <a:pt x="297510" y="88700"/>
                </a:lnTo>
                <a:lnTo>
                  <a:pt x="298040" y="88868"/>
                </a:lnTo>
                <a:lnTo>
                  <a:pt x="298615" y="89031"/>
                </a:lnTo>
                <a:lnTo>
                  <a:pt x="299212" y="89183"/>
                </a:lnTo>
                <a:lnTo>
                  <a:pt x="299831" y="89330"/>
                </a:lnTo>
                <a:lnTo>
                  <a:pt x="300494" y="89471"/>
                </a:lnTo>
                <a:lnTo>
                  <a:pt x="301179" y="89601"/>
                </a:lnTo>
                <a:lnTo>
                  <a:pt x="301886" y="89726"/>
                </a:lnTo>
                <a:lnTo>
                  <a:pt x="302616" y="89846"/>
                </a:lnTo>
                <a:lnTo>
                  <a:pt x="303389" y="89949"/>
                </a:lnTo>
                <a:lnTo>
                  <a:pt x="304163" y="90047"/>
                </a:lnTo>
                <a:lnTo>
                  <a:pt x="304959" y="90139"/>
                </a:lnTo>
                <a:lnTo>
                  <a:pt x="305776" y="90215"/>
                </a:lnTo>
                <a:lnTo>
                  <a:pt x="306616" y="90286"/>
                </a:lnTo>
                <a:lnTo>
                  <a:pt x="307478" y="90345"/>
                </a:lnTo>
                <a:lnTo>
                  <a:pt x="308362" y="90394"/>
                </a:lnTo>
                <a:lnTo>
                  <a:pt x="309247" y="90438"/>
                </a:lnTo>
                <a:lnTo>
                  <a:pt x="310153" y="90465"/>
                </a:lnTo>
                <a:lnTo>
                  <a:pt x="311081" y="90481"/>
                </a:lnTo>
                <a:lnTo>
                  <a:pt x="312009" y="90487"/>
                </a:lnTo>
                <a:lnTo>
                  <a:pt x="312938" y="90481"/>
                </a:lnTo>
                <a:lnTo>
                  <a:pt x="313866" y="90465"/>
                </a:lnTo>
                <a:lnTo>
                  <a:pt x="314750" y="90438"/>
                </a:lnTo>
                <a:lnTo>
                  <a:pt x="315656" y="90394"/>
                </a:lnTo>
                <a:lnTo>
                  <a:pt x="316518" y="90345"/>
                </a:lnTo>
                <a:lnTo>
                  <a:pt x="317381" y="90286"/>
                </a:lnTo>
                <a:lnTo>
                  <a:pt x="318220" y="90215"/>
                </a:lnTo>
                <a:lnTo>
                  <a:pt x="319038" y="90139"/>
                </a:lnTo>
                <a:lnTo>
                  <a:pt x="319856" y="90047"/>
                </a:lnTo>
                <a:lnTo>
                  <a:pt x="320630" y="89949"/>
                </a:lnTo>
                <a:lnTo>
                  <a:pt x="321381" y="89846"/>
                </a:lnTo>
                <a:lnTo>
                  <a:pt x="322133" y="89726"/>
                </a:lnTo>
                <a:lnTo>
                  <a:pt x="322840" y="89601"/>
                </a:lnTo>
                <a:lnTo>
                  <a:pt x="323525" y="89471"/>
                </a:lnTo>
                <a:lnTo>
                  <a:pt x="324166" y="89330"/>
                </a:lnTo>
                <a:lnTo>
                  <a:pt x="324807" y="89183"/>
                </a:lnTo>
                <a:lnTo>
                  <a:pt x="325404" y="89031"/>
                </a:lnTo>
                <a:lnTo>
                  <a:pt x="325979" y="88868"/>
                </a:lnTo>
                <a:lnTo>
                  <a:pt x="326509" y="88700"/>
                </a:lnTo>
                <a:lnTo>
                  <a:pt x="327017" y="88526"/>
                </a:lnTo>
                <a:lnTo>
                  <a:pt x="327482" y="88347"/>
                </a:lnTo>
                <a:lnTo>
                  <a:pt x="327924" y="88162"/>
                </a:lnTo>
                <a:lnTo>
                  <a:pt x="328322" y="87966"/>
                </a:lnTo>
                <a:lnTo>
                  <a:pt x="328675" y="87771"/>
                </a:lnTo>
                <a:lnTo>
                  <a:pt x="329007" y="87570"/>
                </a:lnTo>
                <a:lnTo>
                  <a:pt x="329294" y="87363"/>
                </a:lnTo>
                <a:lnTo>
                  <a:pt x="329537" y="87152"/>
                </a:lnTo>
                <a:lnTo>
                  <a:pt x="329736" y="86934"/>
                </a:lnTo>
                <a:lnTo>
                  <a:pt x="329891" y="86717"/>
                </a:lnTo>
                <a:lnTo>
                  <a:pt x="330001" y="86494"/>
                </a:lnTo>
                <a:lnTo>
                  <a:pt x="330068" y="86272"/>
                </a:lnTo>
                <a:lnTo>
                  <a:pt x="330112" y="86038"/>
                </a:lnTo>
                <a:lnTo>
                  <a:pt x="330090" y="85875"/>
                </a:lnTo>
                <a:lnTo>
                  <a:pt x="330046" y="85718"/>
                </a:lnTo>
                <a:lnTo>
                  <a:pt x="330001" y="85555"/>
                </a:lnTo>
                <a:lnTo>
                  <a:pt x="329913" y="85397"/>
                </a:lnTo>
                <a:lnTo>
                  <a:pt x="330731" y="85365"/>
                </a:lnTo>
                <a:lnTo>
                  <a:pt x="331527" y="85321"/>
                </a:lnTo>
                <a:lnTo>
                  <a:pt x="332300" y="85267"/>
                </a:lnTo>
                <a:lnTo>
                  <a:pt x="333074" y="85207"/>
                </a:lnTo>
                <a:lnTo>
                  <a:pt x="333825" y="85142"/>
                </a:lnTo>
                <a:lnTo>
                  <a:pt x="334577" y="85066"/>
                </a:lnTo>
                <a:lnTo>
                  <a:pt x="335284" y="84979"/>
                </a:lnTo>
                <a:lnTo>
                  <a:pt x="335991" y="84887"/>
                </a:lnTo>
                <a:lnTo>
                  <a:pt x="336677" y="84789"/>
                </a:lnTo>
                <a:lnTo>
                  <a:pt x="337340" y="84686"/>
                </a:lnTo>
                <a:lnTo>
                  <a:pt x="337981" y="84572"/>
                </a:lnTo>
                <a:lnTo>
                  <a:pt x="338622" y="84452"/>
                </a:lnTo>
                <a:lnTo>
                  <a:pt x="339218" y="84327"/>
                </a:lnTo>
                <a:lnTo>
                  <a:pt x="339793" y="84197"/>
                </a:lnTo>
                <a:lnTo>
                  <a:pt x="340346" y="84061"/>
                </a:lnTo>
                <a:lnTo>
                  <a:pt x="340876" y="83914"/>
                </a:lnTo>
                <a:lnTo>
                  <a:pt x="341385" y="83768"/>
                </a:lnTo>
                <a:lnTo>
                  <a:pt x="341849" y="83610"/>
                </a:lnTo>
                <a:lnTo>
                  <a:pt x="342313" y="83453"/>
                </a:lnTo>
                <a:lnTo>
                  <a:pt x="342733" y="83284"/>
                </a:lnTo>
                <a:lnTo>
                  <a:pt x="343131" y="83116"/>
                </a:lnTo>
                <a:lnTo>
                  <a:pt x="343484" y="82942"/>
                </a:lnTo>
                <a:lnTo>
                  <a:pt x="343816" y="82763"/>
                </a:lnTo>
                <a:lnTo>
                  <a:pt x="344125" y="82584"/>
                </a:lnTo>
                <a:lnTo>
                  <a:pt x="344391" y="82399"/>
                </a:lnTo>
                <a:lnTo>
                  <a:pt x="344634" y="82209"/>
                </a:lnTo>
                <a:lnTo>
                  <a:pt x="344833" y="82013"/>
                </a:lnTo>
                <a:lnTo>
                  <a:pt x="345009" y="81818"/>
                </a:lnTo>
                <a:lnTo>
                  <a:pt x="345142" y="81617"/>
                </a:lnTo>
                <a:lnTo>
                  <a:pt x="345231" y="81416"/>
                </a:lnTo>
                <a:lnTo>
                  <a:pt x="345275" y="81209"/>
                </a:lnTo>
                <a:lnTo>
                  <a:pt x="345297" y="80998"/>
                </a:lnTo>
                <a:lnTo>
                  <a:pt x="345275" y="80769"/>
                </a:lnTo>
                <a:lnTo>
                  <a:pt x="345208" y="80547"/>
                </a:lnTo>
                <a:lnTo>
                  <a:pt x="345098" y="80324"/>
                </a:lnTo>
                <a:lnTo>
                  <a:pt x="344943" y="80101"/>
                </a:lnTo>
                <a:lnTo>
                  <a:pt x="344744" y="79889"/>
                </a:lnTo>
                <a:lnTo>
                  <a:pt x="344501" y="79678"/>
                </a:lnTo>
                <a:lnTo>
                  <a:pt x="344214" y="79471"/>
                </a:lnTo>
                <a:lnTo>
                  <a:pt x="343882" y="79270"/>
                </a:lnTo>
                <a:lnTo>
                  <a:pt x="343529" y="79075"/>
                </a:lnTo>
                <a:lnTo>
                  <a:pt x="343131" y="78879"/>
                </a:lnTo>
                <a:lnTo>
                  <a:pt x="342689" y="78694"/>
                </a:lnTo>
                <a:lnTo>
                  <a:pt x="342224" y="78515"/>
                </a:lnTo>
                <a:lnTo>
                  <a:pt x="341716" y="78341"/>
                </a:lnTo>
                <a:lnTo>
                  <a:pt x="341164" y="78173"/>
                </a:lnTo>
                <a:lnTo>
                  <a:pt x="340611" y="78010"/>
                </a:lnTo>
                <a:lnTo>
                  <a:pt x="340014" y="77858"/>
                </a:lnTo>
                <a:lnTo>
                  <a:pt x="339373" y="77706"/>
                </a:lnTo>
                <a:lnTo>
                  <a:pt x="338710" y="77570"/>
                </a:lnTo>
                <a:lnTo>
                  <a:pt x="338025" y="77434"/>
                </a:lnTo>
                <a:lnTo>
                  <a:pt x="337318" y="77315"/>
                </a:lnTo>
                <a:lnTo>
                  <a:pt x="336588" y="77195"/>
                </a:lnTo>
                <a:lnTo>
                  <a:pt x="335837" y="77092"/>
                </a:lnTo>
                <a:lnTo>
                  <a:pt x="335063" y="76989"/>
                </a:lnTo>
                <a:lnTo>
                  <a:pt x="334245" y="76902"/>
                </a:lnTo>
                <a:lnTo>
                  <a:pt x="333427" y="76821"/>
                </a:lnTo>
                <a:lnTo>
                  <a:pt x="332587" y="76755"/>
                </a:lnTo>
                <a:lnTo>
                  <a:pt x="331725" y="76696"/>
                </a:lnTo>
                <a:lnTo>
                  <a:pt x="330863" y="76641"/>
                </a:lnTo>
                <a:lnTo>
                  <a:pt x="329957" y="76603"/>
                </a:lnTo>
                <a:lnTo>
                  <a:pt x="329051" y="76576"/>
                </a:lnTo>
                <a:lnTo>
                  <a:pt x="328145" y="76560"/>
                </a:lnTo>
                <a:lnTo>
                  <a:pt x="327216" y="76554"/>
                </a:lnTo>
                <a:lnTo>
                  <a:pt x="326553" y="76554"/>
                </a:lnTo>
                <a:lnTo>
                  <a:pt x="325890" y="76565"/>
                </a:lnTo>
                <a:lnTo>
                  <a:pt x="325249" y="76576"/>
                </a:lnTo>
                <a:lnTo>
                  <a:pt x="324608" y="76598"/>
                </a:lnTo>
                <a:lnTo>
                  <a:pt x="323989" y="76625"/>
                </a:lnTo>
                <a:lnTo>
                  <a:pt x="323370" y="76652"/>
                </a:lnTo>
                <a:lnTo>
                  <a:pt x="322752" y="76690"/>
                </a:lnTo>
                <a:lnTo>
                  <a:pt x="322133" y="76728"/>
                </a:lnTo>
                <a:lnTo>
                  <a:pt x="321536" y="76777"/>
                </a:lnTo>
                <a:lnTo>
                  <a:pt x="320961" y="76826"/>
                </a:lnTo>
                <a:lnTo>
                  <a:pt x="320364" y="76880"/>
                </a:lnTo>
                <a:lnTo>
                  <a:pt x="319790" y="76940"/>
                </a:lnTo>
                <a:lnTo>
                  <a:pt x="319237" y="77005"/>
                </a:lnTo>
                <a:lnTo>
                  <a:pt x="318685" y="77076"/>
                </a:lnTo>
                <a:lnTo>
                  <a:pt x="318154" y="77152"/>
                </a:lnTo>
                <a:lnTo>
                  <a:pt x="317624" y="77228"/>
                </a:lnTo>
                <a:lnTo>
                  <a:pt x="317845" y="76717"/>
                </a:lnTo>
                <a:lnTo>
                  <a:pt x="318044" y="76207"/>
                </a:lnTo>
                <a:lnTo>
                  <a:pt x="318198" y="75702"/>
                </a:lnTo>
                <a:lnTo>
                  <a:pt x="318309" y="75196"/>
                </a:lnTo>
                <a:lnTo>
                  <a:pt x="318397" y="74686"/>
                </a:lnTo>
                <a:lnTo>
                  <a:pt x="318464" y="74181"/>
                </a:lnTo>
                <a:lnTo>
                  <a:pt x="318486" y="73681"/>
                </a:lnTo>
                <a:lnTo>
                  <a:pt x="318486" y="73176"/>
                </a:lnTo>
                <a:lnTo>
                  <a:pt x="318464" y="72671"/>
                </a:lnTo>
                <a:lnTo>
                  <a:pt x="318397" y="72171"/>
                </a:lnTo>
                <a:lnTo>
                  <a:pt x="318287" y="71671"/>
                </a:lnTo>
                <a:lnTo>
                  <a:pt x="318154" y="71172"/>
                </a:lnTo>
                <a:lnTo>
                  <a:pt x="317999" y="70672"/>
                </a:lnTo>
                <a:lnTo>
                  <a:pt x="317823" y="70178"/>
                </a:lnTo>
                <a:lnTo>
                  <a:pt x="317602" y="69678"/>
                </a:lnTo>
                <a:lnTo>
                  <a:pt x="317358" y="69184"/>
                </a:lnTo>
                <a:lnTo>
                  <a:pt x="317093" y="68689"/>
                </a:lnTo>
                <a:lnTo>
                  <a:pt x="316784" y="68195"/>
                </a:lnTo>
                <a:lnTo>
                  <a:pt x="316452" y="67706"/>
                </a:lnTo>
                <a:lnTo>
                  <a:pt x="316099" y="67217"/>
                </a:lnTo>
                <a:lnTo>
                  <a:pt x="315723" y="66729"/>
                </a:lnTo>
                <a:lnTo>
                  <a:pt x="315303" y="66240"/>
                </a:lnTo>
                <a:lnTo>
                  <a:pt x="314883" y="65751"/>
                </a:lnTo>
                <a:lnTo>
                  <a:pt x="314419" y="65267"/>
                </a:lnTo>
                <a:lnTo>
                  <a:pt x="313932" y="64784"/>
                </a:lnTo>
                <a:lnTo>
                  <a:pt x="313402" y="64301"/>
                </a:lnTo>
                <a:lnTo>
                  <a:pt x="312871" y="63823"/>
                </a:lnTo>
                <a:lnTo>
                  <a:pt x="312297" y="63345"/>
                </a:lnTo>
                <a:lnTo>
                  <a:pt x="311722" y="62867"/>
                </a:lnTo>
                <a:lnTo>
                  <a:pt x="311103" y="62389"/>
                </a:lnTo>
                <a:lnTo>
                  <a:pt x="310462" y="61916"/>
                </a:lnTo>
                <a:lnTo>
                  <a:pt x="309799" y="61443"/>
                </a:lnTo>
                <a:lnTo>
                  <a:pt x="310020" y="61433"/>
                </a:lnTo>
                <a:lnTo>
                  <a:pt x="310219" y="61416"/>
                </a:lnTo>
                <a:lnTo>
                  <a:pt x="310418" y="61395"/>
                </a:lnTo>
                <a:lnTo>
                  <a:pt x="310595" y="61367"/>
                </a:lnTo>
                <a:lnTo>
                  <a:pt x="310750" y="61335"/>
                </a:lnTo>
                <a:lnTo>
                  <a:pt x="310904" y="61297"/>
                </a:lnTo>
                <a:lnTo>
                  <a:pt x="311037" y="61253"/>
                </a:lnTo>
                <a:lnTo>
                  <a:pt x="311125" y="61204"/>
                </a:lnTo>
                <a:lnTo>
                  <a:pt x="311280" y="61123"/>
                </a:lnTo>
                <a:lnTo>
                  <a:pt x="311634" y="60917"/>
                </a:lnTo>
                <a:lnTo>
                  <a:pt x="312142" y="60591"/>
                </a:lnTo>
                <a:lnTo>
                  <a:pt x="312805" y="60156"/>
                </a:lnTo>
                <a:lnTo>
                  <a:pt x="313159" y="59895"/>
                </a:lnTo>
                <a:lnTo>
                  <a:pt x="313557" y="59613"/>
                </a:lnTo>
                <a:lnTo>
                  <a:pt x="313955" y="59303"/>
                </a:lnTo>
                <a:lnTo>
                  <a:pt x="314374" y="58972"/>
                </a:lnTo>
                <a:lnTo>
                  <a:pt x="314794" y="58614"/>
                </a:lnTo>
                <a:lnTo>
                  <a:pt x="315236" y="58233"/>
                </a:lnTo>
                <a:lnTo>
                  <a:pt x="315656" y="57837"/>
                </a:lnTo>
                <a:lnTo>
                  <a:pt x="316099" y="57413"/>
                </a:lnTo>
                <a:lnTo>
                  <a:pt x="316518" y="56968"/>
                </a:lnTo>
                <a:lnTo>
                  <a:pt x="316916" y="56506"/>
                </a:lnTo>
                <a:lnTo>
                  <a:pt x="317314" y="56023"/>
                </a:lnTo>
                <a:lnTo>
                  <a:pt x="317690" y="55523"/>
                </a:lnTo>
                <a:lnTo>
                  <a:pt x="318044" y="55002"/>
                </a:lnTo>
                <a:lnTo>
                  <a:pt x="318353" y="54464"/>
                </a:lnTo>
                <a:lnTo>
                  <a:pt x="318640" y="53910"/>
                </a:lnTo>
                <a:lnTo>
                  <a:pt x="318906" y="53345"/>
                </a:lnTo>
                <a:lnTo>
                  <a:pt x="319105" y="52758"/>
                </a:lnTo>
                <a:lnTo>
                  <a:pt x="319281" y="52161"/>
                </a:lnTo>
                <a:lnTo>
                  <a:pt x="319348" y="51857"/>
                </a:lnTo>
                <a:lnTo>
                  <a:pt x="319392" y="51552"/>
                </a:lnTo>
                <a:lnTo>
                  <a:pt x="319436" y="51237"/>
                </a:lnTo>
                <a:lnTo>
                  <a:pt x="319458" y="50928"/>
                </a:lnTo>
                <a:lnTo>
                  <a:pt x="319458" y="50607"/>
                </a:lnTo>
                <a:lnTo>
                  <a:pt x="319458" y="50287"/>
                </a:lnTo>
                <a:lnTo>
                  <a:pt x="319436" y="49966"/>
                </a:lnTo>
                <a:lnTo>
                  <a:pt x="319414" y="49640"/>
                </a:lnTo>
                <a:lnTo>
                  <a:pt x="319370" y="49315"/>
                </a:lnTo>
                <a:lnTo>
                  <a:pt x="319303" y="48983"/>
                </a:lnTo>
                <a:lnTo>
                  <a:pt x="319215" y="48652"/>
                </a:lnTo>
                <a:lnTo>
                  <a:pt x="319105" y="48315"/>
                </a:lnTo>
                <a:lnTo>
                  <a:pt x="318994" y="47978"/>
                </a:lnTo>
                <a:lnTo>
                  <a:pt x="318839" y="47636"/>
                </a:lnTo>
                <a:lnTo>
                  <a:pt x="318685" y="47294"/>
                </a:lnTo>
                <a:lnTo>
                  <a:pt x="318508" y="46952"/>
                </a:lnTo>
                <a:lnTo>
                  <a:pt x="318309" y="46604"/>
                </a:lnTo>
                <a:lnTo>
                  <a:pt x="318088" y="46257"/>
                </a:lnTo>
                <a:lnTo>
                  <a:pt x="317845" y="45903"/>
                </a:lnTo>
                <a:lnTo>
                  <a:pt x="317579" y="45550"/>
                </a:lnTo>
                <a:lnTo>
                  <a:pt x="317292" y="45197"/>
                </a:lnTo>
                <a:lnTo>
                  <a:pt x="316983" y="44844"/>
                </a:lnTo>
                <a:lnTo>
                  <a:pt x="316651" y="44491"/>
                </a:lnTo>
                <a:lnTo>
                  <a:pt x="316297" y="44133"/>
                </a:lnTo>
                <a:lnTo>
                  <a:pt x="315900" y="43774"/>
                </a:lnTo>
                <a:lnTo>
                  <a:pt x="315502" y="43410"/>
                </a:lnTo>
                <a:lnTo>
                  <a:pt x="315082" y="43052"/>
                </a:lnTo>
                <a:lnTo>
                  <a:pt x="314618" y="42688"/>
                </a:lnTo>
                <a:lnTo>
                  <a:pt x="314131" y="42324"/>
                </a:lnTo>
                <a:lnTo>
                  <a:pt x="313623" y="41960"/>
                </a:lnTo>
                <a:lnTo>
                  <a:pt x="313070" y="41596"/>
                </a:lnTo>
                <a:lnTo>
                  <a:pt x="312518" y="41232"/>
                </a:lnTo>
                <a:lnTo>
                  <a:pt x="311921" y="40868"/>
                </a:lnTo>
                <a:lnTo>
                  <a:pt x="311280" y="40499"/>
                </a:lnTo>
                <a:lnTo>
                  <a:pt x="310639" y="40135"/>
                </a:lnTo>
                <a:lnTo>
                  <a:pt x="309954" y="39766"/>
                </a:lnTo>
                <a:lnTo>
                  <a:pt x="309224" y="39402"/>
                </a:lnTo>
                <a:lnTo>
                  <a:pt x="308473" y="39032"/>
                </a:lnTo>
                <a:lnTo>
                  <a:pt x="307699" y="38668"/>
                </a:lnTo>
                <a:lnTo>
                  <a:pt x="306881" y="38299"/>
                </a:lnTo>
                <a:lnTo>
                  <a:pt x="306042" y="37935"/>
                </a:lnTo>
                <a:lnTo>
                  <a:pt x="305157" y="37566"/>
                </a:lnTo>
                <a:lnTo>
                  <a:pt x="304251" y="37202"/>
                </a:lnTo>
                <a:lnTo>
                  <a:pt x="303301" y="36838"/>
                </a:lnTo>
                <a:lnTo>
                  <a:pt x="302328" y="36469"/>
                </a:lnTo>
                <a:lnTo>
                  <a:pt x="301312" y="36105"/>
                </a:lnTo>
                <a:lnTo>
                  <a:pt x="300251" y="35741"/>
                </a:lnTo>
                <a:lnTo>
                  <a:pt x="299167" y="35377"/>
                </a:lnTo>
                <a:lnTo>
                  <a:pt x="298040" y="35018"/>
                </a:lnTo>
                <a:lnTo>
                  <a:pt x="296891" y="34654"/>
                </a:lnTo>
                <a:lnTo>
                  <a:pt x="295675" y="34296"/>
                </a:lnTo>
                <a:lnTo>
                  <a:pt x="294437" y="33937"/>
                </a:lnTo>
                <a:lnTo>
                  <a:pt x="293178" y="33579"/>
                </a:lnTo>
                <a:lnTo>
                  <a:pt x="291851" y="33221"/>
                </a:lnTo>
                <a:lnTo>
                  <a:pt x="290503" y="32867"/>
                </a:lnTo>
                <a:lnTo>
                  <a:pt x="289088" y="32514"/>
                </a:lnTo>
                <a:lnTo>
                  <a:pt x="287652" y="32161"/>
                </a:lnTo>
                <a:lnTo>
                  <a:pt x="286171" y="31814"/>
                </a:lnTo>
                <a:lnTo>
                  <a:pt x="284646" y="31466"/>
                </a:lnTo>
                <a:lnTo>
                  <a:pt x="283098" y="31118"/>
                </a:lnTo>
                <a:lnTo>
                  <a:pt x="281485" y="30771"/>
                </a:lnTo>
                <a:lnTo>
                  <a:pt x="279827" y="30429"/>
                </a:lnTo>
                <a:lnTo>
                  <a:pt x="278125" y="30092"/>
                </a:lnTo>
                <a:lnTo>
                  <a:pt x="276401" y="29750"/>
                </a:lnTo>
                <a:lnTo>
                  <a:pt x="274611" y="29418"/>
                </a:lnTo>
                <a:lnTo>
                  <a:pt x="272776" y="29082"/>
                </a:lnTo>
                <a:lnTo>
                  <a:pt x="270898" y="28750"/>
                </a:lnTo>
                <a:lnTo>
                  <a:pt x="268975" y="28424"/>
                </a:lnTo>
                <a:lnTo>
                  <a:pt x="267007" y="28098"/>
                </a:lnTo>
                <a:lnTo>
                  <a:pt x="264974" y="27778"/>
                </a:lnTo>
                <a:lnTo>
                  <a:pt x="262918" y="27458"/>
                </a:lnTo>
                <a:lnTo>
                  <a:pt x="260796" y="27137"/>
                </a:lnTo>
                <a:lnTo>
                  <a:pt x="258630" y="26822"/>
                </a:lnTo>
                <a:lnTo>
                  <a:pt x="256420" y="26512"/>
                </a:lnTo>
                <a:lnTo>
                  <a:pt x="254165" y="26208"/>
                </a:lnTo>
                <a:lnTo>
                  <a:pt x="251845" y="25899"/>
                </a:lnTo>
                <a:lnTo>
                  <a:pt x="249590" y="25605"/>
                </a:lnTo>
                <a:lnTo>
                  <a:pt x="247358" y="25312"/>
                </a:lnTo>
                <a:lnTo>
                  <a:pt x="245192" y="25019"/>
                </a:lnTo>
                <a:lnTo>
                  <a:pt x="243048" y="24725"/>
                </a:lnTo>
                <a:lnTo>
                  <a:pt x="240948" y="24432"/>
                </a:lnTo>
                <a:lnTo>
                  <a:pt x="238870" y="24133"/>
                </a:lnTo>
                <a:lnTo>
                  <a:pt x="236837" y="23840"/>
                </a:lnTo>
                <a:lnTo>
                  <a:pt x="234847" y="23547"/>
                </a:lnTo>
                <a:lnTo>
                  <a:pt x="232902" y="23253"/>
                </a:lnTo>
                <a:lnTo>
                  <a:pt x="230979" y="22960"/>
                </a:lnTo>
                <a:lnTo>
                  <a:pt x="229078" y="22667"/>
                </a:lnTo>
                <a:lnTo>
                  <a:pt x="227244" y="22373"/>
                </a:lnTo>
                <a:lnTo>
                  <a:pt x="225431" y="22086"/>
                </a:lnTo>
                <a:lnTo>
                  <a:pt x="223641" y="21792"/>
                </a:lnTo>
                <a:lnTo>
                  <a:pt x="221895" y="21499"/>
                </a:lnTo>
                <a:lnTo>
                  <a:pt x="220193" y="21211"/>
                </a:lnTo>
                <a:lnTo>
                  <a:pt x="218513" y="20918"/>
                </a:lnTo>
                <a:lnTo>
                  <a:pt x="216855" y="20630"/>
                </a:lnTo>
                <a:lnTo>
                  <a:pt x="215242" y="20342"/>
                </a:lnTo>
                <a:lnTo>
                  <a:pt x="213672" y="20054"/>
                </a:lnTo>
                <a:lnTo>
                  <a:pt x="212125" y="19766"/>
                </a:lnTo>
                <a:lnTo>
                  <a:pt x="210600" y="19478"/>
                </a:lnTo>
                <a:lnTo>
                  <a:pt x="209119" y="19191"/>
                </a:lnTo>
                <a:lnTo>
                  <a:pt x="207682" y="18903"/>
                </a:lnTo>
                <a:lnTo>
                  <a:pt x="206246" y="18620"/>
                </a:lnTo>
                <a:lnTo>
                  <a:pt x="204853" y="18338"/>
                </a:lnTo>
                <a:lnTo>
                  <a:pt x="203505" y="18055"/>
                </a:lnTo>
                <a:lnTo>
                  <a:pt x="202179" y="17773"/>
                </a:lnTo>
                <a:lnTo>
                  <a:pt x="200875" y="17490"/>
                </a:lnTo>
                <a:lnTo>
                  <a:pt x="199615" y="17208"/>
                </a:lnTo>
                <a:lnTo>
                  <a:pt x="198355" y="16931"/>
                </a:lnTo>
                <a:lnTo>
                  <a:pt x="197161" y="16654"/>
                </a:lnTo>
                <a:lnTo>
                  <a:pt x="195968" y="16377"/>
                </a:lnTo>
                <a:lnTo>
                  <a:pt x="194818" y="16100"/>
                </a:lnTo>
                <a:lnTo>
                  <a:pt x="193691" y="15823"/>
                </a:lnTo>
                <a:lnTo>
                  <a:pt x="192586" y="15551"/>
                </a:lnTo>
                <a:lnTo>
                  <a:pt x="191503" y="15280"/>
                </a:lnTo>
                <a:lnTo>
                  <a:pt x="190464" y="15008"/>
                </a:lnTo>
                <a:lnTo>
                  <a:pt x="189447" y="14737"/>
                </a:lnTo>
                <a:lnTo>
                  <a:pt x="188453" y="14470"/>
                </a:lnTo>
                <a:lnTo>
                  <a:pt x="187480" y="14204"/>
                </a:lnTo>
                <a:lnTo>
                  <a:pt x="186530" y="13938"/>
                </a:lnTo>
                <a:lnTo>
                  <a:pt x="185623" y="13677"/>
                </a:lnTo>
                <a:lnTo>
                  <a:pt x="184717" y="13411"/>
                </a:lnTo>
                <a:lnTo>
                  <a:pt x="183855" y="13150"/>
                </a:lnTo>
                <a:lnTo>
                  <a:pt x="183015" y="12890"/>
                </a:lnTo>
                <a:lnTo>
                  <a:pt x="182197" y="12634"/>
                </a:lnTo>
                <a:lnTo>
                  <a:pt x="181380" y="12379"/>
                </a:lnTo>
                <a:lnTo>
                  <a:pt x="180606" y="12124"/>
                </a:lnTo>
                <a:lnTo>
                  <a:pt x="179854" y="11874"/>
                </a:lnTo>
                <a:lnTo>
                  <a:pt x="179125" y="11619"/>
                </a:lnTo>
                <a:lnTo>
                  <a:pt x="178418" y="11374"/>
                </a:lnTo>
                <a:lnTo>
                  <a:pt x="177733" y="11124"/>
                </a:lnTo>
                <a:lnTo>
                  <a:pt x="177069" y="10880"/>
                </a:lnTo>
                <a:lnTo>
                  <a:pt x="176428" y="10636"/>
                </a:lnTo>
                <a:lnTo>
                  <a:pt x="175810" y="10397"/>
                </a:lnTo>
                <a:lnTo>
                  <a:pt x="174638" y="9919"/>
                </a:lnTo>
                <a:lnTo>
                  <a:pt x="173533" y="9452"/>
                </a:lnTo>
                <a:lnTo>
                  <a:pt x="172494" y="8990"/>
                </a:lnTo>
                <a:lnTo>
                  <a:pt x="171544" y="8539"/>
                </a:lnTo>
                <a:lnTo>
                  <a:pt x="170660" y="8099"/>
                </a:lnTo>
                <a:lnTo>
                  <a:pt x="169842" y="7665"/>
                </a:lnTo>
                <a:lnTo>
                  <a:pt x="169090" y="7241"/>
                </a:lnTo>
                <a:lnTo>
                  <a:pt x="168405" y="6828"/>
                </a:lnTo>
                <a:lnTo>
                  <a:pt x="167786" y="6426"/>
                </a:lnTo>
                <a:lnTo>
                  <a:pt x="167211" y="6035"/>
                </a:lnTo>
                <a:lnTo>
                  <a:pt x="166703" y="5649"/>
                </a:lnTo>
                <a:lnTo>
                  <a:pt x="166261" y="5280"/>
                </a:lnTo>
                <a:lnTo>
                  <a:pt x="165841" y="4922"/>
                </a:lnTo>
                <a:lnTo>
                  <a:pt x="165487" y="4574"/>
                </a:lnTo>
                <a:lnTo>
                  <a:pt x="165178" y="4243"/>
                </a:lnTo>
                <a:lnTo>
                  <a:pt x="164891" y="3917"/>
                </a:lnTo>
                <a:lnTo>
                  <a:pt x="164670" y="3607"/>
                </a:lnTo>
                <a:lnTo>
                  <a:pt x="164471" y="3308"/>
                </a:lnTo>
                <a:lnTo>
                  <a:pt x="164294" y="3026"/>
                </a:lnTo>
                <a:lnTo>
                  <a:pt x="164161" y="2754"/>
                </a:lnTo>
                <a:lnTo>
                  <a:pt x="164051" y="2499"/>
                </a:lnTo>
                <a:lnTo>
                  <a:pt x="163984" y="2255"/>
                </a:lnTo>
                <a:lnTo>
                  <a:pt x="163940" y="2026"/>
                </a:lnTo>
                <a:lnTo>
                  <a:pt x="163896" y="1815"/>
                </a:lnTo>
                <a:lnTo>
                  <a:pt x="163874" y="1614"/>
                </a:lnTo>
                <a:lnTo>
                  <a:pt x="163874" y="1434"/>
                </a:lnTo>
                <a:lnTo>
                  <a:pt x="163918" y="1114"/>
                </a:lnTo>
                <a:lnTo>
                  <a:pt x="163984" y="859"/>
                </a:lnTo>
                <a:lnTo>
                  <a:pt x="164073" y="669"/>
                </a:lnTo>
                <a:lnTo>
                  <a:pt x="164139" y="549"/>
                </a:lnTo>
                <a:lnTo>
                  <a:pt x="164161" y="500"/>
                </a:lnTo>
                <a:lnTo>
                  <a:pt x="164183" y="462"/>
                </a:lnTo>
                <a:lnTo>
                  <a:pt x="164205" y="424"/>
                </a:lnTo>
                <a:lnTo>
                  <a:pt x="164205" y="386"/>
                </a:lnTo>
                <a:lnTo>
                  <a:pt x="164183" y="348"/>
                </a:lnTo>
                <a:lnTo>
                  <a:pt x="164139" y="310"/>
                </a:lnTo>
                <a:lnTo>
                  <a:pt x="164095" y="272"/>
                </a:lnTo>
                <a:lnTo>
                  <a:pt x="164051" y="239"/>
                </a:lnTo>
                <a:lnTo>
                  <a:pt x="163962" y="207"/>
                </a:lnTo>
                <a:lnTo>
                  <a:pt x="163896" y="174"/>
                </a:lnTo>
                <a:lnTo>
                  <a:pt x="163808" y="147"/>
                </a:lnTo>
                <a:lnTo>
                  <a:pt x="163697" y="120"/>
                </a:lnTo>
                <a:lnTo>
                  <a:pt x="163587" y="93"/>
                </a:lnTo>
                <a:lnTo>
                  <a:pt x="163454" y="71"/>
                </a:lnTo>
                <a:lnTo>
                  <a:pt x="163321" y="55"/>
                </a:lnTo>
                <a:lnTo>
                  <a:pt x="163189" y="33"/>
                </a:lnTo>
                <a:lnTo>
                  <a:pt x="163034" y="22"/>
                </a:lnTo>
                <a:lnTo>
                  <a:pt x="162879" y="11"/>
                </a:lnTo>
                <a:lnTo>
                  <a:pt x="16272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98B8340C-EAED-4771-BDAE-3B4EC87FF8D2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263409" y="157162"/>
            <a:ext cx="35162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3 : DATABASE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6"/>
          </p:nvPr>
        </p:nvSpPr>
        <p:spPr>
          <a:xfrm>
            <a:off x="414338" y="996294"/>
            <a:ext cx="1457325" cy="478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ERD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3857A1C-53DD-4C3C-940D-2982B88F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753538"/>
            <a:ext cx="5679064" cy="40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oogle Shape;5742;p57">
            <a:extLst>
              <a:ext uri="{FF2B5EF4-FFF2-40B4-BE49-F238E27FC236}">
                <a16:creationId xmlns:a16="http://schemas.microsoft.com/office/drawing/2014/main" id="{EDB76B59-CC32-4E8A-AC1C-4818EE7568A3}"/>
              </a:ext>
            </a:extLst>
          </p:cNvPr>
          <p:cNvGrpSpPr/>
          <p:nvPr/>
        </p:nvGrpSpPr>
        <p:grpSpPr>
          <a:xfrm>
            <a:off x="7375526" y="1566529"/>
            <a:ext cx="1681525" cy="2863725"/>
            <a:chOff x="7060098" y="1402625"/>
            <a:chExt cx="1996953" cy="3027630"/>
          </a:xfrm>
        </p:grpSpPr>
        <p:pic>
          <p:nvPicPr>
            <p:cNvPr id="6" name="Google Shape;5743;p57">
              <a:extLst>
                <a:ext uri="{FF2B5EF4-FFF2-40B4-BE49-F238E27FC236}">
                  <a16:creationId xmlns:a16="http://schemas.microsoft.com/office/drawing/2014/main" id="{1E7C7BF9-1631-4AF7-A29B-7041A97F2A3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744;p57">
              <a:extLst>
                <a:ext uri="{FF2B5EF4-FFF2-40B4-BE49-F238E27FC236}">
                  <a16:creationId xmlns:a16="http://schemas.microsoft.com/office/drawing/2014/main" id="{3EC0C8B4-5D0A-441F-9D14-20B58958C63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ubtitle 1">
            <a:extLst>
              <a:ext uri="{FF2B5EF4-FFF2-40B4-BE49-F238E27FC236}">
                <a16:creationId xmlns:a16="http://schemas.microsoft.com/office/drawing/2014/main" id="{25A69AFB-8B41-442A-AA23-468B078D94D6}"/>
              </a:ext>
            </a:extLst>
          </p:cNvPr>
          <p:cNvSpPr txBox="1">
            <a:spLocks/>
          </p:cNvSpPr>
          <p:nvPr/>
        </p:nvSpPr>
        <p:spPr>
          <a:xfrm>
            <a:off x="8165805" y="4734496"/>
            <a:ext cx="607231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329063" y="139252"/>
            <a:ext cx="4966574" cy="490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4 : Phân tích và thiết kế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>
            <a:off x="688597" y="499942"/>
            <a:ext cx="2187506" cy="490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Mô hình use case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r="78034" b="10"/>
          <a:stretch/>
        </p:blipFill>
        <p:spPr>
          <a:xfrm>
            <a:off x="0" y="0"/>
            <a:ext cx="200857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21764266-D87E-4699-9716-E1A9030575FF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DC79E-6C01-4281-A3B9-3B4B3A99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075" y="932311"/>
            <a:ext cx="5099582" cy="40719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8FE3-B498-4978-896A-BCEEFF59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69" y="0"/>
            <a:ext cx="4533900" cy="592933"/>
          </a:xfrm>
        </p:spPr>
        <p:txBody>
          <a:bodyPr/>
          <a:lstStyle/>
          <a:p>
            <a:pPr algn="l"/>
            <a:r>
              <a:rPr lang="en-US" sz="2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Mô hình Activity 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74DCF-8950-4541-89E6-89736C946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288" y="521493"/>
            <a:ext cx="1558649" cy="435769"/>
          </a:xfrm>
        </p:spPr>
        <p:txBody>
          <a:bodyPr/>
          <a:lstStyle/>
          <a:p>
            <a:pPr algn="l"/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. Thống kê</a:t>
            </a:r>
          </a:p>
        </p:txBody>
      </p:sp>
      <p:pic>
        <p:nvPicPr>
          <p:cNvPr id="4" name="Google Shape;275;p44">
            <a:extLst>
              <a:ext uri="{FF2B5EF4-FFF2-40B4-BE49-F238E27FC236}">
                <a16:creationId xmlns:a16="http://schemas.microsoft.com/office/drawing/2014/main" id="{1D575A13-95FA-49BC-9A7E-72A753B18A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>
            <a:off x="0" y="-2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5;p44">
            <a:extLst>
              <a:ext uri="{FF2B5EF4-FFF2-40B4-BE49-F238E27FC236}">
                <a16:creationId xmlns:a16="http://schemas.microsoft.com/office/drawing/2014/main" id="{B3C3F22D-0138-4A35-8B3A-4A05AA0DCC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 rot="10800000">
            <a:off x="7192574" y="-2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B8D46B8-3BF7-4DEE-A18D-E2202A60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69" y="1100138"/>
            <a:ext cx="4693443" cy="39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8965;p76">
            <a:extLst>
              <a:ext uri="{FF2B5EF4-FFF2-40B4-BE49-F238E27FC236}">
                <a16:creationId xmlns:a16="http://schemas.microsoft.com/office/drawing/2014/main" id="{DF3DDA01-8557-4384-83A7-3F47FB5EF370}"/>
              </a:ext>
            </a:extLst>
          </p:cNvPr>
          <p:cNvGrpSpPr/>
          <p:nvPr/>
        </p:nvGrpSpPr>
        <p:grpSpPr>
          <a:xfrm>
            <a:off x="517561" y="4232592"/>
            <a:ext cx="883205" cy="775176"/>
            <a:chOff x="649648" y="271400"/>
            <a:chExt cx="6215377" cy="5455143"/>
          </a:xfrm>
        </p:grpSpPr>
        <p:sp>
          <p:nvSpPr>
            <p:cNvPr id="8" name="Google Shape;8966;p76">
              <a:extLst>
                <a:ext uri="{FF2B5EF4-FFF2-40B4-BE49-F238E27FC236}">
                  <a16:creationId xmlns:a16="http://schemas.microsoft.com/office/drawing/2014/main" id="{C7428F2A-5444-4395-AA47-F04BBCB6E24C}"/>
                </a:ext>
              </a:extLst>
            </p:cNvPr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67;p76">
              <a:extLst>
                <a:ext uri="{FF2B5EF4-FFF2-40B4-BE49-F238E27FC236}">
                  <a16:creationId xmlns:a16="http://schemas.microsoft.com/office/drawing/2014/main" id="{E68186D9-236B-44E9-A7D6-D3C87D2562D9}"/>
                </a:ext>
              </a:extLst>
            </p:cNvPr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68;p76">
              <a:extLst>
                <a:ext uri="{FF2B5EF4-FFF2-40B4-BE49-F238E27FC236}">
                  <a16:creationId xmlns:a16="http://schemas.microsoft.com/office/drawing/2014/main" id="{F702EBD5-8D8B-4FEF-9619-E8879A54F618}"/>
                </a:ext>
              </a:extLst>
            </p:cNvPr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69;p76">
              <a:extLst>
                <a:ext uri="{FF2B5EF4-FFF2-40B4-BE49-F238E27FC236}">
                  <a16:creationId xmlns:a16="http://schemas.microsoft.com/office/drawing/2014/main" id="{D33C659E-2A48-4841-9E26-86709DE92C77}"/>
                </a:ext>
              </a:extLst>
            </p:cNvPr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70;p76">
              <a:extLst>
                <a:ext uri="{FF2B5EF4-FFF2-40B4-BE49-F238E27FC236}">
                  <a16:creationId xmlns:a16="http://schemas.microsoft.com/office/drawing/2014/main" id="{3C1A8AF8-1665-4E94-B7A0-5166179515C3}"/>
                </a:ext>
              </a:extLst>
            </p:cNvPr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71;p76">
              <a:extLst>
                <a:ext uri="{FF2B5EF4-FFF2-40B4-BE49-F238E27FC236}">
                  <a16:creationId xmlns:a16="http://schemas.microsoft.com/office/drawing/2014/main" id="{A96275EC-205D-4916-B336-05FA60FBE18D}"/>
                </a:ext>
              </a:extLst>
            </p:cNvPr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72;p76">
              <a:extLst>
                <a:ext uri="{FF2B5EF4-FFF2-40B4-BE49-F238E27FC236}">
                  <a16:creationId xmlns:a16="http://schemas.microsoft.com/office/drawing/2014/main" id="{7EF3515D-8BF7-4D5A-B465-9F6D7881E727}"/>
                </a:ext>
              </a:extLst>
            </p:cNvPr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73;p76">
              <a:extLst>
                <a:ext uri="{FF2B5EF4-FFF2-40B4-BE49-F238E27FC236}">
                  <a16:creationId xmlns:a16="http://schemas.microsoft.com/office/drawing/2014/main" id="{0D5C43E6-9A5E-4AD5-95AB-518DD71AA55B}"/>
                </a:ext>
              </a:extLst>
            </p:cNvPr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74;p76">
              <a:extLst>
                <a:ext uri="{FF2B5EF4-FFF2-40B4-BE49-F238E27FC236}">
                  <a16:creationId xmlns:a16="http://schemas.microsoft.com/office/drawing/2014/main" id="{04AEF229-56BE-48F3-9B30-8A1D041DC4F3}"/>
                </a:ext>
              </a:extLst>
            </p:cNvPr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75;p76">
              <a:extLst>
                <a:ext uri="{FF2B5EF4-FFF2-40B4-BE49-F238E27FC236}">
                  <a16:creationId xmlns:a16="http://schemas.microsoft.com/office/drawing/2014/main" id="{270CEAC3-DD00-4784-8780-C85DF2FC2A8A}"/>
                </a:ext>
              </a:extLst>
            </p:cNvPr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76;p76">
              <a:extLst>
                <a:ext uri="{FF2B5EF4-FFF2-40B4-BE49-F238E27FC236}">
                  <a16:creationId xmlns:a16="http://schemas.microsoft.com/office/drawing/2014/main" id="{4B16EF65-1BE5-492F-90FD-53BC169F87E7}"/>
                </a:ext>
              </a:extLst>
            </p:cNvPr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77;p76">
              <a:extLst>
                <a:ext uri="{FF2B5EF4-FFF2-40B4-BE49-F238E27FC236}">
                  <a16:creationId xmlns:a16="http://schemas.microsoft.com/office/drawing/2014/main" id="{A61B3BCF-D65C-461D-881A-73EB4E89E6CB}"/>
                </a:ext>
              </a:extLst>
            </p:cNvPr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Subtitle 1">
            <a:extLst>
              <a:ext uri="{FF2B5EF4-FFF2-40B4-BE49-F238E27FC236}">
                <a16:creationId xmlns:a16="http://schemas.microsoft.com/office/drawing/2014/main" id="{066AB392-6BAF-4B0E-9D8C-4194796898F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7734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E9C0-4C35-4088-B87D-B24EDA5A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30" y="99928"/>
            <a:ext cx="2008576" cy="471655"/>
          </a:xfrm>
        </p:spPr>
        <p:txBody>
          <a:bodyPr/>
          <a:lstStyle/>
          <a:p>
            <a:r>
              <a:rPr lang="en-US" sz="25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Bán hàng</a:t>
            </a:r>
          </a:p>
        </p:txBody>
      </p:sp>
      <p:pic>
        <p:nvPicPr>
          <p:cNvPr id="4" name="Google Shape;275;p44">
            <a:extLst>
              <a:ext uri="{FF2B5EF4-FFF2-40B4-BE49-F238E27FC236}">
                <a16:creationId xmlns:a16="http://schemas.microsoft.com/office/drawing/2014/main" id="{12F884A1-45B4-41B0-B8BD-E082C83F74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8034" b="10"/>
          <a:stretch/>
        </p:blipFill>
        <p:spPr>
          <a:xfrm>
            <a:off x="0" y="0"/>
            <a:ext cx="200857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420C6D6-244E-4EC9-B3E7-7C9AE6D9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55" y="771526"/>
            <a:ext cx="5176838" cy="403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F6862EF1-E186-42DE-BA4E-AAE1991BB49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2088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464345" y="107138"/>
            <a:ext cx="2983875" cy="578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 . Khuyến mãi</a:t>
            </a:r>
            <a:endParaRPr sz="25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D13C4-04AC-424B-9424-29BBFD67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1" y="907256"/>
            <a:ext cx="2955130" cy="41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B5033-BA50-48B0-B49D-AB6961034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9" y="882289"/>
            <a:ext cx="3109911" cy="4082635"/>
          </a:xfrm>
          <a:prstGeom prst="rect">
            <a:avLst/>
          </a:prstGeom>
        </p:spPr>
      </p:pic>
      <p:sp>
        <p:nvSpPr>
          <p:cNvPr id="8" name="Google Shape;366;p51">
            <a:extLst>
              <a:ext uri="{FF2B5EF4-FFF2-40B4-BE49-F238E27FC236}">
                <a16:creationId xmlns:a16="http://schemas.microsoft.com/office/drawing/2014/main" id="{9D967EE6-F336-4D1F-B4EF-8947D6DFA979}"/>
              </a:ext>
            </a:extLst>
          </p:cNvPr>
          <p:cNvSpPr/>
          <p:nvPr/>
        </p:nvSpPr>
        <p:spPr>
          <a:xfrm rot="10800000">
            <a:off x="8065173" y="107138"/>
            <a:ext cx="667115" cy="667140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9;p51">
            <a:extLst>
              <a:ext uri="{FF2B5EF4-FFF2-40B4-BE49-F238E27FC236}">
                <a16:creationId xmlns:a16="http://schemas.microsoft.com/office/drawing/2014/main" id="{4422E079-A402-4F60-89F4-BB8E04C78667}"/>
              </a:ext>
            </a:extLst>
          </p:cNvPr>
          <p:cNvSpPr/>
          <p:nvPr/>
        </p:nvSpPr>
        <p:spPr>
          <a:xfrm rot="10800000">
            <a:off x="8256510" y="160848"/>
            <a:ext cx="284439" cy="559718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2946487-B949-44CD-91C4-2CA670E5F9D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title"/>
          </p:nvPr>
        </p:nvSpPr>
        <p:spPr>
          <a:xfrm>
            <a:off x="619987" y="129055"/>
            <a:ext cx="30161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 . Class Diagram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306;p48">
            <a:extLst>
              <a:ext uri="{FF2B5EF4-FFF2-40B4-BE49-F238E27FC236}">
                <a16:creationId xmlns:a16="http://schemas.microsoft.com/office/drawing/2014/main" id="{E7DBE70C-1DA6-4353-81FE-F11245C7A03D}"/>
              </a:ext>
            </a:extLst>
          </p:cNvPr>
          <p:cNvSpPr/>
          <p:nvPr/>
        </p:nvSpPr>
        <p:spPr>
          <a:xfrm rot="10800000">
            <a:off x="7769503" y="265523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24;p48">
            <a:extLst>
              <a:ext uri="{FF2B5EF4-FFF2-40B4-BE49-F238E27FC236}">
                <a16:creationId xmlns:a16="http://schemas.microsoft.com/office/drawing/2014/main" id="{8665626A-6F0F-4A22-A7DE-578C47B53CAA}"/>
              </a:ext>
            </a:extLst>
          </p:cNvPr>
          <p:cNvGrpSpPr/>
          <p:nvPr/>
        </p:nvGrpSpPr>
        <p:grpSpPr>
          <a:xfrm>
            <a:off x="7990289" y="367942"/>
            <a:ext cx="160724" cy="397481"/>
            <a:chOff x="1748428" y="1080933"/>
            <a:chExt cx="248645" cy="614915"/>
          </a:xfrm>
        </p:grpSpPr>
        <p:sp>
          <p:nvSpPr>
            <p:cNvPr id="11" name="Google Shape;325;p48">
              <a:extLst>
                <a:ext uri="{FF2B5EF4-FFF2-40B4-BE49-F238E27FC236}">
                  <a16:creationId xmlns:a16="http://schemas.microsoft.com/office/drawing/2014/main" id="{D071D0B0-6E92-4A15-9F7B-91F1DAE38197}"/>
                </a:ext>
              </a:extLst>
            </p:cNvPr>
            <p:cNvSpPr/>
            <p:nvPr/>
          </p:nvSpPr>
          <p:spPr>
            <a:xfrm rot="10800000">
              <a:off x="1748428" y="1080933"/>
              <a:ext cx="248645" cy="614915"/>
            </a:xfrm>
            <a:custGeom>
              <a:avLst/>
              <a:gdLst/>
              <a:ahLst/>
              <a:cxnLst/>
              <a:rect l="l" t="t" r="r" b="b"/>
              <a:pathLst>
                <a:path w="27681" h="68457" extrusionOk="0">
                  <a:moveTo>
                    <a:pt x="7227" y="30635"/>
                  </a:moveTo>
                  <a:lnTo>
                    <a:pt x="7214" y="30786"/>
                  </a:lnTo>
                  <a:lnTo>
                    <a:pt x="7214" y="30950"/>
                  </a:lnTo>
                  <a:lnTo>
                    <a:pt x="7189" y="31102"/>
                  </a:lnTo>
                  <a:lnTo>
                    <a:pt x="7164" y="31178"/>
                  </a:lnTo>
                  <a:lnTo>
                    <a:pt x="7138" y="31241"/>
                  </a:lnTo>
                  <a:lnTo>
                    <a:pt x="6570" y="32391"/>
                  </a:lnTo>
                  <a:lnTo>
                    <a:pt x="5989" y="33528"/>
                  </a:lnTo>
                  <a:lnTo>
                    <a:pt x="5698" y="34096"/>
                  </a:lnTo>
                  <a:lnTo>
                    <a:pt x="5395" y="34652"/>
                  </a:lnTo>
                  <a:lnTo>
                    <a:pt x="5079" y="35208"/>
                  </a:lnTo>
                  <a:lnTo>
                    <a:pt x="4763" y="35763"/>
                  </a:lnTo>
                  <a:lnTo>
                    <a:pt x="4384" y="36370"/>
                  </a:lnTo>
                  <a:lnTo>
                    <a:pt x="4005" y="36964"/>
                  </a:lnTo>
                  <a:lnTo>
                    <a:pt x="3614" y="37557"/>
                  </a:lnTo>
                  <a:lnTo>
                    <a:pt x="3209" y="38151"/>
                  </a:lnTo>
                  <a:lnTo>
                    <a:pt x="1605" y="40488"/>
                  </a:lnTo>
                  <a:lnTo>
                    <a:pt x="1491" y="40627"/>
                  </a:lnTo>
                  <a:lnTo>
                    <a:pt x="1365" y="40753"/>
                  </a:lnTo>
                  <a:lnTo>
                    <a:pt x="1112" y="41006"/>
                  </a:lnTo>
                  <a:lnTo>
                    <a:pt x="1011" y="40198"/>
                  </a:lnTo>
                  <a:lnTo>
                    <a:pt x="1112" y="39869"/>
                  </a:lnTo>
                  <a:lnTo>
                    <a:pt x="1201" y="39515"/>
                  </a:lnTo>
                  <a:lnTo>
                    <a:pt x="1276" y="39162"/>
                  </a:lnTo>
                  <a:lnTo>
                    <a:pt x="1378" y="38795"/>
                  </a:lnTo>
                  <a:lnTo>
                    <a:pt x="1479" y="38429"/>
                  </a:lnTo>
                  <a:lnTo>
                    <a:pt x="1605" y="38075"/>
                  </a:lnTo>
                  <a:lnTo>
                    <a:pt x="1681" y="37898"/>
                  </a:lnTo>
                  <a:lnTo>
                    <a:pt x="1757" y="37734"/>
                  </a:lnTo>
                  <a:lnTo>
                    <a:pt x="1845" y="37570"/>
                  </a:lnTo>
                  <a:lnTo>
                    <a:pt x="1946" y="37418"/>
                  </a:lnTo>
                  <a:lnTo>
                    <a:pt x="2515" y="36585"/>
                  </a:lnTo>
                  <a:lnTo>
                    <a:pt x="3096" y="35776"/>
                  </a:lnTo>
                  <a:lnTo>
                    <a:pt x="3677" y="34968"/>
                  </a:lnTo>
                  <a:lnTo>
                    <a:pt x="4283" y="34159"/>
                  </a:lnTo>
                  <a:lnTo>
                    <a:pt x="5496" y="32567"/>
                  </a:lnTo>
                  <a:lnTo>
                    <a:pt x="6709" y="30976"/>
                  </a:lnTo>
                  <a:lnTo>
                    <a:pt x="6759" y="30925"/>
                  </a:lnTo>
                  <a:lnTo>
                    <a:pt x="6810" y="30875"/>
                  </a:lnTo>
                  <a:lnTo>
                    <a:pt x="6949" y="30786"/>
                  </a:lnTo>
                  <a:lnTo>
                    <a:pt x="7088" y="30710"/>
                  </a:lnTo>
                  <a:lnTo>
                    <a:pt x="7227" y="30635"/>
                  </a:lnTo>
                  <a:close/>
                  <a:moveTo>
                    <a:pt x="7922" y="38227"/>
                  </a:moveTo>
                  <a:lnTo>
                    <a:pt x="8023" y="38265"/>
                  </a:lnTo>
                  <a:lnTo>
                    <a:pt x="8137" y="38303"/>
                  </a:lnTo>
                  <a:lnTo>
                    <a:pt x="8225" y="38341"/>
                  </a:lnTo>
                  <a:lnTo>
                    <a:pt x="8263" y="38366"/>
                  </a:lnTo>
                  <a:lnTo>
                    <a:pt x="8301" y="38404"/>
                  </a:lnTo>
                  <a:lnTo>
                    <a:pt x="9185" y="39477"/>
                  </a:lnTo>
                  <a:lnTo>
                    <a:pt x="9615" y="40033"/>
                  </a:lnTo>
                  <a:lnTo>
                    <a:pt x="9829" y="40311"/>
                  </a:lnTo>
                  <a:lnTo>
                    <a:pt x="10032" y="40614"/>
                  </a:lnTo>
                  <a:lnTo>
                    <a:pt x="10234" y="40905"/>
                  </a:lnTo>
                  <a:lnTo>
                    <a:pt x="10423" y="41221"/>
                  </a:lnTo>
                  <a:lnTo>
                    <a:pt x="10613" y="41562"/>
                  </a:lnTo>
                  <a:lnTo>
                    <a:pt x="10790" y="41903"/>
                  </a:lnTo>
                  <a:lnTo>
                    <a:pt x="10966" y="42269"/>
                  </a:lnTo>
                  <a:lnTo>
                    <a:pt x="11131" y="42661"/>
                  </a:lnTo>
                  <a:lnTo>
                    <a:pt x="11282" y="43065"/>
                  </a:lnTo>
                  <a:lnTo>
                    <a:pt x="11421" y="43495"/>
                  </a:lnTo>
                  <a:lnTo>
                    <a:pt x="11472" y="43735"/>
                  </a:lnTo>
                  <a:lnTo>
                    <a:pt x="11510" y="44025"/>
                  </a:lnTo>
                  <a:lnTo>
                    <a:pt x="11586" y="44669"/>
                  </a:lnTo>
                  <a:lnTo>
                    <a:pt x="11623" y="44998"/>
                  </a:lnTo>
                  <a:lnTo>
                    <a:pt x="11661" y="45288"/>
                  </a:lnTo>
                  <a:lnTo>
                    <a:pt x="11699" y="45529"/>
                  </a:lnTo>
                  <a:lnTo>
                    <a:pt x="11725" y="45630"/>
                  </a:lnTo>
                  <a:lnTo>
                    <a:pt x="11750" y="45705"/>
                  </a:lnTo>
                  <a:lnTo>
                    <a:pt x="11737" y="45693"/>
                  </a:lnTo>
                  <a:lnTo>
                    <a:pt x="11712" y="45655"/>
                  </a:lnTo>
                  <a:lnTo>
                    <a:pt x="11636" y="45516"/>
                  </a:lnTo>
                  <a:lnTo>
                    <a:pt x="11447" y="45112"/>
                  </a:lnTo>
                  <a:lnTo>
                    <a:pt x="11169" y="44518"/>
                  </a:lnTo>
                  <a:lnTo>
                    <a:pt x="11118" y="44379"/>
                  </a:lnTo>
                  <a:lnTo>
                    <a:pt x="11042" y="44227"/>
                  </a:lnTo>
                  <a:lnTo>
                    <a:pt x="10878" y="43899"/>
                  </a:lnTo>
                  <a:lnTo>
                    <a:pt x="10714" y="43583"/>
                  </a:lnTo>
                  <a:lnTo>
                    <a:pt x="10651" y="43431"/>
                  </a:lnTo>
                  <a:lnTo>
                    <a:pt x="10613" y="43293"/>
                  </a:lnTo>
                  <a:lnTo>
                    <a:pt x="10259" y="42711"/>
                  </a:lnTo>
                  <a:lnTo>
                    <a:pt x="9931" y="42143"/>
                  </a:lnTo>
                  <a:lnTo>
                    <a:pt x="9627" y="41574"/>
                  </a:lnTo>
                  <a:lnTo>
                    <a:pt x="9324" y="40993"/>
                  </a:lnTo>
                  <a:lnTo>
                    <a:pt x="9034" y="40412"/>
                  </a:lnTo>
                  <a:lnTo>
                    <a:pt x="8718" y="39844"/>
                  </a:lnTo>
                  <a:lnTo>
                    <a:pt x="8402" y="39263"/>
                  </a:lnTo>
                  <a:lnTo>
                    <a:pt x="8048" y="38694"/>
                  </a:lnTo>
                  <a:lnTo>
                    <a:pt x="7998" y="38593"/>
                  </a:lnTo>
                  <a:lnTo>
                    <a:pt x="7972" y="38467"/>
                  </a:lnTo>
                  <a:lnTo>
                    <a:pt x="7922" y="38227"/>
                  </a:lnTo>
                  <a:close/>
                  <a:moveTo>
                    <a:pt x="19962" y="42345"/>
                  </a:moveTo>
                  <a:lnTo>
                    <a:pt x="20227" y="42535"/>
                  </a:lnTo>
                  <a:lnTo>
                    <a:pt x="20353" y="42636"/>
                  </a:lnTo>
                  <a:lnTo>
                    <a:pt x="20467" y="42749"/>
                  </a:lnTo>
                  <a:lnTo>
                    <a:pt x="21035" y="43431"/>
                  </a:lnTo>
                  <a:lnTo>
                    <a:pt x="21591" y="44126"/>
                  </a:lnTo>
                  <a:lnTo>
                    <a:pt x="22135" y="44821"/>
                  </a:lnTo>
                  <a:lnTo>
                    <a:pt x="22653" y="45541"/>
                  </a:lnTo>
                  <a:lnTo>
                    <a:pt x="23145" y="46261"/>
                  </a:lnTo>
                  <a:lnTo>
                    <a:pt x="23625" y="46994"/>
                  </a:lnTo>
                  <a:lnTo>
                    <a:pt x="24080" y="47739"/>
                  </a:lnTo>
                  <a:lnTo>
                    <a:pt x="24295" y="48118"/>
                  </a:lnTo>
                  <a:lnTo>
                    <a:pt x="24510" y="48497"/>
                  </a:lnTo>
                  <a:lnTo>
                    <a:pt x="24712" y="48889"/>
                  </a:lnTo>
                  <a:lnTo>
                    <a:pt x="24901" y="49268"/>
                  </a:lnTo>
                  <a:lnTo>
                    <a:pt x="25091" y="49659"/>
                  </a:lnTo>
                  <a:lnTo>
                    <a:pt x="25268" y="50064"/>
                  </a:lnTo>
                  <a:lnTo>
                    <a:pt x="25445" y="50455"/>
                  </a:lnTo>
                  <a:lnTo>
                    <a:pt x="25609" y="50859"/>
                  </a:lnTo>
                  <a:lnTo>
                    <a:pt x="25760" y="51276"/>
                  </a:lnTo>
                  <a:lnTo>
                    <a:pt x="25912" y="51681"/>
                  </a:lnTo>
                  <a:lnTo>
                    <a:pt x="26051" y="52097"/>
                  </a:lnTo>
                  <a:lnTo>
                    <a:pt x="26177" y="52527"/>
                  </a:lnTo>
                  <a:lnTo>
                    <a:pt x="26304" y="52944"/>
                  </a:lnTo>
                  <a:lnTo>
                    <a:pt x="26417" y="53373"/>
                  </a:lnTo>
                  <a:lnTo>
                    <a:pt x="26518" y="53816"/>
                  </a:lnTo>
                  <a:lnTo>
                    <a:pt x="26607" y="54258"/>
                  </a:lnTo>
                  <a:lnTo>
                    <a:pt x="26683" y="54700"/>
                  </a:lnTo>
                  <a:lnTo>
                    <a:pt x="26759" y="55155"/>
                  </a:lnTo>
                  <a:lnTo>
                    <a:pt x="26796" y="55445"/>
                  </a:lnTo>
                  <a:lnTo>
                    <a:pt x="26822" y="55723"/>
                  </a:lnTo>
                  <a:lnTo>
                    <a:pt x="26860" y="56317"/>
                  </a:lnTo>
                  <a:lnTo>
                    <a:pt x="26872" y="56898"/>
                  </a:lnTo>
                  <a:lnTo>
                    <a:pt x="26885" y="57479"/>
                  </a:lnTo>
                  <a:lnTo>
                    <a:pt x="26885" y="57555"/>
                  </a:lnTo>
                  <a:lnTo>
                    <a:pt x="26860" y="57643"/>
                  </a:lnTo>
                  <a:lnTo>
                    <a:pt x="26759" y="57908"/>
                  </a:lnTo>
                  <a:lnTo>
                    <a:pt x="26645" y="57391"/>
                  </a:lnTo>
                  <a:lnTo>
                    <a:pt x="26544" y="56961"/>
                  </a:lnTo>
                  <a:lnTo>
                    <a:pt x="26417" y="56532"/>
                  </a:lnTo>
                  <a:lnTo>
                    <a:pt x="26291" y="56102"/>
                  </a:lnTo>
                  <a:lnTo>
                    <a:pt x="26139" y="55685"/>
                  </a:lnTo>
                  <a:lnTo>
                    <a:pt x="25975" y="55281"/>
                  </a:lnTo>
                  <a:lnTo>
                    <a:pt x="25798" y="54877"/>
                  </a:lnTo>
                  <a:lnTo>
                    <a:pt x="25609" y="54472"/>
                  </a:lnTo>
                  <a:lnTo>
                    <a:pt x="25419" y="54081"/>
                  </a:lnTo>
                  <a:lnTo>
                    <a:pt x="25205" y="53689"/>
                  </a:lnTo>
                  <a:lnTo>
                    <a:pt x="25002" y="53310"/>
                  </a:lnTo>
                  <a:lnTo>
                    <a:pt x="24560" y="52540"/>
                  </a:lnTo>
                  <a:lnTo>
                    <a:pt x="23663" y="50998"/>
                  </a:lnTo>
                  <a:lnTo>
                    <a:pt x="23385" y="50518"/>
                  </a:lnTo>
                  <a:lnTo>
                    <a:pt x="23133" y="50026"/>
                  </a:lnTo>
                  <a:lnTo>
                    <a:pt x="22880" y="49546"/>
                  </a:lnTo>
                  <a:lnTo>
                    <a:pt x="22627" y="49040"/>
                  </a:lnTo>
                  <a:lnTo>
                    <a:pt x="22160" y="48042"/>
                  </a:lnTo>
                  <a:lnTo>
                    <a:pt x="21718" y="47019"/>
                  </a:lnTo>
                  <a:lnTo>
                    <a:pt x="21276" y="45996"/>
                  </a:lnTo>
                  <a:lnTo>
                    <a:pt x="20846" y="44973"/>
                  </a:lnTo>
                  <a:lnTo>
                    <a:pt x="20416" y="43949"/>
                  </a:lnTo>
                  <a:lnTo>
                    <a:pt x="19974" y="42926"/>
                  </a:lnTo>
                  <a:lnTo>
                    <a:pt x="19949" y="42863"/>
                  </a:lnTo>
                  <a:lnTo>
                    <a:pt x="19936" y="42800"/>
                  </a:lnTo>
                  <a:lnTo>
                    <a:pt x="19936" y="42648"/>
                  </a:lnTo>
                  <a:lnTo>
                    <a:pt x="19949" y="42497"/>
                  </a:lnTo>
                  <a:lnTo>
                    <a:pt x="19962" y="42345"/>
                  </a:lnTo>
                  <a:close/>
                  <a:moveTo>
                    <a:pt x="3828" y="1"/>
                  </a:moveTo>
                  <a:lnTo>
                    <a:pt x="3778" y="203"/>
                  </a:lnTo>
                  <a:lnTo>
                    <a:pt x="3702" y="417"/>
                  </a:lnTo>
                  <a:lnTo>
                    <a:pt x="3677" y="518"/>
                  </a:lnTo>
                  <a:lnTo>
                    <a:pt x="3664" y="620"/>
                  </a:lnTo>
                  <a:lnTo>
                    <a:pt x="3677" y="708"/>
                  </a:lnTo>
                  <a:lnTo>
                    <a:pt x="3690" y="784"/>
                  </a:lnTo>
                  <a:lnTo>
                    <a:pt x="4094" y="1630"/>
                  </a:lnTo>
                  <a:lnTo>
                    <a:pt x="4511" y="2477"/>
                  </a:lnTo>
                  <a:lnTo>
                    <a:pt x="4940" y="3310"/>
                  </a:lnTo>
                  <a:lnTo>
                    <a:pt x="5382" y="4131"/>
                  </a:lnTo>
                  <a:lnTo>
                    <a:pt x="6570" y="6304"/>
                  </a:lnTo>
                  <a:lnTo>
                    <a:pt x="7758" y="8464"/>
                  </a:lnTo>
                  <a:lnTo>
                    <a:pt x="8932" y="10625"/>
                  </a:lnTo>
                  <a:lnTo>
                    <a:pt x="10107" y="12797"/>
                  </a:lnTo>
                  <a:lnTo>
                    <a:pt x="10171" y="12924"/>
                  </a:lnTo>
                  <a:lnTo>
                    <a:pt x="10208" y="13063"/>
                  </a:lnTo>
                  <a:lnTo>
                    <a:pt x="10246" y="13214"/>
                  </a:lnTo>
                  <a:lnTo>
                    <a:pt x="10272" y="13378"/>
                  </a:lnTo>
                  <a:lnTo>
                    <a:pt x="10297" y="13530"/>
                  </a:lnTo>
                  <a:lnTo>
                    <a:pt x="10297" y="13694"/>
                  </a:lnTo>
                  <a:lnTo>
                    <a:pt x="10284" y="13846"/>
                  </a:lnTo>
                  <a:lnTo>
                    <a:pt x="10272" y="13997"/>
                  </a:lnTo>
                  <a:lnTo>
                    <a:pt x="9653" y="17434"/>
                  </a:lnTo>
                  <a:lnTo>
                    <a:pt x="9034" y="20857"/>
                  </a:lnTo>
                  <a:lnTo>
                    <a:pt x="8402" y="24293"/>
                  </a:lnTo>
                  <a:lnTo>
                    <a:pt x="7758" y="27717"/>
                  </a:lnTo>
                  <a:lnTo>
                    <a:pt x="7707" y="28058"/>
                  </a:lnTo>
                  <a:lnTo>
                    <a:pt x="7656" y="28386"/>
                  </a:lnTo>
                  <a:lnTo>
                    <a:pt x="7593" y="28727"/>
                  </a:lnTo>
                  <a:lnTo>
                    <a:pt x="7555" y="28891"/>
                  </a:lnTo>
                  <a:lnTo>
                    <a:pt x="7505" y="29056"/>
                  </a:lnTo>
                  <a:lnTo>
                    <a:pt x="7454" y="29207"/>
                  </a:lnTo>
                  <a:lnTo>
                    <a:pt x="7391" y="29371"/>
                  </a:lnTo>
                  <a:lnTo>
                    <a:pt x="7315" y="29523"/>
                  </a:lnTo>
                  <a:lnTo>
                    <a:pt x="7227" y="29675"/>
                  </a:lnTo>
                  <a:lnTo>
                    <a:pt x="7113" y="29826"/>
                  </a:lnTo>
                  <a:lnTo>
                    <a:pt x="6987" y="29965"/>
                  </a:lnTo>
                  <a:lnTo>
                    <a:pt x="6848" y="30091"/>
                  </a:lnTo>
                  <a:lnTo>
                    <a:pt x="6684" y="30230"/>
                  </a:lnTo>
                  <a:lnTo>
                    <a:pt x="6330" y="30496"/>
                  </a:lnTo>
                  <a:lnTo>
                    <a:pt x="5976" y="30786"/>
                  </a:lnTo>
                  <a:lnTo>
                    <a:pt x="5648" y="31102"/>
                  </a:lnTo>
                  <a:lnTo>
                    <a:pt x="5319" y="31418"/>
                  </a:lnTo>
                  <a:lnTo>
                    <a:pt x="5003" y="31746"/>
                  </a:lnTo>
                  <a:lnTo>
                    <a:pt x="4700" y="32087"/>
                  </a:lnTo>
                  <a:lnTo>
                    <a:pt x="4410" y="32441"/>
                  </a:lnTo>
                  <a:lnTo>
                    <a:pt x="4119" y="32795"/>
                  </a:lnTo>
                  <a:lnTo>
                    <a:pt x="3462" y="33641"/>
                  </a:lnTo>
                  <a:lnTo>
                    <a:pt x="3146" y="34071"/>
                  </a:lnTo>
                  <a:lnTo>
                    <a:pt x="2830" y="34500"/>
                  </a:lnTo>
                  <a:lnTo>
                    <a:pt x="2527" y="34930"/>
                  </a:lnTo>
                  <a:lnTo>
                    <a:pt x="2237" y="35385"/>
                  </a:lnTo>
                  <a:lnTo>
                    <a:pt x="1959" y="35827"/>
                  </a:lnTo>
                  <a:lnTo>
                    <a:pt x="1706" y="36294"/>
                  </a:lnTo>
                  <a:lnTo>
                    <a:pt x="1466" y="36761"/>
                  </a:lnTo>
                  <a:lnTo>
                    <a:pt x="1239" y="37242"/>
                  </a:lnTo>
                  <a:lnTo>
                    <a:pt x="1049" y="37722"/>
                  </a:lnTo>
                  <a:lnTo>
                    <a:pt x="872" y="38227"/>
                  </a:lnTo>
                  <a:lnTo>
                    <a:pt x="796" y="38479"/>
                  </a:lnTo>
                  <a:lnTo>
                    <a:pt x="733" y="38745"/>
                  </a:lnTo>
                  <a:lnTo>
                    <a:pt x="670" y="39010"/>
                  </a:lnTo>
                  <a:lnTo>
                    <a:pt x="607" y="39275"/>
                  </a:lnTo>
                  <a:lnTo>
                    <a:pt x="569" y="39541"/>
                  </a:lnTo>
                  <a:lnTo>
                    <a:pt x="531" y="39819"/>
                  </a:lnTo>
                  <a:lnTo>
                    <a:pt x="493" y="40096"/>
                  </a:lnTo>
                  <a:lnTo>
                    <a:pt x="468" y="40374"/>
                  </a:lnTo>
                  <a:lnTo>
                    <a:pt x="443" y="40804"/>
                  </a:lnTo>
                  <a:lnTo>
                    <a:pt x="392" y="41233"/>
                  </a:lnTo>
                  <a:lnTo>
                    <a:pt x="342" y="41663"/>
                  </a:lnTo>
                  <a:lnTo>
                    <a:pt x="278" y="42092"/>
                  </a:lnTo>
                  <a:lnTo>
                    <a:pt x="139" y="42951"/>
                  </a:lnTo>
                  <a:lnTo>
                    <a:pt x="0" y="43798"/>
                  </a:lnTo>
                  <a:lnTo>
                    <a:pt x="0" y="44063"/>
                  </a:lnTo>
                  <a:lnTo>
                    <a:pt x="114" y="44139"/>
                  </a:lnTo>
                  <a:lnTo>
                    <a:pt x="215" y="44189"/>
                  </a:lnTo>
                  <a:lnTo>
                    <a:pt x="304" y="44227"/>
                  </a:lnTo>
                  <a:lnTo>
                    <a:pt x="392" y="44240"/>
                  </a:lnTo>
                  <a:lnTo>
                    <a:pt x="468" y="44253"/>
                  </a:lnTo>
                  <a:lnTo>
                    <a:pt x="531" y="44240"/>
                  </a:lnTo>
                  <a:lnTo>
                    <a:pt x="594" y="44215"/>
                  </a:lnTo>
                  <a:lnTo>
                    <a:pt x="657" y="44177"/>
                  </a:lnTo>
                  <a:lnTo>
                    <a:pt x="708" y="44126"/>
                  </a:lnTo>
                  <a:lnTo>
                    <a:pt x="746" y="44076"/>
                  </a:lnTo>
                  <a:lnTo>
                    <a:pt x="834" y="43937"/>
                  </a:lnTo>
                  <a:lnTo>
                    <a:pt x="897" y="43773"/>
                  </a:lnTo>
                  <a:lnTo>
                    <a:pt x="961" y="43596"/>
                  </a:lnTo>
                  <a:lnTo>
                    <a:pt x="1074" y="43267"/>
                  </a:lnTo>
                  <a:lnTo>
                    <a:pt x="1188" y="42939"/>
                  </a:lnTo>
                  <a:lnTo>
                    <a:pt x="1441" y="42307"/>
                  </a:lnTo>
                  <a:lnTo>
                    <a:pt x="1719" y="41676"/>
                  </a:lnTo>
                  <a:lnTo>
                    <a:pt x="2009" y="41069"/>
                  </a:lnTo>
                  <a:lnTo>
                    <a:pt x="2338" y="40475"/>
                  </a:lnTo>
                  <a:lnTo>
                    <a:pt x="2666" y="39882"/>
                  </a:lnTo>
                  <a:lnTo>
                    <a:pt x="3033" y="39301"/>
                  </a:lnTo>
                  <a:lnTo>
                    <a:pt x="3399" y="38745"/>
                  </a:lnTo>
                  <a:lnTo>
                    <a:pt x="3778" y="38176"/>
                  </a:lnTo>
                  <a:lnTo>
                    <a:pt x="4170" y="37620"/>
                  </a:lnTo>
                  <a:lnTo>
                    <a:pt x="4574" y="37077"/>
                  </a:lnTo>
                  <a:lnTo>
                    <a:pt x="4978" y="36534"/>
                  </a:lnTo>
                  <a:lnTo>
                    <a:pt x="5812" y="35460"/>
                  </a:lnTo>
                  <a:lnTo>
                    <a:pt x="6658" y="34387"/>
                  </a:lnTo>
                  <a:lnTo>
                    <a:pt x="6772" y="34248"/>
                  </a:lnTo>
                  <a:lnTo>
                    <a:pt x="6886" y="34109"/>
                  </a:lnTo>
                  <a:lnTo>
                    <a:pt x="6936" y="34210"/>
                  </a:lnTo>
                  <a:lnTo>
                    <a:pt x="6987" y="34323"/>
                  </a:lnTo>
                  <a:lnTo>
                    <a:pt x="7037" y="34424"/>
                  </a:lnTo>
                  <a:lnTo>
                    <a:pt x="7037" y="34475"/>
                  </a:lnTo>
                  <a:lnTo>
                    <a:pt x="7037" y="34513"/>
                  </a:lnTo>
                  <a:lnTo>
                    <a:pt x="6987" y="35132"/>
                  </a:lnTo>
                  <a:lnTo>
                    <a:pt x="6911" y="35751"/>
                  </a:lnTo>
                  <a:lnTo>
                    <a:pt x="6835" y="36357"/>
                  </a:lnTo>
                  <a:lnTo>
                    <a:pt x="6823" y="36673"/>
                  </a:lnTo>
                  <a:lnTo>
                    <a:pt x="6797" y="36976"/>
                  </a:lnTo>
                  <a:lnTo>
                    <a:pt x="6722" y="40071"/>
                  </a:lnTo>
                  <a:lnTo>
                    <a:pt x="6646" y="43179"/>
                  </a:lnTo>
                  <a:lnTo>
                    <a:pt x="6583" y="46274"/>
                  </a:lnTo>
                  <a:lnTo>
                    <a:pt x="6570" y="47815"/>
                  </a:lnTo>
                  <a:lnTo>
                    <a:pt x="6557" y="49369"/>
                  </a:lnTo>
                  <a:lnTo>
                    <a:pt x="6557" y="49470"/>
                  </a:lnTo>
                  <a:lnTo>
                    <a:pt x="6545" y="49558"/>
                  </a:lnTo>
                  <a:lnTo>
                    <a:pt x="6519" y="49634"/>
                  </a:lnTo>
                  <a:lnTo>
                    <a:pt x="6494" y="49710"/>
                  </a:lnTo>
                  <a:lnTo>
                    <a:pt x="6456" y="49773"/>
                  </a:lnTo>
                  <a:lnTo>
                    <a:pt x="6418" y="49836"/>
                  </a:lnTo>
                  <a:lnTo>
                    <a:pt x="6330" y="49937"/>
                  </a:lnTo>
                  <a:lnTo>
                    <a:pt x="6823" y="49988"/>
                  </a:lnTo>
                  <a:lnTo>
                    <a:pt x="7328" y="50013"/>
                  </a:lnTo>
                  <a:lnTo>
                    <a:pt x="7315" y="47764"/>
                  </a:lnTo>
                  <a:lnTo>
                    <a:pt x="7315" y="45503"/>
                  </a:lnTo>
                  <a:lnTo>
                    <a:pt x="7353" y="43090"/>
                  </a:lnTo>
                  <a:lnTo>
                    <a:pt x="7404" y="40678"/>
                  </a:lnTo>
                  <a:lnTo>
                    <a:pt x="7416" y="40564"/>
                  </a:lnTo>
                  <a:lnTo>
                    <a:pt x="7429" y="40463"/>
                  </a:lnTo>
                  <a:lnTo>
                    <a:pt x="7480" y="40235"/>
                  </a:lnTo>
                  <a:lnTo>
                    <a:pt x="7543" y="40021"/>
                  </a:lnTo>
                  <a:lnTo>
                    <a:pt x="7606" y="39793"/>
                  </a:lnTo>
                  <a:lnTo>
                    <a:pt x="7871" y="40122"/>
                  </a:lnTo>
                  <a:lnTo>
                    <a:pt x="7998" y="40286"/>
                  </a:lnTo>
                  <a:lnTo>
                    <a:pt x="8111" y="40463"/>
                  </a:lnTo>
                  <a:lnTo>
                    <a:pt x="9564" y="43040"/>
                  </a:lnTo>
                  <a:lnTo>
                    <a:pt x="10284" y="44328"/>
                  </a:lnTo>
                  <a:lnTo>
                    <a:pt x="11017" y="45604"/>
                  </a:lnTo>
                  <a:lnTo>
                    <a:pt x="11169" y="45870"/>
                  </a:lnTo>
                  <a:lnTo>
                    <a:pt x="11244" y="45996"/>
                  </a:lnTo>
                  <a:lnTo>
                    <a:pt x="11345" y="46135"/>
                  </a:lnTo>
                  <a:lnTo>
                    <a:pt x="11447" y="46236"/>
                  </a:lnTo>
                  <a:lnTo>
                    <a:pt x="11497" y="46286"/>
                  </a:lnTo>
                  <a:lnTo>
                    <a:pt x="11548" y="46324"/>
                  </a:lnTo>
                  <a:lnTo>
                    <a:pt x="11611" y="46350"/>
                  </a:lnTo>
                  <a:lnTo>
                    <a:pt x="11674" y="46375"/>
                  </a:lnTo>
                  <a:lnTo>
                    <a:pt x="11800" y="46375"/>
                  </a:lnTo>
                  <a:lnTo>
                    <a:pt x="11863" y="46350"/>
                  </a:lnTo>
                  <a:lnTo>
                    <a:pt x="11927" y="46324"/>
                  </a:lnTo>
                  <a:lnTo>
                    <a:pt x="11977" y="46286"/>
                  </a:lnTo>
                  <a:lnTo>
                    <a:pt x="12015" y="46249"/>
                  </a:lnTo>
                  <a:lnTo>
                    <a:pt x="12066" y="46185"/>
                  </a:lnTo>
                  <a:lnTo>
                    <a:pt x="12091" y="46135"/>
                  </a:lnTo>
                  <a:lnTo>
                    <a:pt x="12154" y="45996"/>
                  </a:lnTo>
                  <a:lnTo>
                    <a:pt x="12192" y="45844"/>
                  </a:lnTo>
                  <a:lnTo>
                    <a:pt x="12230" y="45693"/>
                  </a:lnTo>
                  <a:lnTo>
                    <a:pt x="12242" y="45554"/>
                  </a:lnTo>
                  <a:lnTo>
                    <a:pt x="12255" y="45415"/>
                  </a:lnTo>
                  <a:lnTo>
                    <a:pt x="12255" y="45213"/>
                  </a:lnTo>
                  <a:lnTo>
                    <a:pt x="12242" y="44998"/>
                  </a:lnTo>
                  <a:lnTo>
                    <a:pt x="12230" y="44796"/>
                  </a:lnTo>
                  <a:lnTo>
                    <a:pt x="12205" y="44581"/>
                  </a:lnTo>
                  <a:lnTo>
                    <a:pt x="12179" y="44379"/>
                  </a:lnTo>
                  <a:lnTo>
                    <a:pt x="12129" y="44177"/>
                  </a:lnTo>
                  <a:lnTo>
                    <a:pt x="12040" y="43773"/>
                  </a:lnTo>
                  <a:lnTo>
                    <a:pt x="11914" y="43368"/>
                  </a:lnTo>
                  <a:lnTo>
                    <a:pt x="11788" y="42964"/>
                  </a:lnTo>
                  <a:lnTo>
                    <a:pt x="11649" y="42572"/>
                  </a:lnTo>
                  <a:lnTo>
                    <a:pt x="11497" y="42193"/>
                  </a:lnTo>
                  <a:lnTo>
                    <a:pt x="11333" y="41815"/>
                  </a:lnTo>
                  <a:lnTo>
                    <a:pt x="11169" y="41448"/>
                  </a:lnTo>
                  <a:lnTo>
                    <a:pt x="10979" y="41082"/>
                  </a:lnTo>
                  <a:lnTo>
                    <a:pt x="10790" y="40715"/>
                  </a:lnTo>
                  <a:lnTo>
                    <a:pt x="10587" y="40362"/>
                  </a:lnTo>
                  <a:lnTo>
                    <a:pt x="10373" y="40021"/>
                  </a:lnTo>
                  <a:lnTo>
                    <a:pt x="10145" y="39680"/>
                  </a:lnTo>
                  <a:lnTo>
                    <a:pt x="9905" y="39339"/>
                  </a:lnTo>
                  <a:lnTo>
                    <a:pt x="9653" y="39010"/>
                  </a:lnTo>
                  <a:lnTo>
                    <a:pt x="9387" y="38682"/>
                  </a:lnTo>
                  <a:lnTo>
                    <a:pt x="9109" y="38366"/>
                  </a:lnTo>
                  <a:lnTo>
                    <a:pt x="8819" y="38050"/>
                  </a:lnTo>
                  <a:lnTo>
                    <a:pt x="8617" y="37823"/>
                  </a:lnTo>
                  <a:lnTo>
                    <a:pt x="8402" y="37570"/>
                  </a:lnTo>
                  <a:lnTo>
                    <a:pt x="8212" y="37292"/>
                  </a:lnTo>
                  <a:lnTo>
                    <a:pt x="8035" y="37014"/>
                  </a:lnTo>
                  <a:lnTo>
                    <a:pt x="7947" y="36863"/>
                  </a:lnTo>
                  <a:lnTo>
                    <a:pt x="7884" y="36724"/>
                  </a:lnTo>
                  <a:lnTo>
                    <a:pt x="7821" y="36572"/>
                  </a:lnTo>
                  <a:lnTo>
                    <a:pt x="7770" y="36433"/>
                  </a:lnTo>
                  <a:lnTo>
                    <a:pt x="7720" y="36281"/>
                  </a:lnTo>
                  <a:lnTo>
                    <a:pt x="7694" y="36142"/>
                  </a:lnTo>
                  <a:lnTo>
                    <a:pt x="7682" y="36004"/>
                  </a:lnTo>
                  <a:lnTo>
                    <a:pt x="7669" y="35865"/>
                  </a:lnTo>
                  <a:lnTo>
                    <a:pt x="7720" y="34879"/>
                  </a:lnTo>
                  <a:lnTo>
                    <a:pt x="7783" y="33881"/>
                  </a:lnTo>
                  <a:lnTo>
                    <a:pt x="7846" y="32896"/>
                  </a:lnTo>
                  <a:lnTo>
                    <a:pt x="7934" y="31911"/>
                  </a:lnTo>
                  <a:lnTo>
                    <a:pt x="8035" y="30925"/>
                  </a:lnTo>
                  <a:lnTo>
                    <a:pt x="8149" y="29940"/>
                  </a:lnTo>
                  <a:lnTo>
                    <a:pt x="8288" y="28954"/>
                  </a:lnTo>
                  <a:lnTo>
                    <a:pt x="8427" y="27982"/>
                  </a:lnTo>
                  <a:lnTo>
                    <a:pt x="8692" y="26415"/>
                  </a:lnTo>
                  <a:lnTo>
                    <a:pt x="8958" y="24849"/>
                  </a:lnTo>
                  <a:lnTo>
                    <a:pt x="9236" y="23295"/>
                  </a:lnTo>
                  <a:lnTo>
                    <a:pt x="9526" y="21741"/>
                  </a:lnTo>
                  <a:lnTo>
                    <a:pt x="10120" y="18634"/>
                  </a:lnTo>
                  <a:lnTo>
                    <a:pt x="10714" y="15513"/>
                  </a:lnTo>
                  <a:lnTo>
                    <a:pt x="10752" y="15349"/>
                  </a:lnTo>
                  <a:lnTo>
                    <a:pt x="10828" y="15198"/>
                  </a:lnTo>
                  <a:lnTo>
                    <a:pt x="10966" y="14882"/>
                  </a:lnTo>
                  <a:lnTo>
                    <a:pt x="11080" y="15033"/>
                  </a:lnTo>
                  <a:lnTo>
                    <a:pt x="11207" y="15172"/>
                  </a:lnTo>
                  <a:lnTo>
                    <a:pt x="11320" y="15324"/>
                  </a:lnTo>
                  <a:lnTo>
                    <a:pt x="11358" y="15400"/>
                  </a:lnTo>
                  <a:lnTo>
                    <a:pt x="11396" y="15475"/>
                  </a:lnTo>
                  <a:lnTo>
                    <a:pt x="11851" y="16726"/>
                  </a:lnTo>
                  <a:lnTo>
                    <a:pt x="12306" y="17977"/>
                  </a:lnTo>
                  <a:lnTo>
                    <a:pt x="12748" y="19215"/>
                  </a:lnTo>
                  <a:lnTo>
                    <a:pt x="13215" y="20465"/>
                  </a:lnTo>
                  <a:lnTo>
                    <a:pt x="13670" y="21741"/>
                  </a:lnTo>
                  <a:lnTo>
                    <a:pt x="14138" y="23017"/>
                  </a:lnTo>
                  <a:lnTo>
                    <a:pt x="14580" y="24293"/>
                  </a:lnTo>
                  <a:lnTo>
                    <a:pt x="15022" y="25569"/>
                  </a:lnTo>
                  <a:lnTo>
                    <a:pt x="15439" y="26857"/>
                  </a:lnTo>
                  <a:lnTo>
                    <a:pt x="15856" y="28146"/>
                  </a:lnTo>
                  <a:lnTo>
                    <a:pt x="16235" y="29435"/>
                  </a:lnTo>
                  <a:lnTo>
                    <a:pt x="16601" y="30736"/>
                  </a:lnTo>
                  <a:lnTo>
                    <a:pt x="16942" y="32049"/>
                  </a:lnTo>
                  <a:lnTo>
                    <a:pt x="17258" y="33351"/>
                  </a:lnTo>
                  <a:lnTo>
                    <a:pt x="17410" y="34008"/>
                  </a:lnTo>
                  <a:lnTo>
                    <a:pt x="17549" y="34677"/>
                  </a:lnTo>
                  <a:lnTo>
                    <a:pt x="17688" y="35334"/>
                  </a:lnTo>
                  <a:lnTo>
                    <a:pt x="17801" y="35991"/>
                  </a:lnTo>
                  <a:lnTo>
                    <a:pt x="17928" y="36660"/>
                  </a:lnTo>
                  <a:lnTo>
                    <a:pt x="18029" y="37330"/>
                  </a:lnTo>
                  <a:lnTo>
                    <a:pt x="18130" y="37999"/>
                  </a:lnTo>
                  <a:lnTo>
                    <a:pt x="18218" y="38669"/>
                  </a:lnTo>
                  <a:lnTo>
                    <a:pt x="18307" y="39339"/>
                  </a:lnTo>
                  <a:lnTo>
                    <a:pt x="18370" y="40008"/>
                  </a:lnTo>
                  <a:lnTo>
                    <a:pt x="18433" y="40690"/>
                  </a:lnTo>
                  <a:lnTo>
                    <a:pt x="18483" y="41360"/>
                  </a:lnTo>
                  <a:lnTo>
                    <a:pt x="18585" y="43002"/>
                  </a:lnTo>
                  <a:lnTo>
                    <a:pt x="18673" y="44644"/>
                  </a:lnTo>
                  <a:lnTo>
                    <a:pt x="18736" y="46299"/>
                  </a:lnTo>
                  <a:lnTo>
                    <a:pt x="18787" y="47941"/>
                  </a:lnTo>
                  <a:lnTo>
                    <a:pt x="18799" y="49584"/>
                  </a:lnTo>
                  <a:lnTo>
                    <a:pt x="18812" y="51226"/>
                  </a:lnTo>
                  <a:lnTo>
                    <a:pt x="18787" y="52868"/>
                  </a:lnTo>
                  <a:lnTo>
                    <a:pt x="18749" y="54510"/>
                  </a:lnTo>
                  <a:lnTo>
                    <a:pt x="18673" y="56140"/>
                  </a:lnTo>
                  <a:lnTo>
                    <a:pt x="18585" y="57782"/>
                  </a:lnTo>
                  <a:lnTo>
                    <a:pt x="18471" y="59424"/>
                  </a:lnTo>
                  <a:lnTo>
                    <a:pt x="18332" y="61067"/>
                  </a:lnTo>
                  <a:lnTo>
                    <a:pt x="18168" y="62696"/>
                  </a:lnTo>
                  <a:lnTo>
                    <a:pt x="17966" y="64338"/>
                  </a:lnTo>
                  <a:lnTo>
                    <a:pt x="17751" y="65968"/>
                  </a:lnTo>
                  <a:lnTo>
                    <a:pt x="17498" y="67598"/>
                  </a:lnTo>
                  <a:lnTo>
                    <a:pt x="17460" y="67724"/>
                  </a:lnTo>
                  <a:lnTo>
                    <a:pt x="17523" y="67914"/>
                  </a:lnTo>
                  <a:lnTo>
                    <a:pt x="17587" y="68103"/>
                  </a:lnTo>
                  <a:lnTo>
                    <a:pt x="17662" y="68280"/>
                  </a:lnTo>
                  <a:lnTo>
                    <a:pt x="17751" y="68457"/>
                  </a:lnTo>
                  <a:lnTo>
                    <a:pt x="18142" y="66650"/>
                  </a:lnTo>
                  <a:lnTo>
                    <a:pt x="18332" y="65753"/>
                  </a:lnTo>
                  <a:lnTo>
                    <a:pt x="18509" y="64844"/>
                  </a:lnTo>
                  <a:lnTo>
                    <a:pt x="18673" y="63934"/>
                  </a:lnTo>
                  <a:lnTo>
                    <a:pt x="18812" y="63037"/>
                  </a:lnTo>
                  <a:lnTo>
                    <a:pt x="18863" y="62583"/>
                  </a:lnTo>
                  <a:lnTo>
                    <a:pt x="18913" y="62128"/>
                  </a:lnTo>
                  <a:lnTo>
                    <a:pt x="18964" y="61673"/>
                  </a:lnTo>
                  <a:lnTo>
                    <a:pt x="19001" y="61218"/>
                  </a:lnTo>
                  <a:lnTo>
                    <a:pt x="19052" y="60195"/>
                  </a:lnTo>
                  <a:lnTo>
                    <a:pt x="19103" y="59172"/>
                  </a:lnTo>
                  <a:lnTo>
                    <a:pt x="19191" y="57113"/>
                  </a:lnTo>
                  <a:lnTo>
                    <a:pt x="19242" y="55066"/>
                  </a:lnTo>
                  <a:lnTo>
                    <a:pt x="19279" y="53007"/>
                  </a:lnTo>
                  <a:lnTo>
                    <a:pt x="19330" y="48901"/>
                  </a:lnTo>
                  <a:lnTo>
                    <a:pt x="19355" y="46855"/>
                  </a:lnTo>
                  <a:lnTo>
                    <a:pt x="19393" y="44796"/>
                  </a:lnTo>
                  <a:lnTo>
                    <a:pt x="19418" y="44025"/>
                  </a:lnTo>
                  <a:lnTo>
                    <a:pt x="19646" y="44379"/>
                  </a:lnTo>
                  <a:lnTo>
                    <a:pt x="19759" y="44556"/>
                  </a:lnTo>
                  <a:lnTo>
                    <a:pt x="19848" y="44745"/>
                  </a:lnTo>
                  <a:lnTo>
                    <a:pt x="20202" y="45529"/>
                  </a:lnTo>
                  <a:lnTo>
                    <a:pt x="20530" y="46324"/>
                  </a:lnTo>
                  <a:lnTo>
                    <a:pt x="20859" y="47120"/>
                  </a:lnTo>
                  <a:lnTo>
                    <a:pt x="21187" y="47916"/>
                  </a:lnTo>
                  <a:lnTo>
                    <a:pt x="21528" y="48699"/>
                  </a:lnTo>
                  <a:lnTo>
                    <a:pt x="21718" y="49091"/>
                  </a:lnTo>
                  <a:lnTo>
                    <a:pt x="21895" y="49470"/>
                  </a:lnTo>
                  <a:lnTo>
                    <a:pt x="22097" y="49849"/>
                  </a:lnTo>
                  <a:lnTo>
                    <a:pt x="22311" y="50215"/>
                  </a:lnTo>
                  <a:lnTo>
                    <a:pt x="22526" y="50569"/>
                  </a:lnTo>
                  <a:lnTo>
                    <a:pt x="22754" y="50923"/>
                  </a:lnTo>
                  <a:lnTo>
                    <a:pt x="23183" y="51554"/>
                  </a:lnTo>
                  <a:lnTo>
                    <a:pt x="23587" y="52199"/>
                  </a:lnTo>
                  <a:lnTo>
                    <a:pt x="23966" y="52830"/>
                  </a:lnTo>
                  <a:lnTo>
                    <a:pt x="24320" y="53474"/>
                  </a:lnTo>
                  <a:lnTo>
                    <a:pt x="24661" y="54131"/>
                  </a:lnTo>
                  <a:lnTo>
                    <a:pt x="24965" y="54788"/>
                  </a:lnTo>
                  <a:lnTo>
                    <a:pt x="25255" y="55458"/>
                  </a:lnTo>
                  <a:lnTo>
                    <a:pt x="25508" y="56127"/>
                  </a:lnTo>
                  <a:lnTo>
                    <a:pt x="25621" y="56468"/>
                  </a:lnTo>
                  <a:lnTo>
                    <a:pt x="25735" y="56822"/>
                  </a:lnTo>
                  <a:lnTo>
                    <a:pt x="25836" y="57163"/>
                  </a:lnTo>
                  <a:lnTo>
                    <a:pt x="25925" y="57504"/>
                  </a:lnTo>
                  <a:lnTo>
                    <a:pt x="26013" y="57858"/>
                  </a:lnTo>
                  <a:lnTo>
                    <a:pt x="26089" y="58212"/>
                  </a:lnTo>
                  <a:lnTo>
                    <a:pt x="26165" y="58565"/>
                  </a:lnTo>
                  <a:lnTo>
                    <a:pt x="26228" y="58932"/>
                  </a:lnTo>
                  <a:lnTo>
                    <a:pt x="26278" y="59285"/>
                  </a:lnTo>
                  <a:lnTo>
                    <a:pt x="26316" y="59652"/>
                  </a:lnTo>
                  <a:lnTo>
                    <a:pt x="26354" y="60031"/>
                  </a:lnTo>
                  <a:lnTo>
                    <a:pt x="26380" y="60397"/>
                  </a:lnTo>
                  <a:lnTo>
                    <a:pt x="26392" y="60776"/>
                  </a:lnTo>
                  <a:lnTo>
                    <a:pt x="26405" y="61155"/>
                  </a:lnTo>
                  <a:lnTo>
                    <a:pt x="26405" y="61534"/>
                  </a:lnTo>
                  <a:lnTo>
                    <a:pt x="26392" y="61913"/>
                  </a:lnTo>
                  <a:lnTo>
                    <a:pt x="26392" y="62014"/>
                  </a:lnTo>
                  <a:lnTo>
                    <a:pt x="26417" y="62103"/>
                  </a:lnTo>
                  <a:lnTo>
                    <a:pt x="26443" y="62204"/>
                  </a:lnTo>
                  <a:lnTo>
                    <a:pt x="26481" y="62292"/>
                  </a:lnTo>
                  <a:lnTo>
                    <a:pt x="26569" y="62481"/>
                  </a:lnTo>
                  <a:lnTo>
                    <a:pt x="26657" y="62684"/>
                  </a:lnTo>
                  <a:lnTo>
                    <a:pt x="26784" y="62507"/>
                  </a:lnTo>
                  <a:lnTo>
                    <a:pt x="26923" y="62330"/>
                  </a:lnTo>
                  <a:lnTo>
                    <a:pt x="26986" y="62241"/>
                  </a:lnTo>
                  <a:lnTo>
                    <a:pt x="27049" y="62140"/>
                  </a:lnTo>
                  <a:lnTo>
                    <a:pt x="27087" y="62052"/>
                  </a:lnTo>
                  <a:lnTo>
                    <a:pt x="27112" y="61951"/>
                  </a:lnTo>
                  <a:lnTo>
                    <a:pt x="27277" y="61142"/>
                  </a:lnTo>
                  <a:lnTo>
                    <a:pt x="27415" y="60321"/>
                  </a:lnTo>
                  <a:lnTo>
                    <a:pt x="27681" y="58679"/>
                  </a:lnTo>
                  <a:lnTo>
                    <a:pt x="27681" y="56595"/>
                  </a:lnTo>
                  <a:lnTo>
                    <a:pt x="27491" y="55534"/>
                  </a:lnTo>
                  <a:lnTo>
                    <a:pt x="27289" y="54472"/>
                  </a:lnTo>
                  <a:lnTo>
                    <a:pt x="27125" y="53689"/>
                  </a:lnTo>
                  <a:lnTo>
                    <a:pt x="26935" y="52919"/>
                  </a:lnTo>
                  <a:lnTo>
                    <a:pt x="26721" y="52161"/>
                  </a:lnTo>
                  <a:lnTo>
                    <a:pt x="26481" y="51415"/>
                  </a:lnTo>
                  <a:lnTo>
                    <a:pt x="26215" y="50683"/>
                  </a:lnTo>
                  <a:lnTo>
                    <a:pt x="25925" y="49963"/>
                  </a:lnTo>
                  <a:lnTo>
                    <a:pt x="25609" y="49242"/>
                  </a:lnTo>
                  <a:lnTo>
                    <a:pt x="25268" y="48548"/>
                  </a:lnTo>
                  <a:lnTo>
                    <a:pt x="24901" y="47866"/>
                  </a:lnTo>
                  <a:lnTo>
                    <a:pt x="24522" y="47183"/>
                  </a:lnTo>
                  <a:lnTo>
                    <a:pt x="24118" y="46526"/>
                  </a:lnTo>
                  <a:lnTo>
                    <a:pt x="23689" y="45870"/>
                  </a:lnTo>
                  <a:lnTo>
                    <a:pt x="23246" y="45225"/>
                  </a:lnTo>
                  <a:lnTo>
                    <a:pt x="22779" y="44594"/>
                  </a:lnTo>
                  <a:lnTo>
                    <a:pt x="22286" y="43962"/>
                  </a:lnTo>
                  <a:lnTo>
                    <a:pt x="21781" y="43356"/>
                  </a:lnTo>
                  <a:lnTo>
                    <a:pt x="21478" y="42989"/>
                  </a:lnTo>
                  <a:lnTo>
                    <a:pt x="21187" y="42610"/>
                  </a:lnTo>
                  <a:lnTo>
                    <a:pt x="20909" y="42231"/>
                  </a:lnTo>
                  <a:lnTo>
                    <a:pt x="20656" y="41852"/>
                  </a:lnTo>
                  <a:lnTo>
                    <a:pt x="20416" y="41461"/>
                  </a:lnTo>
                  <a:lnTo>
                    <a:pt x="20189" y="41069"/>
                  </a:lnTo>
                  <a:lnTo>
                    <a:pt x="19974" y="40665"/>
                  </a:lnTo>
                  <a:lnTo>
                    <a:pt x="19785" y="40248"/>
                  </a:lnTo>
                  <a:lnTo>
                    <a:pt x="19595" y="39831"/>
                  </a:lnTo>
                  <a:lnTo>
                    <a:pt x="19431" y="39414"/>
                  </a:lnTo>
                  <a:lnTo>
                    <a:pt x="19267" y="38972"/>
                  </a:lnTo>
                  <a:lnTo>
                    <a:pt x="19128" y="38530"/>
                  </a:lnTo>
                  <a:lnTo>
                    <a:pt x="18989" y="38088"/>
                  </a:lnTo>
                  <a:lnTo>
                    <a:pt x="18875" y="37620"/>
                  </a:lnTo>
                  <a:lnTo>
                    <a:pt x="18774" y="37153"/>
                  </a:lnTo>
                  <a:lnTo>
                    <a:pt x="18673" y="36673"/>
                  </a:lnTo>
                  <a:lnTo>
                    <a:pt x="18395" y="35195"/>
                  </a:lnTo>
                  <a:lnTo>
                    <a:pt x="18092" y="33730"/>
                  </a:lnTo>
                  <a:lnTo>
                    <a:pt x="17751" y="32277"/>
                  </a:lnTo>
                  <a:lnTo>
                    <a:pt x="17384" y="30824"/>
                  </a:lnTo>
                  <a:lnTo>
                    <a:pt x="17005" y="29384"/>
                  </a:lnTo>
                  <a:lnTo>
                    <a:pt x="16601" y="27944"/>
                  </a:lnTo>
                  <a:lnTo>
                    <a:pt x="16172" y="26516"/>
                  </a:lnTo>
                  <a:lnTo>
                    <a:pt x="15717" y="25089"/>
                  </a:lnTo>
                  <a:lnTo>
                    <a:pt x="15249" y="23674"/>
                  </a:lnTo>
                  <a:lnTo>
                    <a:pt x="14757" y="22259"/>
                  </a:lnTo>
                  <a:lnTo>
                    <a:pt x="14251" y="20844"/>
                  </a:lnTo>
                  <a:lnTo>
                    <a:pt x="13733" y="19442"/>
                  </a:lnTo>
                  <a:lnTo>
                    <a:pt x="13203" y="18040"/>
                  </a:lnTo>
                  <a:lnTo>
                    <a:pt x="12659" y="16650"/>
                  </a:lnTo>
                  <a:lnTo>
                    <a:pt x="12104" y="15261"/>
                  </a:lnTo>
                  <a:lnTo>
                    <a:pt x="11535" y="13871"/>
                  </a:lnTo>
                  <a:lnTo>
                    <a:pt x="11472" y="13707"/>
                  </a:lnTo>
                  <a:lnTo>
                    <a:pt x="11421" y="13530"/>
                  </a:lnTo>
                  <a:lnTo>
                    <a:pt x="11396" y="13341"/>
                  </a:lnTo>
                  <a:lnTo>
                    <a:pt x="11371" y="13151"/>
                  </a:lnTo>
                  <a:lnTo>
                    <a:pt x="11358" y="12962"/>
                  </a:lnTo>
                  <a:lnTo>
                    <a:pt x="11371" y="12772"/>
                  </a:lnTo>
                  <a:lnTo>
                    <a:pt x="11383" y="12595"/>
                  </a:lnTo>
                  <a:lnTo>
                    <a:pt x="11421" y="12418"/>
                  </a:lnTo>
                  <a:lnTo>
                    <a:pt x="11914" y="10246"/>
                  </a:lnTo>
                  <a:lnTo>
                    <a:pt x="12432" y="8085"/>
                  </a:lnTo>
                  <a:lnTo>
                    <a:pt x="12950" y="5925"/>
                  </a:lnTo>
                  <a:lnTo>
                    <a:pt x="13455" y="3765"/>
                  </a:lnTo>
                  <a:lnTo>
                    <a:pt x="13468" y="3651"/>
                  </a:lnTo>
                  <a:lnTo>
                    <a:pt x="13468" y="3538"/>
                  </a:lnTo>
                  <a:lnTo>
                    <a:pt x="13468" y="3424"/>
                  </a:lnTo>
                  <a:lnTo>
                    <a:pt x="13443" y="3310"/>
                  </a:lnTo>
                  <a:lnTo>
                    <a:pt x="13405" y="3083"/>
                  </a:lnTo>
                  <a:lnTo>
                    <a:pt x="13367" y="2843"/>
                  </a:lnTo>
                  <a:lnTo>
                    <a:pt x="13241" y="3045"/>
                  </a:lnTo>
                  <a:lnTo>
                    <a:pt x="13114" y="3247"/>
                  </a:lnTo>
                  <a:lnTo>
                    <a:pt x="12988" y="3449"/>
                  </a:lnTo>
                  <a:lnTo>
                    <a:pt x="12950" y="3550"/>
                  </a:lnTo>
                  <a:lnTo>
                    <a:pt x="12912" y="3664"/>
                  </a:lnTo>
                  <a:lnTo>
                    <a:pt x="12419" y="5534"/>
                  </a:lnTo>
                  <a:lnTo>
                    <a:pt x="11939" y="7403"/>
                  </a:lnTo>
                  <a:lnTo>
                    <a:pt x="10979" y="11155"/>
                  </a:lnTo>
                  <a:lnTo>
                    <a:pt x="10929" y="11332"/>
                  </a:lnTo>
                  <a:lnTo>
                    <a:pt x="10865" y="11496"/>
                  </a:lnTo>
                  <a:lnTo>
                    <a:pt x="10726" y="11837"/>
                  </a:lnTo>
                  <a:lnTo>
                    <a:pt x="10474" y="11572"/>
                  </a:lnTo>
                  <a:lnTo>
                    <a:pt x="10360" y="11433"/>
                  </a:lnTo>
                  <a:lnTo>
                    <a:pt x="10272" y="11294"/>
                  </a:lnTo>
                  <a:lnTo>
                    <a:pt x="7303" y="5900"/>
                  </a:lnTo>
                  <a:lnTo>
                    <a:pt x="4334" y="506"/>
                  </a:lnTo>
                  <a:lnTo>
                    <a:pt x="4283" y="430"/>
                  </a:lnTo>
                  <a:lnTo>
                    <a:pt x="4233" y="367"/>
                  </a:lnTo>
                  <a:lnTo>
                    <a:pt x="4106" y="241"/>
                  </a:lnTo>
                  <a:lnTo>
                    <a:pt x="3967" y="127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;p48">
              <a:extLst>
                <a:ext uri="{FF2B5EF4-FFF2-40B4-BE49-F238E27FC236}">
                  <a16:creationId xmlns:a16="http://schemas.microsoft.com/office/drawing/2014/main" id="{3122F8E1-C5DA-456C-961F-0C29FDCD0357}"/>
                </a:ext>
              </a:extLst>
            </p:cNvPr>
            <p:cNvSpPr/>
            <p:nvPr/>
          </p:nvSpPr>
          <p:spPr>
            <a:xfrm rot="10800000">
              <a:off x="1888691" y="1193609"/>
              <a:ext cx="93858" cy="65366"/>
            </a:xfrm>
            <a:custGeom>
              <a:avLst/>
              <a:gdLst/>
              <a:ahLst/>
              <a:cxnLst/>
              <a:rect l="l" t="t" r="r" b="b"/>
              <a:pathLst>
                <a:path w="10449" h="7277" extrusionOk="0">
                  <a:moveTo>
                    <a:pt x="3879" y="745"/>
                  </a:moveTo>
                  <a:lnTo>
                    <a:pt x="3930" y="771"/>
                  </a:lnTo>
                  <a:lnTo>
                    <a:pt x="3968" y="796"/>
                  </a:lnTo>
                  <a:lnTo>
                    <a:pt x="4018" y="821"/>
                  </a:lnTo>
                  <a:lnTo>
                    <a:pt x="4119" y="922"/>
                  </a:lnTo>
                  <a:lnTo>
                    <a:pt x="4220" y="1036"/>
                  </a:lnTo>
                  <a:lnTo>
                    <a:pt x="4321" y="1175"/>
                  </a:lnTo>
                  <a:lnTo>
                    <a:pt x="4410" y="1314"/>
                  </a:lnTo>
                  <a:lnTo>
                    <a:pt x="4574" y="1604"/>
                  </a:lnTo>
                  <a:lnTo>
                    <a:pt x="4688" y="1819"/>
                  </a:lnTo>
                  <a:lnTo>
                    <a:pt x="4726" y="1908"/>
                  </a:lnTo>
                  <a:lnTo>
                    <a:pt x="4789" y="2186"/>
                  </a:lnTo>
                  <a:lnTo>
                    <a:pt x="4839" y="2463"/>
                  </a:lnTo>
                  <a:lnTo>
                    <a:pt x="4877" y="2741"/>
                  </a:lnTo>
                  <a:lnTo>
                    <a:pt x="4902" y="3019"/>
                  </a:lnTo>
                  <a:lnTo>
                    <a:pt x="4928" y="3310"/>
                  </a:lnTo>
                  <a:lnTo>
                    <a:pt x="4940" y="3613"/>
                  </a:lnTo>
                  <a:lnTo>
                    <a:pt x="4940" y="3916"/>
                  </a:lnTo>
                  <a:lnTo>
                    <a:pt x="4940" y="4219"/>
                  </a:lnTo>
                  <a:lnTo>
                    <a:pt x="4953" y="4308"/>
                  </a:lnTo>
                  <a:lnTo>
                    <a:pt x="4978" y="4384"/>
                  </a:lnTo>
                  <a:lnTo>
                    <a:pt x="5016" y="4447"/>
                  </a:lnTo>
                  <a:lnTo>
                    <a:pt x="5067" y="4497"/>
                  </a:lnTo>
                  <a:lnTo>
                    <a:pt x="5130" y="4548"/>
                  </a:lnTo>
                  <a:lnTo>
                    <a:pt x="5193" y="4573"/>
                  </a:lnTo>
                  <a:lnTo>
                    <a:pt x="5256" y="4586"/>
                  </a:lnTo>
                  <a:lnTo>
                    <a:pt x="5332" y="4598"/>
                  </a:lnTo>
                  <a:lnTo>
                    <a:pt x="5408" y="4586"/>
                  </a:lnTo>
                  <a:lnTo>
                    <a:pt x="5471" y="4573"/>
                  </a:lnTo>
                  <a:lnTo>
                    <a:pt x="5534" y="4548"/>
                  </a:lnTo>
                  <a:lnTo>
                    <a:pt x="5597" y="4497"/>
                  </a:lnTo>
                  <a:lnTo>
                    <a:pt x="5648" y="4447"/>
                  </a:lnTo>
                  <a:lnTo>
                    <a:pt x="5686" y="4384"/>
                  </a:lnTo>
                  <a:lnTo>
                    <a:pt x="5711" y="4308"/>
                  </a:lnTo>
                  <a:lnTo>
                    <a:pt x="5724" y="4219"/>
                  </a:lnTo>
                  <a:lnTo>
                    <a:pt x="5724" y="3714"/>
                  </a:lnTo>
                  <a:lnTo>
                    <a:pt x="5722" y="3669"/>
                  </a:lnTo>
                  <a:lnTo>
                    <a:pt x="5724" y="3626"/>
                  </a:lnTo>
                  <a:lnTo>
                    <a:pt x="5736" y="3335"/>
                  </a:lnTo>
                  <a:lnTo>
                    <a:pt x="5762" y="3032"/>
                  </a:lnTo>
                  <a:lnTo>
                    <a:pt x="5799" y="2741"/>
                  </a:lnTo>
                  <a:lnTo>
                    <a:pt x="5837" y="2451"/>
                  </a:lnTo>
                  <a:lnTo>
                    <a:pt x="5901" y="2160"/>
                  </a:lnTo>
                  <a:lnTo>
                    <a:pt x="5964" y="1870"/>
                  </a:lnTo>
                  <a:lnTo>
                    <a:pt x="5989" y="1756"/>
                  </a:lnTo>
                  <a:lnTo>
                    <a:pt x="6027" y="1630"/>
                  </a:lnTo>
                  <a:lnTo>
                    <a:pt x="6065" y="1503"/>
                  </a:lnTo>
                  <a:lnTo>
                    <a:pt x="6115" y="1377"/>
                  </a:lnTo>
                  <a:lnTo>
                    <a:pt x="6178" y="1276"/>
                  </a:lnTo>
                  <a:lnTo>
                    <a:pt x="6242" y="1175"/>
                  </a:lnTo>
                  <a:lnTo>
                    <a:pt x="6305" y="1087"/>
                  </a:lnTo>
                  <a:lnTo>
                    <a:pt x="6381" y="1023"/>
                  </a:lnTo>
                  <a:lnTo>
                    <a:pt x="6456" y="998"/>
                  </a:lnTo>
                  <a:lnTo>
                    <a:pt x="6494" y="985"/>
                  </a:lnTo>
                  <a:lnTo>
                    <a:pt x="6545" y="985"/>
                  </a:lnTo>
                  <a:lnTo>
                    <a:pt x="6583" y="998"/>
                  </a:lnTo>
                  <a:lnTo>
                    <a:pt x="6621" y="1023"/>
                  </a:lnTo>
                  <a:lnTo>
                    <a:pt x="6659" y="1049"/>
                  </a:lnTo>
                  <a:lnTo>
                    <a:pt x="6709" y="1087"/>
                  </a:lnTo>
                  <a:lnTo>
                    <a:pt x="6785" y="1200"/>
                  </a:lnTo>
                  <a:lnTo>
                    <a:pt x="6861" y="1352"/>
                  </a:lnTo>
                  <a:lnTo>
                    <a:pt x="6949" y="1567"/>
                  </a:lnTo>
                  <a:lnTo>
                    <a:pt x="7025" y="1819"/>
                  </a:lnTo>
                  <a:lnTo>
                    <a:pt x="7025" y="1971"/>
                  </a:lnTo>
                  <a:lnTo>
                    <a:pt x="7012" y="2122"/>
                  </a:lnTo>
                  <a:lnTo>
                    <a:pt x="7000" y="2274"/>
                  </a:lnTo>
                  <a:lnTo>
                    <a:pt x="6962" y="2413"/>
                  </a:lnTo>
                  <a:lnTo>
                    <a:pt x="6886" y="2716"/>
                  </a:lnTo>
                  <a:lnTo>
                    <a:pt x="6810" y="2994"/>
                  </a:lnTo>
                  <a:lnTo>
                    <a:pt x="6696" y="3323"/>
                  </a:lnTo>
                  <a:lnTo>
                    <a:pt x="6583" y="3638"/>
                  </a:lnTo>
                  <a:lnTo>
                    <a:pt x="6444" y="3954"/>
                  </a:lnTo>
                  <a:lnTo>
                    <a:pt x="6305" y="4270"/>
                  </a:lnTo>
                  <a:lnTo>
                    <a:pt x="6267" y="4346"/>
                  </a:lnTo>
                  <a:lnTo>
                    <a:pt x="6254" y="4422"/>
                  </a:lnTo>
                  <a:lnTo>
                    <a:pt x="6254" y="4497"/>
                  </a:lnTo>
                  <a:lnTo>
                    <a:pt x="6280" y="4573"/>
                  </a:lnTo>
                  <a:lnTo>
                    <a:pt x="6305" y="4636"/>
                  </a:lnTo>
                  <a:lnTo>
                    <a:pt x="6343" y="4699"/>
                  </a:lnTo>
                  <a:lnTo>
                    <a:pt x="6393" y="4737"/>
                  </a:lnTo>
                  <a:lnTo>
                    <a:pt x="6456" y="4788"/>
                  </a:lnTo>
                  <a:lnTo>
                    <a:pt x="6520" y="4813"/>
                  </a:lnTo>
                  <a:lnTo>
                    <a:pt x="6583" y="4838"/>
                  </a:lnTo>
                  <a:lnTo>
                    <a:pt x="6722" y="4838"/>
                  </a:lnTo>
                  <a:lnTo>
                    <a:pt x="6785" y="4813"/>
                  </a:lnTo>
                  <a:lnTo>
                    <a:pt x="6848" y="4775"/>
                  </a:lnTo>
                  <a:lnTo>
                    <a:pt x="6911" y="4725"/>
                  </a:lnTo>
                  <a:lnTo>
                    <a:pt x="6962" y="4649"/>
                  </a:lnTo>
                  <a:lnTo>
                    <a:pt x="7265" y="4169"/>
                  </a:lnTo>
                  <a:lnTo>
                    <a:pt x="7568" y="3714"/>
                  </a:lnTo>
                  <a:lnTo>
                    <a:pt x="7732" y="3499"/>
                  </a:lnTo>
                  <a:lnTo>
                    <a:pt x="7909" y="3272"/>
                  </a:lnTo>
                  <a:lnTo>
                    <a:pt x="8086" y="3057"/>
                  </a:lnTo>
                  <a:lnTo>
                    <a:pt x="8288" y="2842"/>
                  </a:lnTo>
                  <a:lnTo>
                    <a:pt x="8566" y="2653"/>
                  </a:lnTo>
                  <a:lnTo>
                    <a:pt x="8705" y="2590"/>
                  </a:lnTo>
                  <a:lnTo>
                    <a:pt x="8819" y="2527"/>
                  </a:lnTo>
                  <a:lnTo>
                    <a:pt x="8933" y="2476"/>
                  </a:lnTo>
                  <a:lnTo>
                    <a:pt x="9034" y="2451"/>
                  </a:lnTo>
                  <a:lnTo>
                    <a:pt x="9135" y="2426"/>
                  </a:lnTo>
                  <a:lnTo>
                    <a:pt x="9223" y="2413"/>
                  </a:lnTo>
                  <a:lnTo>
                    <a:pt x="9375" y="2413"/>
                  </a:lnTo>
                  <a:lnTo>
                    <a:pt x="9438" y="2438"/>
                  </a:lnTo>
                  <a:lnTo>
                    <a:pt x="9488" y="2463"/>
                  </a:lnTo>
                  <a:lnTo>
                    <a:pt x="9539" y="2489"/>
                  </a:lnTo>
                  <a:lnTo>
                    <a:pt x="9577" y="2539"/>
                  </a:lnTo>
                  <a:lnTo>
                    <a:pt x="9615" y="2577"/>
                  </a:lnTo>
                  <a:lnTo>
                    <a:pt x="9640" y="2628"/>
                  </a:lnTo>
                  <a:lnTo>
                    <a:pt x="9678" y="2754"/>
                  </a:lnTo>
                  <a:lnTo>
                    <a:pt x="9691" y="2880"/>
                  </a:lnTo>
                  <a:lnTo>
                    <a:pt x="9678" y="3019"/>
                  </a:lnTo>
                  <a:lnTo>
                    <a:pt x="9640" y="3171"/>
                  </a:lnTo>
                  <a:lnTo>
                    <a:pt x="9590" y="3310"/>
                  </a:lnTo>
                  <a:lnTo>
                    <a:pt x="9514" y="3449"/>
                  </a:lnTo>
                  <a:lnTo>
                    <a:pt x="9413" y="3575"/>
                  </a:lnTo>
                  <a:lnTo>
                    <a:pt x="9299" y="3689"/>
                  </a:lnTo>
                  <a:lnTo>
                    <a:pt x="9147" y="3828"/>
                  </a:lnTo>
                  <a:lnTo>
                    <a:pt x="8983" y="3954"/>
                  </a:lnTo>
                  <a:lnTo>
                    <a:pt x="8819" y="4080"/>
                  </a:lnTo>
                  <a:lnTo>
                    <a:pt x="8655" y="4207"/>
                  </a:lnTo>
                  <a:lnTo>
                    <a:pt x="8440" y="4346"/>
                  </a:lnTo>
                  <a:lnTo>
                    <a:pt x="8225" y="4485"/>
                  </a:lnTo>
                  <a:lnTo>
                    <a:pt x="7783" y="4750"/>
                  </a:lnTo>
                  <a:lnTo>
                    <a:pt x="7315" y="4977"/>
                  </a:lnTo>
                  <a:lnTo>
                    <a:pt x="6861" y="5205"/>
                  </a:lnTo>
                  <a:lnTo>
                    <a:pt x="6722" y="5268"/>
                  </a:lnTo>
                  <a:lnTo>
                    <a:pt x="6659" y="5318"/>
                  </a:lnTo>
                  <a:lnTo>
                    <a:pt x="6642" y="5346"/>
                  </a:lnTo>
                  <a:lnTo>
                    <a:pt x="6646" y="5331"/>
                  </a:lnTo>
                  <a:lnTo>
                    <a:pt x="6646" y="5281"/>
                  </a:lnTo>
                  <a:lnTo>
                    <a:pt x="6633" y="5230"/>
                  </a:lnTo>
                  <a:lnTo>
                    <a:pt x="6621" y="5180"/>
                  </a:lnTo>
                  <a:lnTo>
                    <a:pt x="6595" y="5142"/>
                  </a:lnTo>
                  <a:lnTo>
                    <a:pt x="6557" y="5104"/>
                  </a:lnTo>
                  <a:lnTo>
                    <a:pt x="6520" y="5066"/>
                  </a:lnTo>
                  <a:lnTo>
                    <a:pt x="6456" y="5041"/>
                  </a:lnTo>
                  <a:lnTo>
                    <a:pt x="6077" y="4902"/>
                  </a:lnTo>
                  <a:lnTo>
                    <a:pt x="5711" y="4801"/>
                  </a:lnTo>
                  <a:lnTo>
                    <a:pt x="5521" y="4763"/>
                  </a:lnTo>
                  <a:lnTo>
                    <a:pt x="5345" y="4725"/>
                  </a:lnTo>
                  <a:lnTo>
                    <a:pt x="5155" y="4699"/>
                  </a:lnTo>
                  <a:lnTo>
                    <a:pt x="4978" y="4687"/>
                  </a:lnTo>
                  <a:lnTo>
                    <a:pt x="4789" y="4687"/>
                  </a:lnTo>
                  <a:lnTo>
                    <a:pt x="4612" y="4699"/>
                  </a:lnTo>
                  <a:lnTo>
                    <a:pt x="4435" y="4725"/>
                  </a:lnTo>
                  <a:lnTo>
                    <a:pt x="4246" y="4763"/>
                  </a:lnTo>
                  <a:lnTo>
                    <a:pt x="4069" y="4813"/>
                  </a:lnTo>
                  <a:lnTo>
                    <a:pt x="3984" y="4841"/>
                  </a:lnTo>
                  <a:lnTo>
                    <a:pt x="3984" y="4841"/>
                  </a:lnTo>
                  <a:lnTo>
                    <a:pt x="3993" y="4788"/>
                  </a:lnTo>
                  <a:lnTo>
                    <a:pt x="4005" y="4712"/>
                  </a:lnTo>
                  <a:lnTo>
                    <a:pt x="3980" y="4624"/>
                  </a:lnTo>
                  <a:lnTo>
                    <a:pt x="3866" y="4219"/>
                  </a:lnTo>
                  <a:lnTo>
                    <a:pt x="3753" y="3803"/>
                  </a:lnTo>
                  <a:lnTo>
                    <a:pt x="3652" y="3386"/>
                  </a:lnTo>
                  <a:lnTo>
                    <a:pt x="3563" y="2956"/>
                  </a:lnTo>
                  <a:lnTo>
                    <a:pt x="3513" y="2527"/>
                  </a:lnTo>
                  <a:lnTo>
                    <a:pt x="3487" y="2312"/>
                  </a:lnTo>
                  <a:lnTo>
                    <a:pt x="3475" y="2097"/>
                  </a:lnTo>
                  <a:lnTo>
                    <a:pt x="3475" y="1882"/>
                  </a:lnTo>
                  <a:lnTo>
                    <a:pt x="3487" y="1668"/>
                  </a:lnTo>
                  <a:lnTo>
                    <a:pt x="3513" y="1453"/>
                  </a:lnTo>
                  <a:lnTo>
                    <a:pt x="3538" y="1251"/>
                  </a:lnTo>
                  <a:lnTo>
                    <a:pt x="3563" y="1124"/>
                  </a:lnTo>
                  <a:lnTo>
                    <a:pt x="3589" y="1023"/>
                  </a:lnTo>
                  <a:lnTo>
                    <a:pt x="3626" y="935"/>
                  </a:lnTo>
                  <a:lnTo>
                    <a:pt x="3664" y="872"/>
                  </a:lnTo>
                  <a:lnTo>
                    <a:pt x="3702" y="821"/>
                  </a:lnTo>
                  <a:lnTo>
                    <a:pt x="3740" y="783"/>
                  </a:lnTo>
                  <a:lnTo>
                    <a:pt x="3791" y="758"/>
                  </a:lnTo>
                  <a:lnTo>
                    <a:pt x="3829" y="745"/>
                  </a:lnTo>
                  <a:close/>
                  <a:moveTo>
                    <a:pt x="1314" y="2148"/>
                  </a:moveTo>
                  <a:lnTo>
                    <a:pt x="1441" y="2160"/>
                  </a:lnTo>
                  <a:lnTo>
                    <a:pt x="1580" y="2186"/>
                  </a:lnTo>
                  <a:lnTo>
                    <a:pt x="1731" y="2223"/>
                  </a:lnTo>
                  <a:lnTo>
                    <a:pt x="1845" y="2299"/>
                  </a:lnTo>
                  <a:lnTo>
                    <a:pt x="1946" y="2375"/>
                  </a:lnTo>
                  <a:lnTo>
                    <a:pt x="2035" y="2463"/>
                  </a:lnTo>
                  <a:lnTo>
                    <a:pt x="2123" y="2565"/>
                  </a:lnTo>
                  <a:lnTo>
                    <a:pt x="2211" y="2653"/>
                  </a:lnTo>
                  <a:lnTo>
                    <a:pt x="2287" y="2767"/>
                  </a:lnTo>
                  <a:lnTo>
                    <a:pt x="2439" y="2981"/>
                  </a:lnTo>
                  <a:lnTo>
                    <a:pt x="2565" y="3196"/>
                  </a:lnTo>
                  <a:lnTo>
                    <a:pt x="2692" y="3411"/>
                  </a:lnTo>
                  <a:lnTo>
                    <a:pt x="2805" y="3638"/>
                  </a:lnTo>
                  <a:lnTo>
                    <a:pt x="2906" y="3878"/>
                  </a:lnTo>
                  <a:lnTo>
                    <a:pt x="2995" y="4106"/>
                  </a:lnTo>
                  <a:lnTo>
                    <a:pt x="3083" y="4346"/>
                  </a:lnTo>
                  <a:lnTo>
                    <a:pt x="3235" y="4826"/>
                  </a:lnTo>
                  <a:lnTo>
                    <a:pt x="3260" y="4914"/>
                  </a:lnTo>
                  <a:lnTo>
                    <a:pt x="3311" y="4977"/>
                  </a:lnTo>
                  <a:lnTo>
                    <a:pt x="3374" y="5028"/>
                  </a:lnTo>
                  <a:lnTo>
                    <a:pt x="3437" y="5066"/>
                  </a:lnTo>
                  <a:lnTo>
                    <a:pt x="3461" y="5075"/>
                  </a:lnTo>
                  <a:lnTo>
                    <a:pt x="3461" y="5075"/>
                  </a:lnTo>
                  <a:lnTo>
                    <a:pt x="3399" y="5116"/>
                  </a:lnTo>
                  <a:lnTo>
                    <a:pt x="3273" y="5205"/>
                  </a:lnTo>
                  <a:lnTo>
                    <a:pt x="3146" y="5306"/>
                  </a:lnTo>
                  <a:lnTo>
                    <a:pt x="3104" y="5348"/>
                  </a:lnTo>
                  <a:lnTo>
                    <a:pt x="3104" y="5348"/>
                  </a:lnTo>
                  <a:lnTo>
                    <a:pt x="2692" y="5028"/>
                  </a:lnTo>
                  <a:lnTo>
                    <a:pt x="2262" y="4674"/>
                  </a:lnTo>
                  <a:lnTo>
                    <a:pt x="1845" y="4308"/>
                  </a:lnTo>
                  <a:lnTo>
                    <a:pt x="1630" y="4106"/>
                  </a:lnTo>
                  <a:lnTo>
                    <a:pt x="1441" y="3904"/>
                  </a:lnTo>
                  <a:lnTo>
                    <a:pt x="1302" y="3790"/>
                  </a:lnTo>
                  <a:lnTo>
                    <a:pt x="1176" y="3664"/>
                  </a:lnTo>
                  <a:lnTo>
                    <a:pt x="1062" y="3512"/>
                  </a:lnTo>
                  <a:lnTo>
                    <a:pt x="948" y="3348"/>
                  </a:lnTo>
                  <a:lnTo>
                    <a:pt x="847" y="3184"/>
                  </a:lnTo>
                  <a:lnTo>
                    <a:pt x="771" y="3019"/>
                  </a:lnTo>
                  <a:lnTo>
                    <a:pt x="708" y="2855"/>
                  </a:lnTo>
                  <a:lnTo>
                    <a:pt x="670" y="2691"/>
                  </a:lnTo>
                  <a:lnTo>
                    <a:pt x="670" y="2552"/>
                  </a:lnTo>
                  <a:lnTo>
                    <a:pt x="683" y="2489"/>
                  </a:lnTo>
                  <a:lnTo>
                    <a:pt x="695" y="2426"/>
                  </a:lnTo>
                  <a:lnTo>
                    <a:pt x="721" y="2362"/>
                  </a:lnTo>
                  <a:lnTo>
                    <a:pt x="759" y="2312"/>
                  </a:lnTo>
                  <a:lnTo>
                    <a:pt x="809" y="2261"/>
                  </a:lnTo>
                  <a:lnTo>
                    <a:pt x="860" y="2223"/>
                  </a:lnTo>
                  <a:lnTo>
                    <a:pt x="923" y="2198"/>
                  </a:lnTo>
                  <a:lnTo>
                    <a:pt x="999" y="2173"/>
                  </a:lnTo>
                  <a:lnTo>
                    <a:pt x="1087" y="2160"/>
                  </a:lnTo>
                  <a:lnTo>
                    <a:pt x="1188" y="2148"/>
                  </a:lnTo>
                  <a:close/>
                  <a:moveTo>
                    <a:pt x="5054" y="5281"/>
                  </a:moveTo>
                  <a:lnTo>
                    <a:pt x="5218" y="5306"/>
                  </a:lnTo>
                  <a:lnTo>
                    <a:pt x="5383" y="5318"/>
                  </a:lnTo>
                  <a:lnTo>
                    <a:pt x="5698" y="5382"/>
                  </a:lnTo>
                  <a:lnTo>
                    <a:pt x="6014" y="5470"/>
                  </a:lnTo>
                  <a:lnTo>
                    <a:pt x="6317" y="5558"/>
                  </a:lnTo>
                  <a:lnTo>
                    <a:pt x="6381" y="5571"/>
                  </a:lnTo>
                  <a:lnTo>
                    <a:pt x="6482" y="5571"/>
                  </a:lnTo>
                  <a:lnTo>
                    <a:pt x="6520" y="5546"/>
                  </a:lnTo>
                  <a:lnTo>
                    <a:pt x="6557" y="5508"/>
                  </a:lnTo>
                  <a:lnTo>
                    <a:pt x="6568" y="5497"/>
                  </a:lnTo>
                  <a:lnTo>
                    <a:pt x="6568" y="5497"/>
                  </a:lnTo>
                  <a:lnTo>
                    <a:pt x="6557" y="5521"/>
                  </a:lnTo>
                  <a:lnTo>
                    <a:pt x="6469" y="5672"/>
                  </a:lnTo>
                  <a:lnTo>
                    <a:pt x="6393" y="5799"/>
                  </a:lnTo>
                  <a:lnTo>
                    <a:pt x="6305" y="5925"/>
                  </a:lnTo>
                  <a:lnTo>
                    <a:pt x="6204" y="6039"/>
                  </a:lnTo>
                  <a:lnTo>
                    <a:pt x="6103" y="6140"/>
                  </a:lnTo>
                  <a:lnTo>
                    <a:pt x="5989" y="6228"/>
                  </a:lnTo>
                  <a:lnTo>
                    <a:pt x="5875" y="6316"/>
                  </a:lnTo>
                  <a:lnTo>
                    <a:pt x="5762" y="6380"/>
                  </a:lnTo>
                  <a:lnTo>
                    <a:pt x="5635" y="6443"/>
                  </a:lnTo>
                  <a:lnTo>
                    <a:pt x="5496" y="6506"/>
                  </a:lnTo>
                  <a:lnTo>
                    <a:pt x="5357" y="6544"/>
                  </a:lnTo>
                  <a:lnTo>
                    <a:pt x="5206" y="6582"/>
                  </a:lnTo>
                  <a:lnTo>
                    <a:pt x="5054" y="6620"/>
                  </a:lnTo>
                  <a:lnTo>
                    <a:pt x="4902" y="6632"/>
                  </a:lnTo>
                  <a:lnTo>
                    <a:pt x="4738" y="6645"/>
                  </a:lnTo>
                  <a:lnTo>
                    <a:pt x="4498" y="6645"/>
                  </a:lnTo>
                  <a:lnTo>
                    <a:pt x="4283" y="6632"/>
                  </a:lnTo>
                  <a:lnTo>
                    <a:pt x="4094" y="6594"/>
                  </a:lnTo>
                  <a:lnTo>
                    <a:pt x="3942" y="6556"/>
                  </a:lnTo>
                  <a:lnTo>
                    <a:pt x="3816" y="6493"/>
                  </a:lnTo>
                  <a:lnTo>
                    <a:pt x="3702" y="6430"/>
                  </a:lnTo>
                  <a:lnTo>
                    <a:pt x="3626" y="6354"/>
                  </a:lnTo>
                  <a:lnTo>
                    <a:pt x="3576" y="6279"/>
                  </a:lnTo>
                  <a:lnTo>
                    <a:pt x="3538" y="6190"/>
                  </a:lnTo>
                  <a:lnTo>
                    <a:pt x="3525" y="6114"/>
                  </a:lnTo>
                  <a:lnTo>
                    <a:pt x="3538" y="6013"/>
                  </a:lnTo>
                  <a:lnTo>
                    <a:pt x="3563" y="5925"/>
                  </a:lnTo>
                  <a:lnTo>
                    <a:pt x="3614" y="5836"/>
                  </a:lnTo>
                  <a:lnTo>
                    <a:pt x="3677" y="5748"/>
                  </a:lnTo>
                  <a:lnTo>
                    <a:pt x="3753" y="5672"/>
                  </a:lnTo>
                  <a:lnTo>
                    <a:pt x="3841" y="5596"/>
                  </a:lnTo>
                  <a:lnTo>
                    <a:pt x="3980" y="5508"/>
                  </a:lnTo>
                  <a:lnTo>
                    <a:pt x="4119" y="5432"/>
                  </a:lnTo>
                  <a:lnTo>
                    <a:pt x="4271" y="5369"/>
                  </a:lnTo>
                  <a:lnTo>
                    <a:pt x="4422" y="5331"/>
                  </a:lnTo>
                  <a:lnTo>
                    <a:pt x="4587" y="5306"/>
                  </a:lnTo>
                  <a:lnTo>
                    <a:pt x="4738" y="5281"/>
                  </a:lnTo>
                  <a:close/>
                  <a:moveTo>
                    <a:pt x="3942" y="0"/>
                  </a:moveTo>
                  <a:lnTo>
                    <a:pt x="3765" y="38"/>
                  </a:lnTo>
                  <a:lnTo>
                    <a:pt x="3601" y="89"/>
                  </a:lnTo>
                  <a:lnTo>
                    <a:pt x="3450" y="152"/>
                  </a:lnTo>
                  <a:lnTo>
                    <a:pt x="3311" y="228"/>
                  </a:lnTo>
                  <a:lnTo>
                    <a:pt x="3197" y="316"/>
                  </a:lnTo>
                  <a:lnTo>
                    <a:pt x="3096" y="417"/>
                  </a:lnTo>
                  <a:lnTo>
                    <a:pt x="2995" y="531"/>
                  </a:lnTo>
                  <a:lnTo>
                    <a:pt x="2919" y="657"/>
                  </a:lnTo>
                  <a:lnTo>
                    <a:pt x="2843" y="796"/>
                  </a:lnTo>
                  <a:lnTo>
                    <a:pt x="2793" y="948"/>
                  </a:lnTo>
                  <a:lnTo>
                    <a:pt x="2742" y="1099"/>
                  </a:lnTo>
                  <a:lnTo>
                    <a:pt x="2704" y="1263"/>
                  </a:lnTo>
                  <a:lnTo>
                    <a:pt x="2679" y="1428"/>
                  </a:lnTo>
                  <a:lnTo>
                    <a:pt x="2666" y="1604"/>
                  </a:lnTo>
                  <a:lnTo>
                    <a:pt x="2654" y="1781"/>
                  </a:lnTo>
                  <a:lnTo>
                    <a:pt x="2660" y="1978"/>
                  </a:lnTo>
                  <a:lnTo>
                    <a:pt x="2660" y="1978"/>
                  </a:lnTo>
                  <a:lnTo>
                    <a:pt x="2628" y="1946"/>
                  </a:lnTo>
                  <a:lnTo>
                    <a:pt x="2515" y="1844"/>
                  </a:lnTo>
                  <a:lnTo>
                    <a:pt x="2401" y="1756"/>
                  </a:lnTo>
                  <a:lnTo>
                    <a:pt x="2287" y="1680"/>
                  </a:lnTo>
                  <a:lnTo>
                    <a:pt x="2174" y="1604"/>
                  </a:lnTo>
                  <a:lnTo>
                    <a:pt x="2047" y="1541"/>
                  </a:lnTo>
                  <a:lnTo>
                    <a:pt x="1921" y="1478"/>
                  </a:lnTo>
                  <a:lnTo>
                    <a:pt x="1782" y="1440"/>
                  </a:lnTo>
                  <a:lnTo>
                    <a:pt x="1643" y="1402"/>
                  </a:lnTo>
                  <a:lnTo>
                    <a:pt x="1504" y="1390"/>
                  </a:lnTo>
                  <a:lnTo>
                    <a:pt x="1352" y="1377"/>
                  </a:lnTo>
                  <a:lnTo>
                    <a:pt x="1201" y="1377"/>
                  </a:lnTo>
                  <a:lnTo>
                    <a:pt x="1037" y="1402"/>
                  </a:lnTo>
                  <a:lnTo>
                    <a:pt x="910" y="1428"/>
                  </a:lnTo>
                  <a:lnTo>
                    <a:pt x="797" y="1466"/>
                  </a:lnTo>
                  <a:lnTo>
                    <a:pt x="683" y="1529"/>
                  </a:lnTo>
                  <a:lnTo>
                    <a:pt x="569" y="1592"/>
                  </a:lnTo>
                  <a:lnTo>
                    <a:pt x="468" y="1668"/>
                  </a:lnTo>
                  <a:lnTo>
                    <a:pt x="380" y="1756"/>
                  </a:lnTo>
                  <a:lnTo>
                    <a:pt x="291" y="1857"/>
                  </a:lnTo>
                  <a:lnTo>
                    <a:pt x="215" y="1958"/>
                  </a:lnTo>
                  <a:lnTo>
                    <a:pt x="152" y="2072"/>
                  </a:lnTo>
                  <a:lnTo>
                    <a:pt x="102" y="2198"/>
                  </a:lnTo>
                  <a:lnTo>
                    <a:pt x="51" y="2312"/>
                  </a:lnTo>
                  <a:lnTo>
                    <a:pt x="26" y="2438"/>
                  </a:lnTo>
                  <a:lnTo>
                    <a:pt x="13" y="2565"/>
                  </a:lnTo>
                  <a:lnTo>
                    <a:pt x="1" y="2691"/>
                  </a:lnTo>
                  <a:lnTo>
                    <a:pt x="13" y="2817"/>
                  </a:lnTo>
                  <a:lnTo>
                    <a:pt x="39" y="2944"/>
                  </a:lnTo>
                  <a:lnTo>
                    <a:pt x="114" y="3184"/>
                  </a:lnTo>
                  <a:lnTo>
                    <a:pt x="215" y="3424"/>
                  </a:lnTo>
                  <a:lnTo>
                    <a:pt x="316" y="3664"/>
                  </a:lnTo>
                  <a:lnTo>
                    <a:pt x="443" y="3878"/>
                  </a:lnTo>
                  <a:lnTo>
                    <a:pt x="582" y="4093"/>
                  </a:lnTo>
                  <a:lnTo>
                    <a:pt x="746" y="4295"/>
                  </a:lnTo>
                  <a:lnTo>
                    <a:pt x="910" y="4497"/>
                  </a:lnTo>
                  <a:lnTo>
                    <a:pt x="1074" y="4687"/>
                  </a:lnTo>
                  <a:lnTo>
                    <a:pt x="1264" y="4864"/>
                  </a:lnTo>
                  <a:lnTo>
                    <a:pt x="1453" y="5041"/>
                  </a:lnTo>
                  <a:lnTo>
                    <a:pt x="1656" y="5205"/>
                  </a:lnTo>
                  <a:lnTo>
                    <a:pt x="1858" y="5369"/>
                  </a:lnTo>
                  <a:lnTo>
                    <a:pt x="2073" y="5521"/>
                  </a:lnTo>
                  <a:lnTo>
                    <a:pt x="2275" y="5672"/>
                  </a:lnTo>
                  <a:lnTo>
                    <a:pt x="2704" y="5937"/>
                  </a:lnTo>
                  <a:lnTo>
                    <a:pt x="2780" y="5975"/>
                  </a:lnTo>
                  <a:lnTo>
                    <a:pt x="2843" y="5988"/>
                  </a:lnTo>
                  <a:lnTo>
                    <a:pt x="2895" y="5988"/>
                  </a:lnTo>
                  <a:lnTo>
                    <a:pt x="2970" y="6127"/>
                  </a:lnTo>
                  <a:lnTo>
                    <a:pt x="3058" y="6291"/>
                  </a:lnTo>
                  <a:lnTo>
                    <a:pt x="3159" y="6430"/>
                  </a:lnTo>
                  <a:lnTo>
                    <a:pt x="3260" y="6556"/>
                  </a:lnTo>
                  <a:lnTo>
                    <a:pt x="3374" y="6683"/>
                  </a:lnTo>
                  <a:lnTo>
                    <a:pt x="3487" y="6796"/>
                  </a:lnTo>
                  <a:lnTo>
                    <a:pt x="3614" y="6885"/>
                  </a:lnTo>
                  <a:lnTo>
                    <a:pt x="3740" y="6973"/>
                  </a:lnTo>
                  <a:lnTo>
                    <a:pt x="3879" y="7049"/>
                  </a:lnTo>
                  <a:lnTo>
                    <a:pt x="4018" y="7112"/>
                  </a:lnTo>
                  <a:lnTo>
                    <a:pt x="4157" y="7163"/>
                  </a:lnTo>
                  <a:lnTo>
                    <a:pt x="4296" y="7213"/>
                  </a:lnTo>
                  <a:lnTo>
                    <a:pt x="4448" y="7239"/>
                  </a:lnTo>
                  <a:lnTo>
                    <a:pt x="4599" y="7264"/>
                  </a:lnTo>
                  <a:lnTo>
                    <a:pt x="4751" y="7277"/>
                  </a:lnTo>
                  <a:lnTo>
                    <a:pt x="5054" y="7277"/>
                  </a:lnTo>
                  <a:lnTo>
                    <a:pt x="5206" y="7251"/>
                  </a:lnTo>
                  <a:lnTo>
                    <a:pt x="5357" y="7226"/>
                  </a:lnTo>
                  <a:lnTo>
                    <a:pt x="5509" y="7188"/>
                  </a:lnTo>
                  <a:lnTo>
                    <a:pt x="5648" y="7138"/>
                  </a:lnTo>
                  <a:lnTo>
                    <a:pt x="5799" y="7087"/>
                  </a:lnTo>
                  <a:lnTo>
                    <a:pt x="5951" y="7024"/>
                  </a:lnTo>
                  <a:lnTo>
                    <a:pt x="6090" y="6948"/>
                  </a:lnTo>
                  <a:lnTo>
                    <a:pt x="6229" y="6860"/>
                  </a:lnTo>
                  <a:lnTo>
                    <a:pt x="6368" y="6771"/>
                  </a:lnTo>
                  <a:lnTo>
                    <a:pt x="6494" y="6670"/>
                  </a:lnTo>
                  <a:lnTo>
                    <a:pt x="6621" y="6569"/>
                  </a:lnTo>
                  <a:lnTo>
                    <a:pt x="6747" y="6443"/>
                  </a:lnTo>
                  <a:lnTo>
                    <a:pt x="6861" y="6329"/>
                  </a:lnTo>
                  <a:lnTo>
                    <a:pt x="6962" y="6190"/>
                  </a:lnTo>
                  <a:lnTo>
                    <a:pt x="7075" y="6051"/>
                  </a:lnTo>
                  <a:lnTo>
                    <a:pt x="7139" y="5963"/>
                  </a:lnTo>
                  <a:lnTo>
                    <a:pt x="7227" y="5874"/>
                  </a:lnTo>
                  <a:lnTo>
                    <a:pt x="7315" y="5786"/>
                  </a:lnTo>
                  <a:lnTo>
                    <a:pt x="7417" y="5697"/>
                  </a:lnTo>
                  <a:lnTo>
                    <a:pt x="7631" y="5546"/>
                  </a:lnTo>
                  <a:lnTo>
                    <a:pt x="7884" y="5394"/>
                  </a:lnTo>
                  <a:lnTo>
                    <a:pt x="8149" y="5255"/>
                  </a:lnTo>
                  <a:lnTo>
                    <a:pt x="8427" y="5116"/>
                  </a:lnTo>
                  <a:lnTo>
                    <a:pt x="8996" y="4826"/>
                  </a:lnTo>
                  <a:lnTo>
                    <a:pt x="9274" y="4674"/>
                  </a:lnTo>
                  <a:lnTo>
                    <a:pt x="9526" y="4497"/>
                  </a:lnTo>
                  <a:lnTo>
                    <a:pt x="9779" y="4320"/>
                  </a:lnTo>
                  <a:lnTo>
                    <a:pt x="9880" y="4232"/>
                  </a:lnTo>
                  <a:lnTo>
                    <a:pt x="9981" y="4131"/>
                  </a:lnTo>
                  <a:lnTo>
                    <a:pt x="10082" y="4030"/>
                  </a:lnTo>
                  <a:lnTo>
                    <a:pt x="10171" y="3916"/>
                  </a:lnTo>
                  <a:lnTo>
                    <a:pt x="10246" y="3803"/>
                  </a:lnTo>
                  <a:lnTo>
                    <a:pt x="10310" y="3676"/>
                  </a:lnTo>
                  <a:lnTo>
                    <a:pt x="10360" y="3550"/>
                  </a:lnTo>
                  <a:lnTo>
                    <a:pt x="10398" y="3411"/>
                  </a:lnTo>
                  <a:lnTo>
                    <a:pt x="10436" y="3272"/>
                  </a:lnTo>
                  <a:lnTo>
                    <a:pt x="10449" y="3120"/>
                  </a:lnTo>
                  <a:lnTo>
                    <a:pt x="10449" y="2994"/>
                  </a:lnTo>
                  <a:lnTo>
                    <a:pt x="10423" y="2868"/>
                  </a:lnTo>
                  <a:lnTo>
                    <a:pt x="10398" y="2741"/>
                  </a:lnTo>
                  <a:lnTo>
                    <a:pt x="10360" y="2628"/>
                  </a:lnTo>
                  <a:lnTo>
                    <a:pt x="10297" y="2501"/>
                  </a:lnTo>
                  <a:lnTo>
                    <a:pt x="10234" y="2375"/>
                  </a:lnTo>
                  <a:lnTo>
                    <a:pt x="10158" y="2261"/>
                  </a:lnTo>
                  <a:lnTo>
                    <a:pt x="10082" y="2148"/>
                  </a:lnTo>
                  <a:lnTo>
                    <a:pt x="9981" y="2047"/>
                  </a:lnTo>
                  <a:lnTo>
                    <a:pt x="9880" y="1958"/>
                  </a:lnTo>
                  <a:lnTo>
                    <a:pt x="9779" y="1870"/>
                  </a:lnTo>
                  <a:lnTo>
                    <a:pt x="9665" y="1807"/>
                  </a:lnTo>
                  <a:lnTo>
                    <a:pt x="9539" y="1756"/>
                  </a:lnTo>
                  <a:lnTo>
                    <a:pt x="9425" y="1718"/>
                  </a:lnTo>
                  <a:lnTo>
                    <a:pt x="9286" y="1706"/>
                  </a:lnTo>
                  <a:lnTo>
                    <a:pt x="9160" y="1706"/>
                  </a:lnTo>
                  <a:lnTo>
                    <a:pt x="8895" y="1743"/>
                  </a:lnTo>
                  <a:lnTo>
                    <a:pt x="8655" y="1807"/>
                  </a:lnTo>
                  <a:lnTo>
                    <a:pt x="8427" y="1895"/>
                  </a:lnTo>
                  <a:lnTo>
                    <a:pt x="8212" y="2009"/>
                  </a:lnTo>
                  <a:lnTo>
                    <a:pt x="8010" y="2135"/>
                  </a:lnTo>
                  <a:lnTo>
                    <a:pt x="7821" y="2274"/>
                  </a:lnTo>
                  <a:lnTo>
                    <a:pt x="7758" y="2329"/>
                  </a:lnTo>
                  <a:lnTo>
                    <a:pt x="7758" y="2329"/>
                  </a:lnTo>
                  <a:lnTo>
                    <a:pt x="7770" y="2261"/>
                  </a:lnTo>
                  <a:lnTo>
                    <a:pt x="7783" y="2085"/>
                  </a:lnTo>
                  <a:lnTo>
                    <a:pt x="7796" y="1920"/>
                  </a:lnTo>
                  <a:lnTo>
                    <a:pt x="7808" y="1756"/>
                  </a:lnTo>
                  <a:lnTo>
                    <a:pt x="7796" y="1604"/>
                  </a:lnTo>
                  <a:lnTo>
                    <a:pt x="7783" y="1453"/>
                  </a:lnTo>
                  <a:lnTo>
                    <a:pt x="7758" y="1301"/>
                  </a:lnTo>
                  <a:lnTo>
                    <a:pt x="7720" y="1162"/>
                  </a:lnTo>
                  <a:lnTo>
                    <a:pt x="7669" y="1036"/>
                  </a:lnTo>
                  <a:lnTo>
                    <a:pt x="7606" y="910"/>
                  </a:lnTo>
                  <a:lnTo>
                    <a:pt x="7530" y="809"/>
                  </a:lnTo>
                  <a:lnTo>
                    <a:pt x="7442" y="708"/>
                  </a:lnTo>
                  <a:lnTo>
                    <a:pt x="7341" y="619"/>
                  </a:lnTo>
                  <a:lnTo>
                    <a:pt x="7214" y="543"/>
                  </a:lnTo>
                  <a:lnTo>
                    <a:pt x="7075" y="480"/>
                  </a:lnTo>
                  <a:lnTo>
                    <a:pt x="6924" y="442"/>
                  </a:lnTo>
                  <a:lnTo>
                    <a:pt x="6747" y="404"/>
                  </a:lnTo>
                  <a:lnTo>
                    <a:pt x="6583" y="392"/>
                  </a:lnTo>
                  <a:lnTo>
                    <a:pt x="6431" y="404"/>
                  </a:lnTo>
                  <a:lnTo>
                    <a:pt x="6280" y="417"/>
                  </a:lnTo>
                  <a:lnTo>
                    <a:pt x="6153" y="455"/>
                  </a:lnTo>
                  <a:lnTo>
                    <a:pt x="6027" y="505"/>
                  </a:lnTo>
                  <a:lnTo>
                    <a:pt x="5913" y="569"/>
                  </a:lnTo>
                  <a:lnTo>
                    <a:pt x="5799" y="657"/>
                  </a:lnTo>
                  <a:lnTo>
                    <a:pt x="5698" y="745"/>
                  </a:lnTo>
                  <a:lnTo>
                    <a:pt x="5610" y="847"/>
                  </a:lnTo>
                  <a:lnTo>
                    <a:pt x="5521" y="948"/>
                  </a:lnTo>
                  <a:lnTo>
                    <a:pt x="5446" y="1074"/>
                  </a:lnTo>
                  <a:lnTo>
                    <a:pt x="5370" y="1200"/>
                  </a:lnTo>
                  <a:lnTo>
                    <a:pt x="5353" y="1238"/>
                  </a:lnTo>
                  <a:lnTo>
                    <a:pt x="5353" y="1238"/>
                  </a:lnTo>
                  <a:lnTo>
                    <a:pt x="5345" y="1213"/>
                  </a:lnTo>
                  <a:lnTo>
                    <a:pt x="5281" y="1049"/>
                  </a:lnTo>
                  <a:lnTo>
                    <a:pt x="5218" y="884"/>
                  </a:lnTo>
                  <a:lnTo>
                    <a:pt x="5142" y="733"/>
                  </a:lnTo>
                  <a:lnTo>
                    <a:pt x="5054" y="594"/>
                  </a:lnTo>
                  <a:lnTo>
                    <a:pt x="4966" y="468"/>
                  </a:lnTo>
                  <a:lnTo>
                    <a:pt x="4865" y="354"/>
                  </a:lnTo>
                  <a:lnTo>
                    <a:pt x="4763" y="253"/>
                  </a:lnTo>
                  <a:lnTo>
                    <a:pt x="4650" y="164"/>
                  </a:lnTo>
                  <a:lnTo>
                    <a:pt x="4523" y="101"/>
                  </a:lnTo>
                  <a:lnTo>
                    <a:pt x="4397" y="51"/>
                  </a:lnTo>
                  <a:lnTo>
                    <a:pt x="4246" y="13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7;p48">
              <a:extLst>
                <a:ext uri="{FF2B5EF4-FFF2-40B4-BE49-F238E27FC236}">
                  <a16:creationId xmlns:a16="http://schemas.microsoft.com/office/drawing/2014/main" id="{EE8E385F-19BD-4E65-A862-54C81E28FF6F}"/>
                </a:ext>
              </a:extLst>
            </p:cNvPr>
            <p:cNvSpPr/>
            <p:nvPr/>
          </p:nvSpPr>
          <p:spPr>
            <a:xfrm rot="10800000">
              <a:off x="1888691" y="1193609"/>
              <a:ext cx="93858" cy="65366"/>
            </a:xfrm>
            <a:custGeom>
              <a:avLst/>
              <a:gdLst/>
              <a:ahLst/>
              <a:cxnLst/>
              <a:rect l="l" t="t" r="r" b="b"/>
              <a:pathLst>
                <a:path w="10449" h="7277" fill="none" extrusionOk="0">
                  <a:moveTo>
                    <a:pt x="5964" y="1870"/>
                  </a:moveTo>
                  <a:lnTo>
                    <a:pt x="5964" y="1870"/>
                  </a:lnTo>
                  <a:lnTo>
                    <a:pt x="5989" y="1756"/>
                  </a:lnTo>
                  <a:lnTo>
                    <a:pt x="6027" y="1630"/>
                  </a:lnTo>
                  <a:lnTo>
                    <a:pt x="6065" y="1503"/>
                  </a:lnTo>
                  <a:lnTo>
                    <a:pt x="6115" y="1377"/>
                  </a:lnTo>
                  <a:lnTo>
                    <a:pt x="6178" y="1276"/>
                  </a:lnTo>
                  <a:lnTo>
                    <a:pt x="6242" y="1175"/>
                  </a:lnTo>
                  <a:lnTo>
                    <a:pt x="6305" y="1087"/>
                  </a:lnTo>
                  <a:lnTo>
                    <a:pt x="6381" y="1023"/>
                  </a:lnTo>
                  <a:lnTo>
                    <a:pt x="6456" y="998"/>
                  </a:lnTo>
                  <a:lnTo>
                    <a:pt x="6494" y="985"/>
                  </a:lnTo>
                  <a:lnTo>
                    <a:pt x="6545" y="985"/>
                  </a:lnTo>
                  <a:lnTo>
                    <a:pt x="6583" y="998"/>
                  </a:lnTo>
                  <a:lnTo>
                    <a:pt x="6621" y="1023"/>
                  </a:lnTo>
                  <a:lnTo>
                    <a:pt x="6659" y="1049"/>
                  </a:lnTo>
                  <a:lnTo>
                    <a:pt x="6709" y="1087"/>
                  </a:lnTo>
                  <a:lnTo>
                    <a:pt x="6785" y="1200"/>
                  </a:lnTo>
                  <a:lnTo>
                    <a:pt x="6861" y="1352"/>
                  </a:lnTo>
                  <a:lnTo>
                    <a:pt x="6949" y="1567"/>
                  </a:lnTo>
                  <a:lnTo>
                    <a:pt x="7025" y="1819"/>
                  </a:lnTo>
                  <a:lnTo>
                    <a:pt x="7025" y="1819"/>
                  </a:lnTo>
                  <a:lnTo>
                    <a:pt x="7025" y="1971"/>
                  </a:lnTo>
                  <a:lnTo>
                    <a:pt x="7012" y="2122"/>
                  </a:lnTo>
                  <a:lnTo>
                    <a:pt x="7000" y="2274"/>
                  </a:lnTo>
                  <a:lnTo>
                    <a:pt x="6962" y="2413"/>
                  </a:lnTo>
                  <a:lnTo>
                    <a:pt x="6886" y="2716"/>
                  </a:lnTo>
                  <a:lnTo>
                    <a:pt x="6810" y="2994"/>
                  </a:lnTo>
                  <a:lnTo>
                    <a:pt x="6810" y="2994"/>
                  </a:lnTo>
                  <a:lnTo>
                    <a:pt x="6696" y="3323"/>
                  </a:lnTo>
                  <a:lnTo>
                    <a:pt x="6583" y="3638"/>
                  </a:lnTo>
                  <a:lnTo>
                    <a:pt x="6444" y="3954"/>
                  </a:lnTo>
                  <a:lnTo>
                    <a:pt x="6305" y="4270"/>
                  </a:lnTo>
                  <a:lnTo>
                    <a:pt x="6305" y="4270"/>
                  </a:lnTo>
                  <a:lnTo>
                    <a:pt x="6267" y="4346"/>
                  </a:lnTo>
                  <a:lnTo>
                    <a:pt x="6254" y="4422"/>
                  </a:lnTo>
                  <a:lnTo>
                    <a:pt x="6254" y="4497"/>
                  </a:lnTo>
                  <a:lnTo>
                    <a:pt x="6280" y="4573"/>
                  </a:lnTo>
                  <a:lnTo>
                    <a:pt x="6305" y="4636"/>
                  </a:lnTo>
                  <a:lnTo>
                    <a:pt x="6343" y="4699"/>
                  </a:lnTo>
                  <a:lnTo>
                    <a:pt x="6393" y="4737"/>
                  </a:lnTo>
                  <a:lnTo>
                    <a:pt x="6456" y="4788"/>
                  </a:lnTo>
                  <a:lnTo>
                    <a:pt x="6520" y="4813"/>
                  </a:lnTo>
                  <a:lnTo>
                    <a:pt x="6583" y="4838"/>
                  </a:lnTo>
                  <a:lnTo>
                    <a:pt x="6646" y="4838"/>
                  </a:lnTo>
                  <a:lnTo>
                    <a:pt x="6722" y="4838"/>
                  </a:lnTo>
                  <a:lnTo>
                    <a:pt x="6785" y="4813"/>
                  </a:lnTo>
                  <a:lnTo>
                    <a:pt x="6848" y="4775"/>
                  </a:lnTo>
                  <a:lnTo>
                    <a:pt x="6911" y="4725"/>
                  </a:lnTo>
                  <a:lnTo>
                    <a:pt x="6962" y="4649"/>
                  </a:lnTo>
                  <a:lnTo>
                    <a:pt x="6962" y="4649"/>
                  </a:lnTo>
                  <a:lnTo>
                    <a:pt x="7265" y="4169"/>
                  </a:lnTo>
                  <a:lnTo>
                    <a:pt x="7568" y="3714"/>
                  </a:lnTo>
                  <a:lnTo>
                    <a:pt x="7732" y="3499"/>
                  </a:lnTo>
                  <a:lnTo>
                    <a:pt x="7909" y="3272"/>
                  </a:lnTo>
                  <a:lnTo>
                    <a:pt x="8086" y="3057"/>
                  </a:lnTo>
                  <a:lnTo>
                    <a:pt x="8288" y="2842"/>
                  </a:lnTo>
                  <a:lnTo>
                    <a:pt x="8288" y="2842"/>
                  </a:lnTo>
                  <a:lnTo>
                    <a:pt x="8566" y="2653"/>
                  </a:lnTo>
                  <a:lnTo>
                    <a:pt x="8705" y="2590"/>
                  </a:lnTo>
                  <a:lnTo>
                    <a:pt x="8819" y="2527"/>
                  </a:lnTo>
                  <a:lnTo>
                    <a:pt x="8933" y="2476"/>
                  </a:lnTo>
                  <a:lnTo>
                    <a:pt x="9034" y="2451"/>
                  </a:lnTo>
                  <a:lnTo>
                    <a:pt x="9135" y="2426"/>
                  </a:lnTo>
                  <a:lnTo>
                    <a:pt x="9223" y="2413"/>
                  </a:lnTo>
                  <a:lnTo>
                    <a:pt x="9299" y="2413"/>
                  </a:lnTo>
                  <a:lnTo>
                    <a:pt x="9375" y="2413"/>
                  </a:lnTo>
                  <a:lnTo>
                    <a:pt x="9438" y="2438"/>
                  </a:lnTo>
                  <a:lnTo>
                    <a:pt x="9488" y="2463"/>
                  </a:lnTo>
                  <a:lnTo>
                    <a:pt x="9539" y="2489"/>
                  </a:lnTo>
                  <a:lnTo>
                    <a:pt x="9577" y="2539"/>
                  </a:lnTo>
                  <a:lnTo>
                    <a:pt x="9615" y="2577"/>
                  </a:lnTo>
                  <a:lnTo>
                    <a:pt x="9640" y="2628"/>
                  </a:lnTo>
                  <a:lnTo>
                    <a:pt x="9678" y="2754"/>
                  </a:lnTo>
                  <a:lnTo>
                    <a:pt x="9691" y="2880"/>
                  </a:lnTo>
                  <a:lnTo>
                    <a:pt x="9678" y="3019"/>
                  </a:lnTo>
                  <a:lnTo>
                    <a:pt x="9640" y="3171"/>
                  </a:lnTo>
                  <a:lnTo>
                    <a:pt x="9590" y="3310"/>
                  </a:lnTo>
                  <a:lnTo>
                    <a:pt x="9514" y="3449"/>
                  </a:lnTo>
                  <a:lnTo>
                    <a:pt x="9413" y="3575"/>
                  </a:lnTo>
                  <a:lnTo>
                    <a:pt x="9299" y="3689"/>
                  </a:lnTo>
                  <a:lnTo>
                    <a:pt x="9299" y="3689"/>
                  </a:lnTo>
                  <a:lnTo>
                    <a:pt x="9147" y="3828"/>
                  </a:lnTo>
                  <a:lnTo>
                    <a:pt x="8983" y="3954"/>
                  </a:lnTo>
                  <a:lnTo>
                    <a:pt x="8819" y="4080"/>
                  </a:lnTo>
                  <a:lnTo>
                    <a:pt x="8655" y="4207"/>
                  </a:lnTo>
                  <a:lnTo>
                    <a:pt x="8655" y="4207"/>
                  </a:lnTo>
                  <a:lnTo>
                    <a:pt x="8440" y="4346"/>
                  </a:lnTo>
                  <a:lnTo>
                    <a:pt x="8225" y="4485"/>
                  </a:lnTo>
                  <a:lnTo>
                    <a:pt x="7783" y="4750"/>
                  </a:lnTo>
                  <a:lnTo>
                    <a:pt x="7315" y="4977"/>
                  </a:lnTo>
                  <a:lnTo>
                    <a:pt x="6861" y="5205"/>
                  </a:lnTo>
                  <a:lnTo>
                    <a:pt x="6861" y="5205"/>
                  </a:lnTo>
                  <a:lnTo>
                    <a:pt x="6722" y="5268"/>
                  </a:lnTo>
                  <a:lnTo>
                    <a:pt x="6659" y="5318"/>
                  </a:lnTo>
                  <a:lnTo>
                    <a:pt x="6621" y="5382"/>
                  </a:lnTo>
                  <a:lnTo>
                    <a:pt x="6621" y="5382"/>
                  </a:lnTo>
                  <a:lnTo>
                    <a:pt x="6557" y="5521"/>
                  </a:lnTo>
                  <a:lnTo>
                    <a:pt x="6469" y="5672"/>
                  </a:lnTo>
                  <a:lnTo>
                    <a:pt x="6393" y="5799"/>
                  </a:lnTo>
                  <a:lnTo>
                    <a:pt x="6305" y="5925"/>
                  </a:lnTo>
                  <a:lnTo>
                    <a:pt x="6204" y="6039"/>
                  </a:lnTo>
                  <a:lnTo>
                    <a:pt x="6103" y="6140"/>
                  </a:lnTo>
                  <a:lnTo>
                    <a:pt x="5989" y="6228"/>
                  </a:lnTo>
                  <a:lnTo>
                    <a:pt x="5875" y="6316"/>
                  </a:lnTo>
                  <a:lnTo>
                    <a:pt x="5762" y="6380"/>
                  </a:lnTo>
                  <a:lnTo>
                    <a:pt x="5635" y="6443"/>
                  </a:lnTo>
                  <a:lnTo>
                    <a:pt x="5496" y="6506"/>
                  </a:lnTo>
                  <a:lnTo>
                    <a:pt x="5357" y="6544"/>
                  </a:lnTo>
                  <a:lnTo>
                    <a:pt x="5206" y="6582"/>
                  </a:lnTo>
                  <a:lnTo>
                    <a:pt x="5054" y="6620"/>
                  </a:lnTo>
                  <a:lnTo>
                    <a:pt x="4902" y="6632"/>
                  </a:lnTo>
                  <a:lnTo>
                    <a:pt x="4738" y="6645"/>
                  </a:lnTo>
                  <a:lnTo>
                    <a:pt x="4738" y="6645"/>
                  </a:lnTo>
                  <a:lnTo>
                    <a:pt x="4498" y="6645"/>
                  </a:lnTo>
                  <a:lnTo>
                    <a:pt x="4283" y="6632"/>
                  </a:lnTo>
                  <a:lnTo>
                    <a:pt x="4094" y="6594"/>
                  </a:lnTo>
                  <a:lnTo>
                    <a:pt x="3942" y="6556"/>
                  </a:lnTo>
                  <a:lnTo>
                    <a:pt x="3816" y="6493"/>
                  </a:lnTo>
                  <a:lnTo>
                    <a:pt x="3702" y="6430"/>
                  </a:lnTo>
                  <a:lnTo>
                    <a:pt x="3626" y="6354"/>
                  </a:lnTo>
                  <a:lnTo>
                    <a:pt x="3576" y="6279"/>
                  </a:lnTo>
                  <a:lnTo>
                    <a:pt x="3538" y="6190"/>
                  </a:lnTo>
                  <a:lnTo>
                    <a:pt x="3525" y="6114"/>
                  </a:lnTo>
                  <a:lnTo>
                    <a:pt x="3538" y="6013"/>
                  </a:lnTo>
                  <a:lnTo>
                    <a:pt x="3563" y="5925"/>
                  </a:lnTo>
                  <a:lnTo>
                    <a:pt x="3614" y="5836"/>
                  </a:lnTo>
                  <a:lnTo>
                    <a:pt x="3677" y="5748"/>
                  </a:lnTo>
                  <a:lnTo>
                    <a:pt x="3753" y="5672"/>
                  </a:lnTo>
                  <a:lnTo>
                    <a:pt x="3841" y="5596"/>
                  </a:lnTo>
                  <a:lnTo>
                    <a:pt x="3841" y="5596"/>
                  </a:lnTo>
                  <a:lnTo>
                    <a:pt x="3980" y="5508"/>
                  </a:lnTo>
                  <a:lnTo>
                    <a:pt x="4119" y="5432"/>
                  </a:lnTo>
                  <a:lnTo>
                    <a:pt x="4271" y="5369"/>
                  </a:lnTo>
                  <a:lnTo>
                    <a:pt x="4422" y="5331"/>
                  </a:lnTo>
                  <a:lnTo>
                    <a:pt x="4587" y="5306"/>
                  </a:lnTo>
                  <a:lnTo>
                    <a:pt x="4738" y="5281"/>
                  </a:lnTo>
                  <a:lnTo>
                    <a:pt x="4902" y="5281"/>
                  </a:lnTo>
                  <a:lnTo>
                    <a:pt x="5054" y="5281"/>
                  </a:lnTo>
                  <a:lnTo>
                    <a:pt x="5218" y="5306"/>
                  </a:lnTo>
                  <a:lnTo>
                    <a:pt x="5383" y="5318"/>
                  </a:lnTo>
                  <a:lnTo>
                    <a:pt x="5698" y="5382"/>
                  </a:lnTo>
                  <a:lnTo>
                    <a:pt x="6014" y="5470"/>
                  </a:lnTo>
                  <a:lnTo>
                    <a:pt x="6317" y="5558"/>
                  </a:lnTo>
                  <a:lnTo>
                    <a:pt x="6317" y="5558"/>
                  </a:lnTo>
                  <a:lnTo>
                    <a:pt x="6381" y="5571"/>
                  </a:lnTo>
                  <a:lnTo>
                    <a:pt x="6431" y="5571"/>
                  </a:lnTo>
                  <a:lnTo>
                    <a:pt x="6482" y="5571"/>
                  </a:lnTo>
                  <a:lnTo>
                    <a:pt x="6520" y="5546"/>
                  </a:lnTo>
                  <a:lnTo>
                    <a:pt x="6557" y="5508"/>
                  </a:lnTo>
                  <a:lnTo>
                    <a:pt x="6595" y="5470"/>
                  </a:lnTo>
                  <a:lnTo>
                    <a:pt x="6621" y="5432"/>
                  </a:lnTo>
                  <a:lnTo>
                    <a:pt x="6633" y="5382"/>
                  </a:lnTo>
                  <a:lnTo>
                    <a:pt x="6646" y="5331"/>
                  </a:lnTo>
                  <a:lnTo>
                    <a:pt x="6646" y="5281"/>
                  </a:lnTo>
                  <a:lnTo>
                    <a:pt x="6633" y="5230"/>
                  </a:lnTo>
                  <a:lnTo>
                    <a:pt x="6621" y="5180"/>
                  </a:lnTo>
                  <a:lnTo>
                    <a:pt x="6595" y="5142"/>
                  </a:lnTo>
                  <a:lnTo>
                    <a:pt x="6557" y="5104"/>
                  </a:lnTo>
                  <a:lnTo>
                    <a:pt x="6520" y="5066"/>
                  </a:lnTo>
                  <a:lnTo>
                    <a:pt x="6456" y="5041"/>
                  </a:lnTo>
                  <a:lnTo>
                    <a:pt x="6456" y="5041"/>
                  </a:lnTo>
                  <a:lnTo>
                    <a:pt x="6456" y="5041"/>
                  </a:lnTo>
                  <a:lnTo>
                    <a:pt x="6077" y="4902"/>
                  </a:lnTo>
                  <a:lnTo>
                    <a:pt x="5711" y="4801"/>
                  </a:lnTo>
                  <a:lnTo>
                    <a:pt x="5521" y="4763"/>
                  </a:lnTo>
                  <a:lnTo>
                    <a:pt x="5345" y="4725"/>
                  </a:lnTo>
                  <a:lnTo>
                    <a:pt x="5155" y="4699"/>
                  </a:lnTo>
                  <a:lnTo>
                    <a:pt x="4978" y="4687"/>
                  </a:lnTo>
                  <a:lnTo>
                    <a:pt x="4789" y="4687"/>
                  </a:lnTo>
                  <a:lnTo>
                    <a:pt x="4612" y="4699"/>
                  </a:lnTo>
                  <a:lnTo>
                    <a:pt x="4435" y="4725"/>
                  </a:lnTo>
                  <a:lnTo>
                    <a:pt x="4246" y="4763"/>
                  </a:lnTo>
                  <a:lnTo>
                    <a:pt x="4069" y="4813"/>
                  </a:lnTo>
                  <a:lnTo>
                    <a:pt x="3879" y="4876"/>
                  </a:lnTo>
                  <a:lnTo>
                    <a:pt x="3702" y="4952"/>
                  </a:lnTo>
                  <a:lnTo>
                    <a:pt x="3513" y="5041"/>
                  </a:lnTo>
                  <a:lnTo>
                    <a:pt x="3513" y="5041"/>
                  </a:lnTo>
                  <a:lnTo>
                    <a:pt x="3399" y="5116"/>
                  </a:lnTo>
                  <a:lnTo>
                    <a:pt x="3273" y="5205"/>
                  </a:lnTo>
                  <a:lnTo>
                    <a:pt x="3146" y="5306"/>
                  </a:lnTo>
                  <a:lnTo>
                    <a:pt x="3033" y="5420"/>
                  </a:lnTo>
                  <a:lnTo>
                    <a:pt x="2932" y="5546"/>
                  </a:lnTo>
                  <a:lnTo>
                    <a:pt x="2894" y="5609"/>
                  </a:lnTo>
                  <a:lnTo>
                    <a:pt x="2868" y="5685"/>
                  </a:lnTo>
                  <a:lnTo>
                    <a:pt x="2856" y="5748"/>
                  </a:lnTo>
                  <a:lnTo>
                    <a:pt x="2856" y="5824"/>
                  </a:lnTo>
                  <a:lnTo>
                    <a:pt x="2856" y="5887"/>
                  </a:lnTo>
                  <a:lnTo>
                    <a:pt x="2881" y="5963"/>
                  </a:lnTo>
                  <a:lnTo>
                    <a:pt x="2881" y="5963"/>
                  </a:lnTo>
                  <a:lnTo>
                    <a:pt x="2970" y="6127"/>
                  </a:lnTo>
                  <a:lnTo>
                    <a:pt x="3058" y="6291"/>
                  </a:lnTo>
                  <a:lnTo>
                    <a:pt x="3159" y="6430"/>
                  </a:lnTo>
                  <a:lnTo>
                    <a:pt x="3260" y="6556"/>
                  </a:lnTo>
                  <a:lnTo>
                    <a:pt x="3374" y="6683"/>
                  </a:lnTo>
                  <a:lnTo>
                    <a:pt x="3487" y="6796"/>
                  </a:lnTo>
                  <a:lnTo>
                    <a:pt x="3614" y="6885"/>
                  </a:lnTo>
                  <a:lnTo>
                    <a:pt x="3740" y="6973"/>
                  </a:lnTo>
                  <a:lnTo>
                    <a:pt x="3879" y="7049"/>
                  </a:lnTo>
                  <a:lnTo>
                    <a:pt x="4018" y="7112"/>
                  </a:lnTo>
                  <a:lnTo>
                    <a:pt x="4157" y="7163"/>
                  </a:lnTo>
                  <a:lnTo>
                    <a:pt x="4296" y="7213"/>
                  </a:lnTo>
                  <a:lnTo>
                    <a:pt x="4448" y="7239"/>
                  </a:lnTo>
                  <a:lnTo>
                    <a:pt x="4599" y="7264"/>
                  </a:lnTo>
                  <a:lnTo>
                    <a:pt x="4751" y="7277"/>
                  </a:lnTo>
                  <a:lnTo>
                    <a:pt x="4902" y="7277"/>
                  </a:lnTo>
                  <a:lnTo>
                    <a:pt x="5054" y="7277"/>
                  </a:lnTo>
                  <a:lnTo>
                    <a:pt x="5206" y="7251"/>
                  </a:lnTo>
                  <a:lnTo>
                    <a:pt x="5357" y="7226"/>
                  </a:lnTo>
                  <a:lnTo>
                    <a:pt x="5509" y="7188"/>
                  </a:lnTo>
                  <a:lnTo>
                    <a:pt x="5648" y="7138"/>
                  </a:lnTo>
                  <a:lnTo>
                    <a:pt x="5799" y="7087"/>
                  </a:lnTo>
                  <a:lnTo>
                    <a:pt x="5951" y="7024"/>
                  </a:lnTo>
                  <a:lnTo>
                    <a:pt x="6090" y="6948"/>
                  </a:lnTo>
                  <a:lnTo>
                    <a:pt x="6229" y="6860"/>
                  </a:lnTo>
                  <a:lnTo>
                    <a:pt x="6368" y="6771"/>
                  </a:lnTo>
                  <a:lnTo>
                    <a:pt x="6494" y="6670"/>
                  </a:lnTo>
                  <a:lnTo>
                    <a:pt x="6621" y="6569"/>
                  </a:lnTo>
                  <a:lnTo>
                    <a:pt x="6747" y="6443"/>
                  </a:lnTo>
                  <a:lnTo>
                    <a:pt x="6861" y="6329"/>
                  </a:lnTo>
                  <a:lnTo>
                    <a:pt x="6962" y="6190"/>
                  </a:lnTo>
                  <a:lnTo>
                    <a:pt x="7075" y="6051"/>
                  </a:lnTo>
                  <a:lnTo>
                    <a:pt x="7075" y="6051"/>
                  </a:lnTo>
                  <a:lnTo>
                    <a:pt x="7139" y="5963"/>
                  </a:lnTo>
                  <a:lnTo>
                    <a:pt x="7227" y="5874"/>
                  </a:lnTo>
                  <a:lnTo>
                    <a:pt x="7315" y="5786"/>
                  </a:lnTo>
                  <a:lnTo>
                    <a:pt x="7417" y="5697"/>
                  </a:lnTo>
                  <a:lnTo>
                    <a:pt x="7631" y="5546"/>
                  </a:lnTo>
                  <a:lnTo>
                    <a:pt x="7884" y="5394"/>
                  </a:lnTo>
                  <a:lnTo>
                    <a:pt x="8149" y="5255"/>
                  </a:lnTo>
                  <a:lnTo>
                    <a:pt x="8427" y="5116"/>
                  </a:lnTo>
                  <a:lnTo>
                    <a:pt x="8996" y="4826"/>
                  </a:lnTo>
                  <a:lnTo>
                    <a:pt x="9274" y="4674"/>
                  </a:lnTo>
                  <a:lnTo>
                    <a:pt x="9526" y="4497"/>
                  </a:lnTo>
                  <a:lnTo>
                    <a:pt x="9779" y="4320"/>
                  </a:lnTo>
                  <a:lnTo>
                    <a:pt x="9880" y="4232"/>
                  </a:lnTo>
                  <a:lnTo>
                    <a:pt x="9981" y="4131"/>
                  </a:lnTo>
                  <a:lnTo>
                    <a:pt x="10082" y="4030"/>
                  </a:lnTo>
                  <a:lnTo>
                    <a:pt x="10171" y="3916"/>
                  </a:lnTo>
                  <a:lnTo>
                    <a:pt x="10246" y="3803"/>
                  </a:lnTo>
                  <a:lnTo>
                    <a:pt x="10310" y="3676"/>
                  </a:lnTo>
                  <a:lnTo>
                    <a:pt x="10360" y="3550"/>
                  </a:lnTo>
                  <a:lnTo>
                    <a:pt x="10398" y="3411"/>
                  </a:lnTo>
                  <a:lnTo>
                    <a:pt x="10436" y="3272"/>
                  </a:lnTo>
                  <a:lnTo>
                    <a:pt x="10449" y="3120"/>
                  </a:lnTo>
                  <a:lnTo>
                    <a:pt x="10449" y="3120"/>
                  </a:lnTo>
                  <a:lnTo>
                    <a:pt x="10449" y="2994"/>
                  </a:lnTo>
                  <a:lnTo>
                    <a:pt x="10423" y="2868"/>
                  </a:lnTo>
                  <a:lnTo>
                    <a:pt x="10398" y="2741"/>
                  </a:lnTo>
                  <a:lnTo>
                    <a:pt x="10360" y="2628"/>
                  </a:lnTo>
                  <a:lnTo>
                    <a:pt x="10297" y="2501"/>
                  </a:lnTo>
                  <a:lnTo>
                    <a:pt x="10234" y="2375"/>
                  </a:lnTo>
                  <a:lnTo>
                    <a:pt x="10158" y="2261"/>
                  </a:lnTo>
                  <a:lnTo>
                    <a:pt x="10082" y="2148"/>
                  </a:lnTo>
                  <a:lnTo>
                    <a:pt x="9981" y="2047"/>
                  </a:lnTo>
                  <a:lnTo>
                    <a:pt x="9880" y="1958"/>
                  </a:lnTo>
                  <a:lnTo>
                    <a:pt x="9779" y="1870"/>
                  </a:lnTo>
                  <a:lnTo>
                    <a:pt x="9665" y="1807"/>
                  </a:lnTo>
                  <a:lnTo>
                    <a:pt x="9539" y="1756"/>
                  </a:lnTo>
                  <a:lnTo>
                    <a:pt x="9425" y="1718"/>
                  </a:lnTo>
                  <a:lnTo>
                    <a:pt x="9286" y="1706"/>
                  </a:lnTo>
                  <a:lnTo>
                    <a:pt x="9160" y="1706"/>
                  </a:lnTo>
                  <a:lnTo>
                    <a:pt x="9160" y="1706"/>
                  </a:lnTo>
                  <a:lnTo>
                    <a:pt x="8895" y="1743"/>
                  </a:lnTo>
                  <a:lnTo>
                    <a:pt x="8655" y="1807"/>
                  </a:lnTo>
                  <a:lnTo>
                    <a:pt x="8427" y="1895"/>
                  </a:lnTo>
                  <a:lnTo>
                    <a:pt x="8212" y="2009"/>
                  </a:lnTo>
                  <a:lnTo>
                    <a:pt x="8010" y="2135"/>
                  </a:lnTo>
                  <a:lnTo>
                    <a:pt x="7821" y="2274"/>
                  </a:lnTo>
                  <a:lnTo>
                    <a:pt x="7631" y="2438"/>
                  </a:lnTo>
                  <a:lnTo>
                    <a:pt x="7454" y="2615"/>
                  </a:lnTo>
                  <a:lnTo>
                    <a:pt x="7290" y="2805"/>
                  </a:lnTo>
                  <a:lnTo>
                    <a:pt x="7139" y="3007"/>
                  </a:lnTo>
                  <a:lnTo>
                    <a:pt x="6987" y="3209"/>
                  </a:lnTo>
                  <a:lnTo>
                    <a:pt x="6835" y="3424"/>
                  </a:lnTo>
                  <a:lnTo>
                    <a:pt x="6557" y="3840"/>
                  </a:lnTo>
                  <a:lnTo>
                    <a:pt x="6305" y="4270"/>
                  </a:lnTo>
                  <a:lnTo>
                    <a:pt x="6305" y="4270"/>
                  </a:lnTo>
                  <a:lnTo>
                    <a:pt x="6962" y="4649"/>
                  </a:lnTo>
                  <a:lnTo>
                    <a:pt x="6962" y="4649"/>
                  </a:lnTo>
                  <a:lnTo>
                    <a:pt x="7164" y="4207"/>
                  </a:lnTo>
                  <a:lnTo>
                    <a:pt x="7290" y="3929"/>
                  </a:lnTo>
                  <a:lnTo>
                    <a:pt x="7404" y="3613"/>
                  </a:lnTo>
                  <a:lnTo>
                    <a:pt x="7518" y="3297"/>
                  </a:lnTo>
                  <a:lnTo>
                    <a:pt x="7619" y="2956"/>
                  </a:lnTo>
                  <a:lnTo>
                    <a:pt x="7707" y="2602"/>
                  </a:lnTo>
                  <a:lnTo>
                    <a:pt x="7770" y="2261"/>
                  </a:lnTo>
                  <a:lnTo>
                    <a:pt x="7783" y="2085"/>
                  </a:lnTo>
                  <a:lnTo>
                    <a:pt x="7796" y="1920"/>
                  </a:lnTo>
                  <a:lnTo>
                    <a:pt x="7808" y="1756"/>
                  </a:lnTo>
                  <a:lnTo>
                    <a:pt x="7796" y="1604"/>
                  </a:lnTo>
                  <a:lnTo>
                    <a:pt x="7783" y="1453"/>
                  </a:lnTo>
                  <a:lnTo>
                    <a:pt x="7758" y="1301"/>
                  </a:lnTo>
                  <a:lnTo>
                    <a:pt x="7720" y="1162"/>
                  </a:lnTo>
                  <a:lnTo>
                    <a:pt x="7669" y="1036"/>
                  </a:lnTo>
                  <a:lnTo>
                    <a:pt x="7606" y="910"/>
                  </a:lnTo>
                  <a:lnTo>
                    <a:pt x="7530" y="809"/>
                  </a:lnTo>
                  <a:lnTo>
                    <a:pt x="7442" y="708"/>
                  </a:lnTo>
                  <a:lnTo>
                    <a:pt x="7341" y="619"/>
                  </a:lnTo>
                  <a:lnTo>
                    <a:pt x="7214" y="543"/>
                  </a:lnTo>
                  <a:lnTo>
                    <a:pt x="7075" y="480"/>
                  </a:lnTo>
                  <a:lnTo>
                    <a:pt x="6924" y="442"/>
                  </a:lnTo>
                  <a:lnTo>
                    <a:pt x="6747" y="404"/>
                  </a:lnTo>
                  <a:lnTo>
                    <a:pt x="6747" y="404"/>
                  </a:lnTo>
                  <a:lnTo>
                    <a:pt x="6583" y="392"/>
                  </a:lnTo>
                  <a:lnTo>
                    <a:pt x="6431" y="404"/>
                  </a:lnTo>
                  <a:lnTo>
                    <a:pt x="6280" y="417"/>
                  </a:lnTo>
                  <a:lnTo>
                    <a:pt x="6153" y="455"/>
                  </a:lnTo>
                  <a:lnTo>
                    <a:pt x="6027" y="505"/>
                  </a:lnTo>
                  <a:lnTo>
                    <a:pt x="5913" y="569"/>
                  </a:lnTo>
                  <a:lnTo>
                    <a:pt x="5799" y="657"/>
                  </a:lnTo>
                  <a:lnTo>
                    <a:pt x="5698" y="745"/>
                  </a:lnTo>
                  <a:lnTo>
                    <a:pt x="5610" y="847"/>
                  </a:lnTo>
                  <a:lnTo>
                    <a:pt x="5521" y="948"/>
                  </a:lnTo>
                  <a:lnTo>
                    <a:pt x="5446" y="1074"/>
                  </a:lnTo>
                  <a:lnTo>
                    <a:pt x="5370" y="1200"/>
                  </a:lnTo>
                  <a:lnTo>
                    <a:pt x="5307" y="1339"/>
                  </a:lnTo>
                  <a:lnTo>
                    <a:pt x="5256" y="1478"/>
                  </a:lnTo>
                  <a:lnTo>
                    <a:pt x="5155" y="1781"/>
                  </a:lnTo>
                  <a:lnTo>
                    <a:pt x="5079" y="2110"/>
                  </a:lnTo>
                  <a:lnTo>
                    <a:pt x="5029" y="2438"/>
                  </a:lnTo>
                  <a:lnTo>
                    <a:pt x="4978" y="2767"/>
                  </a:lnTo>
                  <a:lnTo>
                    <a:pt x="4953" y="3095"/>
                  </a:lnTo>
                  <a:lnTo>
                    <a:pt x="4940" y="3411"/>
                  </a:lnTo>
                  <a:lnTo>
                    <a:pt x="4940" y="3701"/>
                  </a:lnTo>
                  <a:lnTo>
                    <a:pt x="4940" y="4219"/>
                  </a:lnTo>
                  <a:lnTo>
                    <a:pt x="4940" y="4219"/>
                  </a:lnTo>
                  <a:lnTo>
                    <a:pt x="4953" y="4308"/>
                  </a:lnTo>
                  <a:lnTo>
                    <a:pt x="4978" y="4384"/>
                  </a:lnTo>
                  <a:lnTo>
                    <a:pt x="5016" y="4447"/>
                  </a:lnTo>
                  <a:lnTo>
                    <a:pt x="5067" y="4497"/>
                  </a:lnTo>
                  <a:lnTo>
                    <a:pt x="5130" y="4548"/>
                  </a:lnTo>
                  <a:lnTo>
                    <a:pt x="5193" y="4573"/>
                  </a:lnTo>
                  <a:lnTo>
                    <a:pt x="5256" y="4586"/>
                  </a:lnTo>
                  <a:lnTo>
                    <a:pt x="5332" y="4598"/>
                  </a:lnTo>
                  <a:lnTo>
                    <a:pt x="5408" y="4586"/>
                  </a:lnTo>
                  <a:lnTo>
                    <a:pt x="5471" y="4573"/>
                  </a:lnTo>
                  <a:lnTo>
                    <a:pt x="5534" y="4548"/>
                  </a:lnTo>
                  <a:lnTo>
                    <a:pt x="5597" y="4497"/>
                  </a:lnTo>
                  <a:lnTo>
                    <a:pt x="5648" y="4447"/>
                  </a:lnTo>
                  <a:lnTo>
                    <a:pt x="5686" y="4384"/>
                  </a:lnTo>
                  <a:lnTo>
                    <a:pt x="5711" y="4308"/>
                  </a:lnTo>
                  <a:lnTo>
                    <a:pt x="5724" y="4219"/>
                  </a:lnTo>
                  <a:lnTo>
                    <a:pt x="5724" y="4219"/>
                  </a:lnTo>
                  <a:lnTo>
                    <a:pt x="5724" y="3714"/>
                  </a:lnTo>
                  <a:lnTo>
                    <a:pt x="5711" y="3398"/>
                  </a:lnTo>
                  <a:lnTo>
                    <a:pt x="5686" y="3057"/>
                  </a:lnTo>
                  <a:lnTo>
                    <a:pt x="5660" y="2691"/>
                  </a:lnTo>
                  <a:lnTo>
                    <a:pt x="5610" y="2312"/>
                  </a:lnTo>
                  <a:lnTo>
                    <a:pt x="5547" y="1933"/>
                  </a:lnTo>
                  <a:lnTo>
                    <a:pt x="5458" y="1567"/>
                  </a:lnTo>
                  <a:lnTo>
                    <a:pt x="5345" y="1213"/>
                  </a:lnTo>
                  <a:lnTo>
                    <a:pt x="5281" y="1049"/>
                  </a:lnTo>
                  <a:lnTo>
                    <a:pt x="5218" y="884"/>
                  </a:lnTo>
                  <a:lnTo>
                    <a:pt x="5142" y="733"/>
                  </a:lnTo>
                  <a:lnTo>
                    <a:pt x="5054" y="594"/>
                  </a:lnTo>
                  <a:lnTo>
                    <a:pt x="4966" y="468"/>
                  </a:lnTo>
                  <a:lnTo>
                    <a:pt x="4865" y="354"/>
                  </a:lnTo>
                  <a:lnTo>
                    <a:pt x="4763" y="253"/>
                  </a:lnTo>
                  <a:lnTo>
                    <a:pt x="4650" y="164"/>
                  </a:lnTo>
                  <a:lnTo>
                    <a:pt x="4523" y="101"/>
                  </a:lnTo>
                  <a:lnTo>
                    <a:pt x="4397" y="51"/>
                  </a:lnTo>
                  <a:lnTo>
                    <a:pt x="4246" y="13"/>
                  </a:lnTo>
                  <a:lnTo>
                    <a:pt x="4094" y="0"/>
                  </a:lnTo>
                  <a:lnTo>
                    <a:pt x="3942" y="0"/>
                  </a:lnTo>
                  <a:lnTo>
                    <a:pt x="3765" y="38"/>
                  </a:lnTo>
                  <a:lnTo>
                    <a:pt x="3765" y="38"/>
                  </a:lnTo>
                  <a:lnTo>
                    <a:pt x="3601" y="89"/>
                  </a:lnTo>
                  <a:lnTo>
                    <a:pt x="3450" y="152"/>
                  </a:lnTo>
                  <a:lnTo>
                    <a:pt x="3311" y="228"/>
                  </a:lnTo>
                  <a:lnTo>
                    <a:pt x="3197" y="316"/>
                  </a:lnTo>
                  <a:lnTo>
                    <a:pt x="3096" y="417"/>
                  </a:lnTo>
                  <a:lnTo>
                    <a:pt x="2995" y="531"/>
                  </a:lnTo>
                  <a:lnTo>
                    <a:pt x="2919" y="657"/>
                  </a:lnTo>
                  <a:lnTo>
                    <a:pt x="2843" y="796"/>
                  </a:lnTo>
                  <a:lnTo>
                    <a:pt x="2793" y="948"/>
                  </a:lnTo>
                  <a:lnTo>
                    <a:pt x="2742" y="1099"/>
                  </a:lnTo>
                  <a:lnTo>
                    <a:pt x="2704" y="1263"/>
                  </a:lnTo>
                  <a:lnTo>
                    <a:pt x="2679" y="1428"/>
                  </a:lnTo>
                  <a:lnTo>
                    <a:pt x="2666" y="1604"/>
                  </a:lnTo>
                  <a:lnTo>
                    <a:pt x="2654" y="1781"/>
                  </a:lnTo>
                  <a:lnTo>
                    <a:pt x="2666" y="2148"/>
                  </a:lnTo>
                  <a:lnTo>
                    <a:pt x="2692" y="2527"/>
                  </a:lnTo>
                  <a:lnTo>
                    <a:pt x="2742" y="2893"/>
                  </a:lnTo>
                  <a:lnTo>
                    <a:pt x="2818" y="3272"/>
                  </a:lnTo>
                  <a:lnTo>
                    <a:pt x="2894" y="3638"/>
                  </a:lnTo>
                  <a:lnTo>
                    <a:pt x="2982" y="3979"/>
                  </a:lnTo>
                  <a:lnTo>
                    <a:pt x="3071" y="4295"/>
                  </a:lnTo>
                  <a:lnTo>
                    <a:pt x="3235" y="4826"/>
                  </a:lnTo>
                  <a:lnTo>
                    <a:pt x="3235" y="4826"/>
                  </a:lnTo>
                  <a:lnTo>
                    <a:pt x="3260" y="4914"/>
                  </a:lnTo>
                  <a:lnTo>
                    <a:pt x="3311" y="4977"/>
                  </a:lnTo>
                  <a:lnTo>
                    <a:pt x="3374" y="5028"/>
                  </a:lnTo>
                  <a:lnTo>
                    <a:pt x="3437" y="5066"/>
                  </a:lnTo>
                  <a:lnTo>
                    <a:pt x="3500" y="5091"/>
                  </a:lnTo>
                  <a:lnTo>
                    <a:pt x="3576" y="5104"/>
                  </a:lnTo>
                  <a:lnTo>
                    <a:pt x="3639" y="5104"/>
                  </a:lnTo>
                  <a:lnTo>
                    <a:pt x="3715" y="5091"/>
                  </a:lnTo>
                  <a:lnTo>
                    <a:pt x="3791" y="5066"/>
                  </a:lnTo>
                  <a:lnTo>
                    <a:pt x="3841" y="5028"/>
                  </a:lnTo>
                  <a:lnTo>
                    <a:pt x="3904" y="4977"/>
                  </a:lnTo>
                  <a:lnTo>
                    <a:pt x="3942" y="4927"/>
                  </a:lnTo>
                  <a:lnTo>
                    <a:pt x="3980" y="4864"/>
                  </a:lnTo>
                  <a:lnTo>
                    <a:pt x="3993" y="4788"/>
                  </a:lnTo>
                  <a:lnTo>
                    <a:pt x="4005" y="4712"/>
                  </a:lnTo>
                  <a:lnTo>
                    <a:pt x="3980" y="4624"/>
                  </a:lnTo>
                  <a:lnTo>
                    <a:pt x="3980" y="4624"/>
                  </a:lnTo>
                  <a:lnTo>
                    <a:pt x="3816" y="4080"/>
                  </a:lnTo>
                  <a:lnTo>
                    <a:pt x="3715" y="3790"/>
                  </a:lnTo>
                  <a:lnTo>
                    <a:pt x="3601" y="3512"/>
                  </a:lnTo>
                  <a:lnTo>
                    <a:pt x="3475" y="3221"/>
                  </a:lnTo>
                  <a:lnTo>
                    <a:pt x="3336" y="2931"/>
                  </a:lnTo>
                  <a:lnTo>
                    <a:pt x="3184" y="2666"/>
                  </a:lnTo>
                  <a:lnTo>
                    <a:pt x="3007" y="2400"/>
                  </a:lnTo>
                  <a:lnTo>
                    <a:pt x="2831" y="2160"/>
                  </a:lnTo>
                  <a:lnTo>
                    <a:pt x="2729" y="2047"/>
                  </a:lnTo>
                  <a:lnTo>
                    <a:pt x="2628" y="1946"/>
                  </a:lnTo>
                  <a:lnTo>
                    <a:pt x="2515" y="1844"/>
                  </a:lnTo>
                  <a:lnTo>
                    <a:pt x="2401" y="1756"/>
                  </a:lnTo>
                  <a:lnTo>
                    <a:pt x="2287" y="1680"/>
                  </a:lnTo>
                  <a:lnTo>
                    <a:pt x="2174" y="1604"/>
                  </a:lnTo>
                  <a:lnTo>
                    <a:pt x="2047" y="1541"/>
                  </a:lnTo>
                  <a:lnTo>
                    <a:pt x="1921" y="1478"/>
                  </a:lnTo>
                  <a:lnTo>
                    <a:pt x="1782" y="1440"/>
                  </a:lnTo>
                  <a:lnTo>
                    <a:pt x="1643" y="1402"/>
                  </a:lnTo>
                  <a:lnTo>
                    <a:pt x="1504" y="1390"/>
                  </a:lnTo>
                  <a:lnTo>
                    <a:pt x="1352" y="1377"/>
                  </a:lnTo>
                  <a:lnTo>
                    <a:pt x="1201" y="1377"/>
                  </a:lnTo>
                  <a:lnTo>
                    <a:pt x="1037" y="1402"/>
                  </a:lnTo>
                  <a:lnTo>
                    <a:pt x="1037" y="1402"/>
                  </a:lnTo>
                  <a:lnTo>
                    <a:pt x="910" y="1428"/>
                  </a:lnTo>
                  <a:lnTo>
                    <a:pt x="797" y="1466"/>
                  </a:lnTo>
                  <a:lnTo>
                    <a:pt x="683" y="1529"/>
                  </a:lnTo>
                  <a:lnTo>
                    <a:pt x="569" y="1592"/>
                  </a:lnTo>
                  <a:lnTo>
                    <a:pt x="468" y="1668"/>
                  </a:lnTo>
                  <a:lnTo>
                    <a:pt x="380" y="1756"/>
                  </a:lnTo>
                  <a:lnTo>
                    <a:pt x="291" y="1857"/>
                  </a:lnTo>
                  <a:lnTo>
                    <a:pt x="215" y="1958"/>
                  </a:lnTo>
                  <a:lnTo>
                    <a:pt x="152" y="2072"/>
                  </a:lnTo>
                  <a:lnTo>
                    <a:pt x="102" y="2198"/>
                  </a:lnTo>
                  <a:lnTo>
                    <a:pt x="51" y="2312"/>
                  </a:lnTo>
                  <a:lnTo>
                    <a:pt x="26" y="2438"/>
                  </a:lnTo>
                  <a:lnTo>
                    <a:pt x="13" y="2565"/>
                  </a:lnTo>
                  <a:lnTo>
                    <a:pt x="1" y="2691"/>
                  </a:lnTo>
                  <a:lnTo>
                    <a:pt x="13" y="2817"/>
                  </a:lnTo>
                  <a:lnTo>
                    <a:pt x="39" y="2944"/>
                  </a:lnTo>
                  <a:lnTo>
                    <a:pt x="39" y="2944"/>
                  </a:lnTo>
                  <a:lnTo>
                    <a:pt x="114" y="3184"/>
                  </a:lnTo>
                  <a:lnTo>
                    <a:pt x="215" y="3424"/>
                  </a:lnTo>
                  <a:lnTo>
                    <a:pt x="316" y="3664"/>
                  </a:lnTo>
                  <a:lnTo>
                    <a:pt x="443" y="3878"/>
                  </a:lnTo>
                  <a:lnTo>
                    <a:pt x="582" y="4093"/>
                  </a:lnTo>
                  <a:lnTo>
                    <a:pt x="746" y="4295"/>
                  </a:lnTo>
                  <a:lnTo>
                    <a:pt x="910" y="4497"/>
                  </a:lnTo>
                  <a:lnTo>
                    <a:pt x="1074" y="4687"/>
                  </a:lnTo>
                  <a:lnTo>
                    <a:pt x="1264" y="4864"/>
                  </a:lnTo>
                  <a:lnTo>
                    <a:pt x="1453" y="5041"/>
                  </a:lnTo>
                  <a:lnTo>
                    <a:pt x="1656" y="5205"/>
                  </a:lnTo>
                  <a:lnTo>
                    <a:pt x="1858" y="5369"/>
                  </a:lnTo>
                  <a:lnTo>
                    <a:pt x="2073" y="5521"/>
                  </a:lnTo>
                  <a:lnTo>
                    <a:pt x="2275" y="5672"/>
                  </a:lnTo>
                  <a:lnTo>
                    <a:pt x="2704" y="5937"/>
                  </a:lnTo>
                  <a:lnTo>
                    <a:pt x="2704" y="5937"/>
                  </a:lnTo>
                  <a:lnTo>
                    <a:pt x="2780" y="5975"/>
                  </a:lnTo>
                  <a:lnTo>
                    <a:pt x="2843" y="5988"/>
                  </a:lnTo>
                  <a:lnTo>
                    <a:pt x="2906" y="5988"/>
                  </a:lnTo>
                  <a:lnTo>
                    <a:pt x="2970" y="5975"/>
                  </a:lnTo>
                  <a:lnTo>
                    <a:pt x="3020" y="5950"/>
                  </a:lnTo>
                  <a:lnTo>
                    <a:pt x="3083" y="5925"/>
                  </a:lnTo>
                  <a:lnTo>
                    <a:pt x="3134" y="5874"/>
                  </a:lnTo>
                  <a:lnTo>
                    <a:pt x="3172" y="5836"/>
                  </a:lnTo>
                  <a:lnTo>
                    <a:pt x="3210" y="5786"/>
                  </a:lnTo>
                  <a:lnTo>
                    <a:pt x="3235" y="5723"/>
                  </a:lnTo>
                  <a:lnTo>
                    <a:pt x="3247" y="5660"/>
                  </a:lnTo>
                  <a:lnTo>
                    <a:pt x="3260" y="5609"/>
                  </a:lnTo>
                  <a:lnTo>
                    <a:pt x="3247" y="5546"/>
                  </a:lnTo>
                  <a:lnTo>
                    <a:pt x="3235" y="5483"/>
                  </a:lnTo>
                  <a:lnTo>
                    <a:pt x="3197" y="5432"/>
                  </a:lnTo>
                  <a:lnTo>
                    <a:pt x="3146" y="5382"/>
                  </a:lnTo>
                  <a:lnTo>
                    <a:pt x="3146" y="5382"/>
                  </a:lnTo>
                  <a:lnTo>
                    <a:pt x="2692" y="5028"/>
                  </a:lnTo>
                  <a:lnTo>
                    <a:pt x="2262" y="4674"/>
                  </a:lnTo>
                  <a:lnTo>
                    <a:pt x="1845" y="4308"/>
                  </a:lnTo>
                  <a:lnTo>
                    <a:pt x="1630" y="4106"/>
                  </a:lnTo>
                  <a:lnTo>
                    <a:pt x="1441" y="3904"/>
                  </a:lnTo>
                  <a:lnTo>
                    <a:pt x="1441" y="3904"/>
                  </a:lnTo>
                  <a:lnTo>
                    <a:pt x="1302" y="3790"/>
                  </a:lnTo>
                  <a:lnTo>
                    <a:pt x="1176" y="3664"/>
                  </a:lnTo>
                  <a:lnTo>
                    <a:pt x="1062" y="3512"/>
                  </a:lnTo>
                  <a:lnTo>
                    <a:pt x="948" y="3348"/>
                  </a:lnTo>
                  <a:lnTo>
                    <a:pt x="847" y="3184"/>
                  </a:lnTo>
                  <a:lnTo>
                    <a:pt x="771" y="3019"/>
                  </a:lnTo>
                  <a:lnTo>
                    <a:pt x="708" y="2855"/>
                  </a:lnTo>
                  <a:lnTo>
                    <a:pt x="670" y="2691"/>
                  </a:lnTo>
                  <a:lnTo>
                    <a:pt x="670" y="2552"/>
                  </a:lnTo>
                  <a:lnTo>
                    <a:pt x="683" y="2489"/>
                  </a:lnTo>
                  <a:lnTo>
                    <a:pt x="695" y="2426"/>
                  </a:lnTo>
                  <a:lnTo>
                    <a:pt x="721" y="2362"/>
                  </a:lnTo>
                  <a:lnTo>
                    <a:pt x="759" y="2312"/>
                  </a:lnTo>
                  <a:lnTo>
                    <a:pt x="809" y="2261"/>
                  </a:lnTo>
                  <a:lnTo>
                    <a:pt x="860" y="2223"/>
                  </a:lnTo>
                  <a:lnTo>
                    <a:pt x="923" y="2198"/>
                  </a:lnTo>
                  <a:lnTo>
                    <a:pt x="999" y="2173"/>
                  </a:lnTo>
                  <a:lnTo>
                    <a:pt x="1087" y="2160"/>
                  </a:lnTo>
                  <a:lnTo>
                    <a:pt x="1188" y="2148"/>
                  </a:lnTo>
                  <a:lnTo>
                    <a:pt x="1314" y="2148"/>
                  </a:lnTo>
                  <a:lnTo>
                    <a:pt x="1441" y="2160"/>
                  </a:lnTo>
                  <a:lnTo>
                    <a:pt x="1580" y="2186"/>
                  </a:lnTo>
                  <a:lnTo>
                    <a:pt x="1731" y="2223"/>
                  </a:lnTo>
                  <a:lnTo>
                    <a:pt x="1731" y="2223"/>
                  </a:lnTo>
                  <a:lnTo>
                    <a:pt x="1845" y="2299"/>
                  </a:lnTo>
                  <a:lnTo>
                    <a:pt x="1946" y="2375"/>
                  </a:lnTo>
                  <a:lnTo>
                    <a:pt x="2035" y="2463"/>
                  </a:lnTo>
                  <a:lnTo>
                    <a:pt x="2123" y="2565"/>
                  </a:lnTo>
                  <a:lnTo>
                    <a:pt x="2211" y="2653"/>
                  </a:lnTo>
                  <a:lnTo>
                    <a:pt x="2287" y="2767"/>
                  </a:lnTo>
                  <a:lnTo>
                    <a:pt x="2439" y="2981"/>
                  </a:lnTo>
                  <a:lnTo>
                    <a:pt x="2439" y="2981"/>
                  </a:lnTo>
                  <a:lnTo>
                    <a:pt x="2565" y="3196"/>
                  </a:lnTo>
                  <a:lnTo>
                    <a:pt x="2692" y="3411"/>
                  </a:lnTo>
                  <a:lnTo>
                    <a:pt x="2805" y="3638"/>
                  </a:lnTo>
                  <a:lnTo>
                    <a:pt x="2906" y="3878"/>
                  </a:lnTo>
                  <a:lnTo>
                    <a:pt x="2995" y="4106"/>
                  </a:lnTo>
                  <a:lnTo>
                    <a:pt x="3083" y="4346"/>
                  </a:lnTo>
                  <a:lnTo>
                    <a:pt x="3235" y="4826"/>
                  </a:lnTo>
                  <a:lnTo>
                    <a:pt x="3235" y="4826"/>
                  </a:lnTo>
                  <a:lnTo>
                    <a:pt x="3980" y="4624"/>
                  </a:lnTo>
                  <a:lnTo>
                    <a:pt x="3980" y="4624"/>
                  </a:lnTo>
                  <a:lnTo>
                    <a:pt x="3866" y="4219"/>
                  </a:lnTo>
                  <a:lnTo>
                    <a:pt x="3753" y="3803"/>
                  </a:lnTo>
                  <a:lnTo>
                    <a:pt x="3652" y="3386"/>
                  </a:lnTo>
                  <a:lnTo>
                    <a:pt x="3563" y="2956"/>
                  </a:lnTo>
                  <a:lnTo>
                    <a:pt x="3513" y="2527"/>
                  </a:lnTo>
                  <a:lnTo>
                    <a:pt x="3487" y="2312"/>
                  </a:lnTo>
                  <a:lnTo>
                    <a:pt x="3475" y="2097"/>
                  </a:lnTo>
                  <a:lnTo>
                    <a:pt x="3475" y="1882"/>
                  </a:lnTo>
                  <a:lnTo>
                    <a:pt x="3487" y="1668"/>
                  </a:lnTo>
                  <a:lnTo>
                    <a:pt x="3513" y="1453"/>
                  </a:lnTo>
                  <a:lnTo>
                    <a:pt x="3538" y="1251"/>
                  </a:lnTo>
                  <a:lnTo>
                    <a:pt x="3538" y="1251"/>
                  </a:lnTo>
                  <a:lnTo>
                    <a:pt x="3563" y="1124"/>
                  </a:lnTo>
                  <a:lnTo>
                    <a:pt x="3589" y="1023"/>
                  </a:lnTo>
                  <a:lnTo>
                    <a:pt x="3626" y="935"/>
                  </a:lnTo>
                  <a:lnTo>
                    <a:pt x="3664" y="872"/>
                  </a:lnTo>
                  <a:lnTo>
                    <a:pt x="3702" y="821"/>
                  </a:lnTo>
                  <a:lnTo>
                    <a:pt x="3740" y="783"/>
                  </a:lnTo>
                  <a:lnTo>
                    <a:pt x="3791" y="758"/>
                  </a:lnTo>
                  <a:lnTo>
                    <a:pt x="3829" y="745"/>
                  </a:lnTo>
                  <a:lnTo>
                    <a:pt x="3879" y="745"/>
                  </a:lnTo>
                  <a:lnTo>
                    <a:pt x="3930" y="771"/>
                  </a:lnTo>
                  <a:lnTo>
                    <a:pt x="3968" y="796"/>
                  </a:lnTo>
                  <a:lnTo>
                    <a:pt x="4018" y="821"/>
                  </a:lnTo>
                  <a:lnTo>
                    <a:pt x="4119" y="922"/>
                  </a:lnTo>
                  <a:lnTo>
                    <a:pt x="4220" y="1036"/>
                  </a:lnTo>
                  <a:lnTo>
                    <a:pt x="4321" y="1175"/>
                  </a:lnTo>
                  <a:lnTo>
                    <a:pt x="4410" y="1314"/>
                  </a:lnTo>
                  <a:lnTo>
                    <a:pt x="4574" y="1604"/>
                  </a:lnTo>
                  <a:lnTo>
                    <a:pt x="4688" y="1819"/>
                  </a:lnTo>
                  <a:lnTo>
                    <a:pt x="4726" y="1908"/>
                  </a:lnTo>
                  <a:lnTo>
                    <a:pt x="4726" y="1908"/>
                  </a:lnTo>
                  <a:lnTo>
                    <a:pt x="4789" y="2186"/>
                  </a:lnTo>
                  <a:lnTo>
                    <a:pt x="4839" y="2463"/>
                  </a:lnTo>
                  <a:lnTo>
                    <a:pt x="4877" y="2741"/>
                  </a:lnTo>
                  <a:lnTo>
                    <a:pt x="4902" y="3019"/>
                  </a:lnTo>
                  <a:lnTo>
                    <a:pt x="4902" y="3019"/>
                  </a:lnTo>
                  <a:lnTo>
                    <a:pt x="4928" y="3310"/>
                  </a:lnTo>
                  <a:lnTo>
                    <a:pt x="4940" y="3613"/>
                  </a:lnTo>
                  <a:lnTo>
                    <a:pt x="4940" y="3916"/>
                  </a:lnTo>
                  <a:lnTo>
                    <a:pt x="4940" y="4219"/>
                  </a:lnTo>
                  <a:lnTo>
                    <a:pt x="4940" y="4219"/>
                  </a:lnTo>
                  <a:lnTo>
                    <a:pt x="5724" y="4219"/>
                  </a:lnTo>
                  <a:lnTo>
                    <a:pt x="5724" y="4219"/>
                  </a:lnTo>
                  <a:lnTo>
                    <a:pt x="5711" y="3929"/>
                  </a:lnTo>
                  <a:lnTo>
                    <a:pt x="5724" y="3626"/>
                  </a:lnTo>
                  <a:lnTo>
                    <a:pt x="5736" y="3335"/>
                  </a:lnTo>
                  <a:lnTo>
                    <a:pt x="5762" y="3032"/>
                  </a:lnTo>
                  <a:lnTo>
                    <a:pt x="5799" y="2741"/>
                  </a:lnTo>
                  <a:lnTo>
                    <a:pt x="5837" y="2451"/>
                  </a:lnTo>
                  <a:lnTo>
                    <a:pt x="5901" y="2160"/>
                  </a:lnTo>
                  <a:lnTo>
                    <a:pt x="5964" y="187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95A54F-2D30-4F0C-BE7E-976745049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81" y="701755"/>
            <a:ext cx="5246687" cy="43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oogle Shape;8781;p76">
            <a:extLst>
              <a:ext uri="{FF2B5EF4-FFF2-40B4-BE49-F238E27FC236}">
                <a16:creationId xmlns:a16="http://schemas.microsoft.com/office/drawing/2014/main" id="{408C5488-0AA5-4120-8895-2E6A9CCFBDFC}"/>
              </a:ext>
            </a:extLst>
          </p:cNvPr>
          <p:cNvGrpSpPr/>
          <p:nvPr/>
        </p:nvGrpSpPr>
        <p:grpSpPr>
          <a:xfrm rot="19245014">
            <a:off x="7714372" y="4092076"/>
            <a:ext cx="712557" cy="785901"/>
            <a:chOff x="4206459" y="1191441"/>
            <a:chExt cx="712557" cy="785901"/>
          </a:xfrm>
        </p:grpSpPr>
        <p:sp>
          <p:nvSpPr>
            <p:cNvPr id="15" name="Google Shape;8782;p76">
              <a:extLst>
                <a:ext uri="{FF2B5EF4-FFF2-40B4-BE49-F238E27FC236}">
                  <a16:creationId xmlns:a16="http://schemas.microsoft.com/office/drawing/2014/main" id="{D5346B5F-4CDB-463A-B95F-36E57D9937D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83;p76">
              <a:extLst>
                <a:ext uri="{FF2B5EF4-FFF2-40B4-BE49-F238E27FC236}">
                  <a16:creationId xmlns:a16="http://schemas.microsoft.com/office/drawing/2014/main" id="{652B3B11-763E-4484-924D-0606728D1BA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84;p76">
              <a:extLst>
                <a:ext uri="{FF2B5EF4-FFF2-40B4-BE49-F238E27FC236}">
                  <a16:creationId xmlns:a16="http://schemas.microsoft.com/office/drawing/2014/main" id="{A2155B51-3CCC-495B-9DAA-8BE589999E45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5;p76">
              <a:extLst>
                <a:ext uri="{FF2B5EF4-FFF2-40B4-BE49-F238E27FC236}">
                  <a16:creationId xmlns:a16="http://schemas.microsoft.com/office/drawing/2014/main" id="{A57FFFFA-42BD-41E4-B9A9-0224AA03A8D2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786;p76">
              <a:extLst>
                <a:ext uri="{FF2B5EF4-FFF2-40B4-BE49-F238E27FC236}">
                  <a16:creationId xmlns:a16="http://schemas.microsoft.com/office/drawing/2014/main" id="{CCE3F4C6-DEAB-494F-AC6D-247CE5D6A21A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9" name="Google Shape;8787;p76">
                <a:extLst>
                  <a:ext uri="{FF2B5EF4-FFF2-40B4-BE49-F238E27FC236}">
                    <a16:creationId xmlns:a16="http://schemas.microsoft.com/office/drawing/2014/main" id="{9E7FC549-83AF-47AA-A339-6520CCD028C6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788;p76">
                <a:extLst>
                  <a:ext uri="{FF2B5EF4-FFF2-40B4-BE49-F238E27FC236}">
                    <a16:creationId xmlns:a16="http://schemas.microsoft.com/office/drawing/2014/main" id="{BDBC7B2E-243B-445D-8B4B-B36DA33EF028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789;p76">
                <a:extLst>
                  <a:ext uri="{FF2B5EF4-FFF2-40B4-BE49-F238E27FC236}">
                    <a16:creationId xmlns:a16="http://schemas.microsoft.com/office/drawing/2014/main" id="{2C076E49-108D-4978-8D82-A9D19819CEA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790;p76">
                <a:extLst>
                  <a:ext uri="{FF2B5EF4-FFF2-40B4-BE49-F238E27FC236}">
                    <a16:creationId xmlns:a16="http://schemas.microsoft.com/office/drawing/2014/main" id="{12A8C6F4-E598-46C6-8689-9BB36302DCE0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8791;p76">
              <a:extLst>
                <a:ext uri="{FF2B5EF4-FFF2-40B4-BE49-F238E27FC236}">
                  <a16:creationId xmlns:a16="http://schemas.microsoft.com/office/drawing/2014/main" id="{06997685-DA11-49A3-BAC9-5901801938A3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5" name="Google Shape;8792;p76">
                <a:extLst>
                  <a:ext uri="{FF2B5EF4-FFF2-40B4-BE49-F238E27FC236}">
                    <a16:creationId xmlns:a16="http://schemas.microsoft.com/office/drawing/2014/main" id="{2BBDFD5C-38F5-481F-B092-DC19D8CB861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793;p76">
                <a:extLst>
                  <a:ext uri="{FF2B5EF4-FFF2-40B4-BE49-F238E27FC236}">
                    <a16:creationId xmlns:a16="http://schemas.microsoft.com/office/drawing/2014/main" id="{8C90DC3F-ABCE-466C-B803-3105A00BE850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794;p76">
                <a:extLst>
                  <a:ext uri="{FF2B5EF4-FFF2-40B4-BE49-F238E27FC236}">
                    <a16:creationId xmlns:a16="http://schemas.microsoft.com/office/drawing/2014/main" id="{CD82A5C9-E5A9-4E94-8DA0-2A92A46F3F20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795;p76">
                <a:extLst>
                  <a:ext uri="{FF2B5EF4-FFF2-40B4-BE49-F238E27FC236}">
                    <a16:creationId xmlns:a16="http://schemas.microsoft.com/office/drawing/2014/main" id="{1901BFCA-6928-49AD-978D-38EA96360B99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8796;p76">
              <a:extLst>
                <a:ext uri="{FF2B5EF4-FFF2-40B4-BE49-F238E27FC236}">
                  <a16:creationId xmlns:a16="http://schemas.microsoft.com/office/drawing/2014/main" id="{614BD036-68E8-4F17-8A53-369DBF41CF4B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1" name="Google Shape;8797;p76">
                <a:extLst>
                  <a:ext uri="{FF2B5EF4-FFF2-40B4-BE49-F238E27FC236}">
                    <a16:creationId xmlns:a16="http://schemas.microsoft.com/office/drawing/2014/main" id="{FF3B3FD1-BC76-417D-AA19-462374814501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98;p76">
                <a:extLst>
                  <a:ext uri="{FF2B5EF4-FFF2-40B4-BE49-F238E27FC236}">
                    <a16:creationId xmlns:a16="http://schemas.microsoft.com/office/drawing/2014/main" id="{1589F838-EE8C-4024-A433-9995880E734D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799;p76">
                <a:extLst>
                  <a:ext uri="{FF2B5EF4-FFF2-40B4-BE49-F238E27FC236}">
                    <a16:creationId xmlns:a16="http://schemas.microsoft.com/office/drawing/2014/main" id="{30F959BB-0BC2-4B24-892B-DB45812B0E18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800;p76">
                <a:extLst>
                  <a:ext uri="{FF2B5EF4-FFF2-40B4-BE49-F238E27FC236}">
                    <a16:creationId xmlns:a16="http://schemas.microsoft.com/office/drawing/2014/main" id="{F12BC077-F1B3-42BE-B7BC-E09E94749A21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8801;p76">
              <a:extLst>
                <a:ext uri="{FF2B5EF4-FFF2-40B4-BE49-F238E27FC236}">
                  <a16:creationId xmlns:a16="http://schemas.microsoft.com/office/drawing/2014/main" id="{02C2A390-2F9F-4FCB-B0AC-0AAE213E63EF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7" name="Google Shape;8802;p76">
                <a:extLst>
                  <a:ext uri="{FF2B5EF4-FFF2-40B4-BE49-F238E27FC236}">
                    <a16:creationId xmlns:a16="http://schemas.microsoft.com/office/drawing/2014/main" id="{528E8181-937A-4AEB-BC7F-6285393DA898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803;p76">
                <a:extLst>
                  <a:ext uri="{FF2B5EF4-FFF2-40B4-BE49-F238E27FC236}">
                    <a16:creationId xmlns:a16="http://schemas.microsoft.com/office/drawing/2014/main" id="{6C1DE387-C413-4B36-8997-ECE0A8AD365D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804;p76">
                <a:extLst>
                  <a:ext uri="{FF2B5EF4-FFF2-40B4-BE49-F238E27FC236}">
                    <a16:creationId xmlns:a16="http://schemas.microsoft.com/office/drawing/2014/main" id="{CC583485-3518-4DE6-A1E2-3046FD6FDF86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805;p76">
                <a:extLst>
                  <a:ext uri="{FF2B5EF4-FFF2-40B4-BE49-F238E27FC236}">
                    <a16:creationId xmlns:a16="http://schemas.microsoft.com/office/drawing/2014/main" id="{E8676DD7-55DB-4BEE-8F43-0F1D81D0706F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8806;p76">
              <a:extLst>
                <a:ext uri="{FF2B5EF4-FFF2-40B4-BE49-F238E27FC236}">
                  <a16:creationId xmlns:a16="http://schemas.microsoft.com/office/drawing/2014/main" id="{8665F156-E986-4EE5-8D92-DEBE96B369F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7;p76">
              <a:extLst>
                <a:ext uri="{FF2B5EF4-FFF2-40B4-BE49-F238E27FC236}">
                  <a16:creationId xmlns:a16="http://schemas.microsoft.com/office/drawing/2014/main" id="{24AFED96-F590-4754-BC6D-FFB749965C7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08;p76">
              <a:extLst>
                <a:ext uri="{FF2B5EF4-FFF2-40B4-BE49-F238E27FC236}">
                  <a16:creationId xmlns:a16="http://schemas.microsoft.com/office/drawing/2014/main" id="{34029FC8-48AA-4E11-940C-DCF2E3BD8AC9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09;p76">
              <a:extLst>
                <a:ext uri="{FF2B5EF4-FFF2-40B4-BE49-F238E27FC236}">
                  <a16:creationId xmlns:a16="http://schemas.microsoft.com/office/drawing/2014/main" id="{1D473906-1037-4429-B993-814B3D39F33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8810;p76">
              <a:extLst>
                <a:ext uri="{FF2B5EF4-FFF2-40B4-BE49-F238E27FC236}">
                  <a16:creationId xmlns:a16="http://schemas.microsoft.com/office/drawing/2014/main" id="{772EC64F-08E5-4F02-A7CE-3FC02280D843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33" name="Google Shape;8811;p76">
                <a:extLst>
                  <a:ext uri="{FF2B5EF4-FFF2-40B4-BE49-F238E27FC236}">
                    <a16:creationId xmlns:a16="http://schemas.microsoft.com/office/drawing/2014/main" id="{B10F454C-4E78-46BD-B014-72C260CB4619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812;p76">
                <a:extLst>
                  <a:ext uri="{FF2B5EF4-FFF2-40B4-BE49-F238E27FC236}">
                    <a16:creationId xmlns:a16="http://schemas.microsoft.com/office/drawing/2014/main" id="{0204E69E-34BD-42B7-B9A4-2B8E5DE44046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813;p76">
                <a:extLst>
                  <a:ext uri="{FF2B5EF4-FFF2-40B4-BE49-F238E27FC236}">
                    <a16:creationId xmlns:a16="http://schemas.microsoft.com/office/drawing/2014/main" id="{9A9F03DA-B65F-4E24-AC8E-9B5AAF38A7D4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814;p76">
                <a:extLst>
                  <a:ext uri="{FF2B5EF4-FFF2-40B4-BE49-F238E27FC236}">
                    <a16:creationId xmlns:a16="http://schemas.microsoft.com/office/drawing/2014/main" id="{A88748A7-9716-4D75-B40F-9E4687CF24DD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8815;p76">
              <a:extLst>
                <a:ext uri="{FF2B5EF4-FFF2-40B4-BE49-F238E27FC236}">
                  <a16:creationId xmlns:a16="http://schemas.microsoft.com/office/drawing/2014/main" id="{B7A9338C-812E-42FE-B536-4CE1FB6B934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9" name="Google Shape;8816;p76">
                <a:extLst>
                  <a:ext uri="{FF2B5EF4-FFF2-40B4-BE49-F238E27FC236}">
                    <a16:creationId xmlns:a16="http://schemas.microsoft.com/office/drawing/2014/main" id="{4C24AA98-6D24-4903-9A4F-6EA16014FFF4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817;p76">
                <a:extLst>
                  <a:ext uri="{FF2B5EF4-FFF2-40B4-BE49-F238E27FC236}">
                    <a16:creationId xmlns:a16="http://schemas.microsoft.com/office/drawing/2014/main" id="{985C5EED-7588-4AE7-832D-0E167A7F609F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818;p76">
                <a:extLst>
                  <a:ext uri="{FF2B5EF4-FFF2-40B4-BE49-F238E27FC236}">
                    <a16:creationId xmlns:a16="http://schemas.microsoft.com/office/drawing/2014/main" id="{E63C91E1-6CC5-42E8-B44D-D71A896CD49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819;p76">
                <a:extLst>
                  <a:ext uri="{FF2B5EF4-FFF2-40B4-BE49-F238E27FC236}">
                    <a16:creationId xmlns:a16="http://schemas.microsoft.com/office/drawing/2014/main" id="{BA7EE5EA-5FF4-4502-9D65-BA0C4795FC04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Subtitle 1">
            <a:extLst>
              <a:ext uri="{FF2B5EF4-FFF2-40B4-BE49-F238E27FC236}">
                <a16:creationId xmlns:a16="http://schemas.microsoft.com/office/drawing/2014/main" id="{7B085FC1-A718-4688-B125-E4E6189BF674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405675" y="166419"/>
            <a:ext cx="396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 Thiết kế giao diện</a:t>
            </a:r>
            <a:endParaRPr sz="30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307;p48">
            <a:extLst>
              <a:ext uri="{FF2B5EF4-FFF2-40B4-BE49-F238E27FC236}">
                <a16:creationId xmlns:a16="http://schemas.microsoft.com/office/drawing/2014/main" id="{0C7CFA25-1CFB-4CF1-8897-A16BD05E6B8D}"/>
              </a:ext>
            </a:extLst>
          </p:cNvPr>
          <p:cNvSpPr txBox="1">
            <a:spLocks/>
          </p:cNvSpPr>
          <p:nvPr/>
        </p:nvSpPr>
        <p:spPr>
          <a:xfrm>
            <a:off x="858113" y="739119"/>
            <a:ext cx="1370738" cy="45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Thống kê</a:t>
            </a:r>
          </a:p>
        </p:txBody>
      </p:sp>
      <p:grpSp>
        <p:nvGrpSpPr>
          <p:cNvPr id="5" name="Google Shape;5739;p57">
            <a:extLst>
              <a:ext uri="{FF2B5EF4-FFF2-40B4-BE49-F238E27FC236}">
                <a16:creationId xmlns:a16="http://schemas.microsoft.com/office/drawing/2014/main" id="{7B2442CF-2CD9-437E-A0D5-01AF7AB1D21E}"/>
              </a:ext>
            </a:extLst>
          </p:cNvPr>
          <p:cNvGrpSpPr/>
          <p:nvPr/>
        </p:nvGrpSpPr>
        <p:grpSpPr>
          <a:xfrm rot="19584753">
            <a:off x="7365020" y="3131493"/>
            <a:ext cx="1580505" cy="2012007"/>
            <a:chOff x="290825" y="1453335"/>
            <a:chExt cx="1878616" cy="2848216"/>
          </a:xfrm>
        </p:grpSpPr>
        <p:pic>
          <p:nvPicPr>
            <p:cNvPr id="6" name="Google Shape;5740;p57">
              <a:extLst>
                <a:ext uri="{FF2B5EF4-FFF2-40B4-BE49-F238E27FC236}">
                  <a16:creationId xmlns:a16="http://schemas.microsoft.com/office/drawing/2014/main" id="{22DAA918-FA45-4E9B-956B-3311EE906D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741;p57">
              <a:extLst>
                <a:ext uri="{FF2B5EF4-FFF2-40B4-BE49-F238E27FC236}">
                  <a16:creationId xmlns:a16="http://schemas.microsoft.com/office/drawing/2014/main" id="{F0CDA101-38A5-4FCD-A11A-1324AD2B64A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ubtitle 1">
            <a:extLst>
              <a:ext uri="{FF2B5EF4-FFF2-40B4-BE49-F238E27FC236}">
                <a16:creationId xmlns:a16="http://schemas.microsoft.com/office/drawing/2014/main" id="{0C17E916-01D8-4818-BA3C-D632091087E1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449C0-F894-4AA3-B4A5-0FFCEA560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53"/>
          <a:stretch/>
        </p:blipFill>
        <p:spPr>
          <a:xfrm>
            <a:off x="1139676" y="1191826"/>
            <a:ext cx="6464597" cy="34106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E157-8DEC-4336-B8C4-F3F72095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8" y="187850"/>
            <a:ext cx="1764506" cy="412225"/>
          </a:xfrm>
        </p:spPr>
        <p:txBody>
          <a:bodyPr/>
          <a:lstStyle/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Bán hàng</a:t>
            </a:r>
          </a:p>
        </p:txBody>
      </p:sp>
      <p:sp>
        <p:nvSpPr>
          <p:cNvPr id="3" name="Google Shape;388;p52">
            <a:extLst>
              <a:ext uri="{FF2B5EF4-FFF2-40B4-BE49-F238E27FC236}">
                <a16:creationId xmlns:a16="http://schemas.microsoft.com/office/drawing/2014/main" id="{5E1A8B28-06FB-425C-A950-02EA18BB9878}"/>
              </a:ext>
            </a:extLst>
          </p:cNvPr>
          <p:cNvSpPr/>
          <p:nvPr/>
        </p:nvSpPr>
        <p:spPr>
          <a:xfrm>
            <a:off x="8086978" y="0"/>
            <a:ext cx="801841" cy="76247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4;p52">
            <a:extLst>
              <a:ext uri="{FF2B5EF4-FFF2-40B4-BE49-F238E27FC236}">
                <a16:creationId xmlns:a16="http://schemas.microsoft.com/office/drawing/2014/main" id="{8B8ACCD4-6AE9-494F-92D5-D4DC1B739D4D}"/>
              </a:ext>
            </a:extLst>
          </p:cNvPr>
          <p:cNvSpPr/>
          <p:nvPr/>
        </p:nvSpPr>
        <p:spPr>
          <a:xfrm rot="10800000">
            <a:off x="8373447" y="170120"/>
            <a:ext cx="228901" cy="528362"/>
          </a:xfrm>
          <a:custGeom>
            <a:avLst/>
            <a:gdLst/>
            <a:ahLst/>
            <a:cxnLst/>
            <a:rect l="l" t="t" r="r" b="b"/>
            <a:pathLst>
              <a:path w="25483" h="83175" extrusionOk="0">
                <a:moveTo>
                  <a:pt x="18458" y="27768"/>
                </a:moveTo>
                <a:lnTo>
                  <a:pt x="18774" y="28399"/>
                </a:lnTo>
                <a:lnTo>
                  <a:pt x="18938" y="28740"/>
                </a:lnTo>
                <a:lnTo>
                  <a:pt x="19103" y="29107"/>
                </a:lnTo>
                <a:lnTo>
                  <a:pt x="19267" y="29486"/>
                </a:lnTo>
                <a:lnTo>
                  <a:pt x="19418" y="29852"/>
                </a:lnTo>
                <a:lnTo>
                  <a:pt x="19545" y="30231"/>
                </a:lnTo>
                <a:lnTo>
                  <a:pt x="19671" y="30597"/>
                </a:lnTo>
                <a:lnTo>
                  <a:pt x="19760" y="30938"/>
                </a:lnTo>
                <a:lnTo>
                  <a:pt x="19823" y="31267"/>
                </a:lnTo>
                <a:lnTo>
                  <a:pt x="19861" y="31557"/>
                </a:lnTo>
                <a:lnTo>
                  <a:pt x="19873" y="31696"/>
                </a:lnTo>
                <a:lnTo>
                  <a:pt x="19873" y="31823"/>
                </a:lnTo>
                <a:lnTo>
                  <a:pt x="19861" y="31936"/>
                </a:lnTo>
                <a:lnTo>
                  <a:pt x="19835" y="32050"/>
                </a:lnTo>
                <a:lnTo>
                  <a:pt x="19797" y="32138"/>
                </a:lnTo>
                <a:lnTo>
                  <a:pt x="19760" y="32214"/>
                </a:lnTo>
                <a:lnTo>
                  <a:pt x="19696" y="32290"/>
                </a:lnTo>
                <a:lnTo>
                  <a:pt x="19633" y="32341"/>
                </a:lnTo>
                <a:lnTo>
                  <a:pt x="19557" y="32378"/>
                </a:lnTo>
                <a:lnTo>
                  <a:pt x="19456" y="32391"/>
                </a:lnTo>
                <a:lnTo>
                  <a:pt x="19368" y="32404"/>
                </a:lnTo>
                <a:lnTo>
                  <a:pt x="19292" y="32391"/>
                </a:lnTo>
                <a:lnTo>
                  <a:pt x="19216" y="32353"/>
                </a:lnTo>
                <a:lnTo>
                  <a:pt x="19141" y="32303"/>
                </a:lnTo>
                <a:lnTo>
                  <a:pt x="19065" y="32239"/>
                </a:lnTo>
                <a:lnTo>
                  <a:pt x="19002" y="32164"/>
                </a:lnTo>
                <a:lnTo>
                  <a:pt x="18938" y="32075"/>
                </a:lnTo>
                <a:lnTo>
                  <a:pt x="18875" y="31974"/>
                </a:lnTo>
                <a:lnTo>
                  <a:pt x="18825" y="31860"/>
                </a:lnTo>
                <a:lnTo>
                  <a:pt x="18762" y="31734"/>
                </a:lnTo>
                <a:lnTo>
                  <a:pt x="18673" y="31444"/>
                </a:lnTo>
                <a:lnTo>
                  <a:pt x="18597" y="31128"/>
                </a:lnTo>
                <a:lnTo>
                  <a:pt x="18521" y="30787"/>
                </a:lnTo>
                <a:lnTo>
                  <a:pt x="18471" y="30420"/>
                </a:lnTo>
                <a:lnTo>
                  <a:pt x="18433" y="30029"/>
                </a:lnTo>
                <a:lnTo>
                  <a:pt x="18408" y="29637"/>
                </a:lnTo>
                <a:lnTo>
                  <a:pt x="18395" y="29246"/>
                </a:lnTo>
                <a:lnTo>
                  <a:pt x="18395" y="28854"/>
                </a:lnTo>
                <a:lnTo>
                  <a:pt x="18408" y="28475"/>
                </a:lnTo>
                <a:lnTo>
                  <a:pt x="18420" y="28109"/>
                </a:lnTo>
                <a:lnTo>
                  <a:pt x="18458" y="27768"/>
                </a:lnTo>
                <a:close/>
                <a:moveTo>
                  <a:pt x="17827" y="17813"/>
                </a:moveTo>
                <a:lnTo>
                  <a:pt x="17865" y="18369"/>
                </a:lnTo>
                <a:lnTo>
                  <a:pt x="17890" y="18937"/>
                </a:lnTo>
                <a:lnTo>
                  <a:pt x="17902" y="19506"/>
                </a:lnTo>
                <a:lnTo>
                  <a:pt x="17902" y="20062"/>
                </a:lnTo>
                <a:lnTo>
                  <a:pt x="17902" y="20617"/>
                </a:lnTo>
                <a:lnTo>
                  <a:pt x="17877" y="21173"/>
                </a:lnTo>
                <a:lnTo>
                  <a:pt x="17852" y="21729"/>
                </a:lnTo>
                <a:lnTo>
                  <a:pt x="17827" y="22272"/>
                </a:lnTo>
                <a:lnTo>
                  <a:pt x="17776" y="22828"/>
                </a:lnTo>
                <a:lnTo>
                  <a:pt x="17726" y="23371"/>
                </a:lnTo>
                <a:lnTo>
                  <a:pt x="17662" y="23927"/>
                </a:lnTo>
                <a:lnTo>
                  <a:pt x="17587" y="24470"/>
                </a:lnTo>
                <a:lnTo>
                  <a:pt x="17511" y="25014"/>
                </a:lnTo>
                <a:lnTo>
                  <a:pt x="17410" y="25557"/>
                </a:lnTo>
                <a:lnTo>
                  <a:pt x="17321" y="26087"/>
                </a:lnTo>
                <a:lnTo>
                  <a:pt x="17208" y="26631"/>
                </a:lnTo>
                <a:lnTo>
                  <a:pt x="17094" y="27174"/>
                </a:lnTo>
                <a:lnTo>
                  <a:pt x="16980" y="27704"/>
                </a:lnTo>
                <a:lnTo>
                  <a:pt x="16715" y="28778"/>
                </a:lnTo>
                <a:lnTo>
                  <a:pt x="16424" y="29839"/>
                </a:lnTo>
                <a:lnTo>
                  <a:pt x="16108" y="30900"/>
                </a:lnTo>
                <a:lnTo>
                  <a:pt x="15767" y="31949"/>
                </a:lnTo>
                <a:lnTo>
                  <a:pt x="15414" y="32997"/>
                </a:lnTo>
                <a:lnTo>
                  <a:pt x="15022" y="34046"/>
                </a:lnTo>
                <a:lnTo>
                  <a:pt x="14630" y="35082"/>
                </a:lnTo>
                <a:lnTo>
                  <a:pt x="14580" y="34526"/>
                </a:lnTo>
                <a:lnTo>
                  <a:pt x="14567" y="33957"/>
                </a:lnTo>
                <a:lnTo>
                  <a:pt x="14555" y="33402"/>
                </a:lnTo>
                <a:lnTo>
                  <a:pt x="14567" y="32846"/>
                </a:lnTo>
                <a:lnTo>
                  <a:pt x="14580" y="32290"/>
                </a:lnTo>
                <a:lnTo>
                  <a:pt x="14618" y="31734"/>
                </a:lnTo>
                <a:lnTo>
                  <a:pt x="14668" y="31191"/>
                </a:lnTo>
                <a:lnTo>
                  <a:pt x="14731" y="30635"/>
                </a:lnTo>
                <a:lnTo>
                  <a:pt x="14807" y="30092"/>
                </a:lnTo>
                <a:lnTo>
                  <a:pt x="14896" y="29549"/>
                </a:lnTo>
                <a:lnTo>
                  <a:pt x="14984" y="29006"/>
                </a:lnTo>
                <a:lnTo>
                  <a:pt x="15085" y="28475"/>
                </a:lnTo>
                <a:lnTo>
                  <a:pt x="15199" y="27932"/>
                </a:lnTo>
                <a:lnTo>
                  <a:pt x="15325" y="27401"/>
                </a:lnTo>
                <a:lnTo>
                  <a:pt x="15578" y="26327"/>
                </a:lnTo>
                <a:lnTo>
                  <a:pt x="15856" y="25266"/>
                </a:lnTo>
                <a:lnTo>
                  <a:pt x="16146" y="24205"/>
                </a:lnTo>
                <a:lnTo>
                  <a:pt x="16753" y="22083"/>
                </a:lnTo>
                <a:lnTo>
                  <a:pt x="17043" y="21009"/>
                </a:lnTo>
                <a:lnTo>
                  <a:pt x="17321" y="19948"/>
                </a:lnTo>
                <a:lnTo>
                  <a:pt x="17587" y="18887"/>
                </a:lnTo>
                <a:lnTo>
                  <a:pt x="17827" y="17813"/>
                </a:lnTo>
                <a:close/>
                <a:moveTo>
                  <a:pt x="13279" y="32934"/>
                </a:moveTo>
                <a:lnTo>
                  <a:pt x="13013" y="33604"/>
                </a:lnTo>
                <a:lnTo>
                  <a:pt x="12685" y="34374"/>
                </a:lnTo>
                <a:lnTo>
                  <a:pt x="12521" y="34779"/>
                </a:lnTo>
                <a:lnTo>
                  <a:pt x="12331" y="35170"/>
                </a:lnTo>
                <a:lnTo>
                  <a:pt x="12129" y="35549"/>
                </a:lnTo>
                <a:lnTo>
                  <a:pt x="11927" y="35903"/>
                </a:lnTo>
                <a:lnTo>
                  <a:pt x="11725" y="36219"/>
                </a:lnTo>
                <a:lnTo>
                  <a:pt x="11611" y="36358"/>
                </a:lnTo>
                <a:lnTo>
                  <a:pt x="11497" y="36497"/>
                </a:lnTo>
                <a:lnTo>
                  <a:pt x="11396" y="36610"/>
                </a:lnTo>
                <a:lnTo>
                  <a:pt x="11282" y="36711"/>
                </a:lnTo>
                <a:lnTo>
                  <a:pt x="11169" y="36800"/>
                </a:lnTo>
                <a:lnTo>
                  <a:pt x="11055" y="36863"/>
                </a:lnTo>
                <a:lnTo>
                  <a:pt x="10941" y="36914"/>
                </a:lnTo>
                <a:lnTo>
                  <a:pt x="10828" y="36939"/>
                </a:lnTo>
                <a:lnTo>
                  <a:pt x="10714" y="36951"/>
                </a:lnTo>
                <a:lnTo>
                  <a:pt x="10588" y="36939"/>
                </a:lnTo>
                <a:lnTo>
                  <a:pt x="10474" y="36901"/>
                </a:lnTo>
                <a:lnTo>
                  <a:pt x="10360" y="36838"/>
                </a:lnTo>
                <a:lnTo>
                  <a:pt x="10246" y="36749"/>
                </a:lnTo>
                <a:lnTo>
                  <a:pt x="10120" y="36636"/>
                </a:lnTo>
                <a:lnTo>
                  <a:pt x="10095" y="36585"/>
                </a:lnTo>
                <a:lnTo>
                  <a:pt x="10082" y="36535"/>
                </a:lnTo>
                <a:lnTo>
                  <a:pt x="10095" y="36484"/>
                </a:lnTo>
                <a:lnTo>
                  <a:pt x="10107" y="36408"/>
                </a:lnTo>
                <a:lnTo>
                  <a:pt x="10133" y="36332"/>
                </a:lnTo>
                <a:lnTo>
                  <a:pt x="10171" y="36244"/>
                </a:lnTo>
                <a:lnTo>
                  <a:pt x="10284" y="36042"/>
                </a:lnTo>
                <a:lnTo>
                  <a:pt x="10423" y="35814"/>
                </a:lnTo>
                <a:lnTo>
                  <a:pt x="10613" y="35574"/>
                </a:lnTo>
                <a:lnTo>
                  <a:pt x="10828" y="35309"/>
                </a:lnTo>
                <a:lnTo>
                  <a:pt x="11055" y="35031"/>
                </a:lnTo>
                <a:lnTo>
                  <a:pt x="11320" y="34753"/>
                </a:lnTo>
                <a:lnTo>
                  <a:pt x="11586" y="34463"/>
                </a:lnTo>
                <a:lnTo>
                  <a:pt x="11876" y="34185"/>
                </a:lnTo>
                <a:lnTo>
                  <a:pt x="12167" y="33894"/>
                </a:lnTo>
                <a:lnTo>
                  <a:pt x="12457" y="33629"/>
                </a:lnTo>
                <a:lnTo>
                  <a:pt x="12735" y="33376"/>
                </a:lnTo>
                <a:lnTo>
                  <a:pt x="13013" y="33149"/>
                </a:lnTo>
                <a:lnTo>
                  <a:pt x="13279" y="32934"/>
                </a:lnTo>
                <a:close/>
                <a:moveTo>
                  <a:pt x="10512" y="43508"/>
                </a:moveTo>
                <a:lnTo>
                  <a:pt x="10499" y="43546"/>
                </a:lnTo>
                <a:lnTo>
                  <a:pt x="10512" y="43546"/>
                </a:lnTo>
                <a:lnTo>
                  <a:pt x="10499" y="43560"/>
                </a:lnTo>
                <a:lnTo>
                  <a:pt x="10499" y="43546"/>
                </a:lnTo>
                <a:lnTo>
                  <a:pt x="10461" y="43533"/>
                </a:lnTo>
                <a:lnTo>
                  <a:pt x="10512" y="43508"/>
                </a:lnTo>
                <a:close/>
                <a:moveTo>
                  <a:pt x="16462" y="44291"/>
                </a:moveTo>
                <a:lnTo>
                  <a:pt x="16462" y="44342"/>
                </a:lnTo>
                <a:lnTo>
                  <a:pt x="16450" y="44354"/>
                </a:lnTo>
                <a:lnTo>
                  <a:pt x="16450" y="44354"/>
                </a:lnTo>
                <a:lnTo>
                  <a:pt x="16462" y="44291"/>
                </a:lnTo>
                <a:close/>
                <a:moveTo>
                  <a:pt x="13443" y="39920"/>
                </a:moveTo>
                <a:lnTo>
                  <a:pt x="13481" y="40110"/>
                </a:lnTo>
                <a:lnTo>
                  <a:pt x="13556" y="40628"/>
                </a:lnTo>
                <a:lnTo>
                  <a:pt x="13658" y="41360"/>
                </a:lnTo>
                <a:lnTo>
                  <a:pt x="13695" y="41777"/>
                </a:lnTo>
                <a:lnTo>
                  <a:pt x="13746" y="42219"/>
                </a:lnTo>
                <a:lnTo>
                  <a:pt x="13771" y="42661"/>
                </a:lnTo>
                <a:lnTo>
                  <a:pt x="13797" y="43104"/>
                </a:lnTo>
                <a:lnTo>
                  <a:pt x="13797" y="43533"/>
                </a:lnTo>
                <a:lnTo>
                  <a:pt x="13784" y="43925"/>
                </a:lnTo>
                <a:lnTo>
                  <a:pt x="13759" y="44101"/>
                </a:lnTo>
                <a:lnTo>
                  <a:pt x="13746" y="44278"/>
                </a:lnTo>
                <a:lnTo>
                  <a:pt x="13708" y="44430"/>
                </a:lnTo>
                <a:lnTo>
                  <a:pt x="13670" y="44569"/>
                </a:lnTo>
                <a:lnTo>
                  <a:pt x="13632" y="44695"/>
                </a:lnTo>
                <a:lnTo>
                  <a:pt x="13569" y="44796"/>
                </a:lnTo>
                <a:lnTo>
                  <a:pt x="13519" y="44885"/>
                </a:lnTo>
                <a:lnTo>
                  <a:pt x="13443" y="44961"/>
                </a:lnTo>
                <a:lnTo>
                  <a:pt x="13367" y="44998"/>
                </a:lnTo>
                <a:lnTo>
                  <a:pt x="13304" y="45011"/>
                </a:lnTo>
                <a:lnTo>
                  <a:pt x="13241" y="44986"/>
                </a:lnTo>
                <a:lnTo>
                  <a:pt x="13190" y="44948"/>
                </a:lnTo>
                <a:lnTo>
                  <a:pt x="13140" y="44885"/>
                </a:lnTo>
                <a:lnTo>
                  <a:pt x="13089" y="44796"/>
                </a:lnTo>
                <a:lnTo>
                  <a:pt x="13051" y="44695"/>
                </a:lnTo>
                <a:lnTo>
                  <a:pt x="13013" y="44569"/>
                </a:lnTo>
                <a:lnTo>
                  <a:pt x="12988" y="44417"/>
                </a:lnTo>
                <a:lnTo>
                  <a:pt x="12963" y="44266"/>
                </a:lnTo>
                <a:lnTo>
                  <a:pt x="12925" y="43899"/>
                </a:lnTo>
                <a:lnTo>
                  <a:pt x="12900" y="43495"/>
                </a:lnTo>
                <a:lnTo>
                  <a:pt x="12900" y="43053"/>
                </a:lnTo>
                <a:lnTo>
                  <a:pt x="12912" y="42598"/>
                </a:lnTo>
                <a:lnTo>
                  <a:pt x="12950" y="42131"/>
                </a:lnTo>
                <a:lnTo>
                  <a:pt x="13001" y="41676"/>
                </a:lnTo>
                <a:lnTo>
                  <a:pt x="13051" y="41234"/>
                </a:lnTo>
                <a:lnTo>
                  <a:pt x="13140" y="40830"/>
                </a:lnTo>
                <a:lnTo>
                  <a:pt x="13228" y="40463"/>
                </a:lnTo>
                <a:lnTo>
                  <a:pt x="13279" y="40299"/>
                </a:lnTo>
                <a:lnTo>
                  <a:pt x="13329" y="40160"/>
                </a:lnTo>
                <a:lnTo>
                  <a:pt x="13380" y="40021"/>
                </a:lnTo>
                <a:lnTo>
                  <a:pt x="13443" y="39920"/>
                </a:lnTo>
                <a:close/>
                <a:moveTo>
                  <a:pt x="10485" y="43577"/>
                </a:moveTo>
                <a:lnTo>
                  <a:pt x="10246" y="43849"/>
                </a:lnTo>
                <a:lnTo>
                  <a:pt x="9931" y="44177"/>
                </a:lnTo>
                <a:lnTo>
                  <a:pt x="9590" y="44518"/>
                </a:lnTo>
                <a:lnTo>
                  <a:pt x="9236" y="44872"/>
                </a:lnTo>
                <a:lnTo>
                  <a:pt x="8844" y="45213"/>
                </a:lnTo>
                <a:lnTo>
                  <a:pt x="8465" y="45554"/>
                </a:lnTo>
                <a:lnTo>
                  <a:pt x="8073" y="45870"/>
                </a:lnTo>
                <a:lnTo>
                  <a:pt x="7682" y="46186"/>
                </a:lnTo>
                <a:lnTo>
                  <a:pt x="7303" y="46451"/>
                </a:lnTo>
                <a:lnTo>
                  <a:pt x="6949" y="46704"/>
                </a:lnTo>
                <a:lnTo>
                  <a:pt x="6621" y="46906"/>
                </a:lnTo>
                <a:lnTo>
                  <a:pt x="6330" y="47058"/>
                </a:lnTo>
                <a:lnTo>
                  <a:pt x="6191" y="47108"/>
                </a:lnTo>
                <a:lnTo>
                  <a:pt x="6077" y="47159"/>
                </a:lnTo>
                <a:lnTo>
                  <a:pt x="5964" y="47184"/>
                </a:lnTo>
                <a:lnTo>
                  <a:pt x="5875" y="47196"/>
                </a:lnTo>
                <a:lnTo>
                  <a:pt x="5787" y="47196"/>
                </a:lnTo>
                <a:lnTo>
                  <a:pt x="5724" y="47171"/>
                </a:lnTo>
                <a:lnTo>
                  <a:pt x="5673" y="47121"/>
                </a:lnTo>
                <a:lnTo>
                  <a:pt x="5635" y="47070"/>
                </a:lnTo>
                <a:lnTo>
                  <a:pt x="5610" y="46969"/>
                </a:lnTo>
                <a:lnTo>
                  <a:pt x="5597" y="46855"/>
                </a:lnTo>
                <a:lnTo>
                  <a:pt x="5610" y="46754"/>
                </a:lnTo>
                <a:lnTo>
                  <a:pt x="5648" y="46641"/>
                </a:lnTo>
                <a:lnTo>
                  <a:pt x="5698" y="46527"/>
                </a:lnTo>
                <a:lnTo>
                  <a:pt x="5774" y="46413"/>
                </a:lnTo>
                <a:lnTo>
                  <a:pt x="5850" y="46300"/>
                </a:lnTo>
                <a:lnTo>
                  <a:pt x="5951" y="46173"/>
                </a:lnTo>
                <a:lnTo>
                  <a:pt x="6065" y="46060"/>
                </a:lnTo>
                <a:lnTo>
                  <a:pt x="6191" y="45933"/>
                </a:lnTo>
                <a:lnTo>
                  <a:pt x="6494" y="45693"/>
                </a:lnTo>
                <a:lnTo>
                  <a:pt x="6823" y="45441"/>
                </a:lnTo>
                <a:lnTo>
                  <a:pt x="7189" y="45201"/>
                </a:lnTo>
                <a:lnTo>
                  <a:pt x="7593" y="44961"/>
                </a:lnTo>
                <a:lnTo>
                  <a:pt x="8010" y="44720"/>
                </a:lnTo>
                <a:lnTo>
                  <a:pt x="8427" y="44493"/>
                </a:lnTo>
                <a:lnTo>
                  <a:pt x="8869" y="44278"/>
                </a:lnTo>
                <a:lnTo>
                  <a:pt x="9299" y="44076"/>
                </a:lnTo>
                <a:lnTo>
                  <a:pt x="9716" y="43887"/>
                </a:lnTo>
                <a:lnTo>
                  <a:pt x="10120" y="43723"/>
                </a:lnTo>
                <a:lnTo>
                  <a:pt x="10485" y="43577"/>
                </a:lnTo>
                <a:close/>
                <a:moveTo>
                  <a:pt x="16450" y="44354"/>
                </a:moveTo>
                <a:lnTo>
                  <a:pt x="16361" y="44746"/>
                </a:lnTo>
                <a:lnTo>
                  <a:pt x="16222" y="45377"/>
                </a:lnTo>
                <a:lnTo>
                  <a:pt x="16020" y="46173"/>
                </a:lnTo>
                <a:lnTo>
                  <a:pt x="15906" y="46590"/>
                </a:lnTo>
                <a:lnTo>
                  <a:pt x="15780" y="47020"/>
                </a:lnTo>
                <a:lnTo>
                  <a:pt x="15654" y="47449"/>
                </a:lnTo>
                <a:lnTo>
                  <a:pt x="15515" y="47853"/>
                </a:lnTo>
                <a:lnTo>
                  <a:pt x="15376" y="48220"/>
                </a:lnTo>
                <a:lnTo>
                  <a:pt x="15224" y="48561"/>
                </a:lnTo>
                <a:lnTo>
                  <a:pt x="15073" y="48839"/>
                </a:lnTo>
                <a:lnTo>
                  <a:pt x="14997" y="48952"/>
                </a:lnTo>
                <a:lnTo>
                  <a:pt x="14921" y="49041"/>
                </a:lnTo>
                <a:lnTo>
                  <a:pt x="14845" y="49129"/>
                </a:lnTo>
                <a:lnTo>
                  <a:pt x="14769" y="49180"/>
                </a:lnTo>
                <a:lnTo>
                  <a:pt x="14693" y="49218"/>
                </a:lnTo>
                <a:lnTo>
                  <a:pt x="14630" y="49230"/>
                </a:lnTo>
                <a:lnTo>
                  <a:pt x="14491" y="49218"/>
                </a:lnTo>
                <a:lnTo>
                  <a:pt x="14378" y="49180"/>
                </a:lnTo>
                <a:lnTo>
                  <a:pt x="14289" y="49129"/>
                </a:lnTo>
                <a:lnTo>
                  <a:pt x="14226" y="49053"/>
                </a:lnTo>
                <a:lnTo>
                  <a:pt x="14176" y="48965"/>
                </a:lnTo>
                <a:lnTo>
                  <a:pt x="14150" y="48851"/>
                </a:lnTo>
                <a:lnTo>
                  <a:pt x="14138" y="48725"/>
                </a:lnTo>
                <a:lnTo>
                  <a:pt x="14150" y="48586"/>
                </a:lnTo>
                <a:lnTo>
                  <a:pt x="14176" y="48422"/>
                </a:lnTo>
                <a:lnTo>
                  <a:pt x="14213" y="48258"/>
                </a:lnTo>
                <a:lnTo>
                  <a:pt x="14264" y="48081"/>
                </a:lnTo>
                <a:lnTo>
                  <a:pt x="14327" y="47891"/>
                </a:lnTo>
                <a:lnTo>
                  <a:pt x="14479" y="47500"/>
                </a:lnTo>
                <a:lnTo>
                  <a:pt x="14681" y="47095"/>
                </a:lnTo>
                <a:lnTo>
                  <a:pt x="14896" y="46666"/>
                </a:lnTo>
                <a:lnTo>
                  <a:pt x="15136" y="46249"/>
                </a:lnTo>
                <a:lnTo>
                  <a:pt x="15388" y="45832"/>
                </a:lnTo>
                <a:lnTo>
                  <a:pt x="15628" y="45453"/>
                </a:lnTo>
                <a:lnTo>
                  <a:pt x="15868" y="45099"/>
                </a:lnTo>
                <a:lnTo>
                  <a:pt x="16096" y="44796"/>
                </a:lnTo>
                <a:lnTo>
                  <a:pt x="16285" y="44544"/>
                </a:lnTo>
                <a:lnTo>
                  <a:pt x="16450" y="44354"/>
                </a:lnTo>
                <a:close/>
                <a:moveTo>
                  <a:pt x="20025" y="47891"/>
                </a:moveTo>
                <a:lnTo>
                  <a:pt x="20417" y="48005"/>
                </a:lnTo>
                <a:lnTo>
                  <a:pt x="20821" y="48157"/>
                </a:lnTo>
                <a:lnTo>
                  <a:pt x="21263" y="48333"/>
                </a:lnTo>
                <a:lnTo>
                  <a:pt x="21718" y="48536"/>
                </a:lnTo>
                <a:lnTo>
                  <a:pt x="22173" y="48763"/>
                </a:lnTo>
                <a:lnTo>
                  <a:pt x="22615" y="49016"/>
                </a:lnTo>
                <a:lnTo>
                  <a:pt x="23057" y="49268"/>
                </a:lnTo>
                <a:lnTo>
                  <a:pt x="23461" y="49546"/>
                </a:lnTo>
                <a:lnTo>
                  <a:pt x="23840" y="49811"/>
                </a:lnTo>
                <a:lnTo>
                  <a:pt x="24017" y="49950"/>
                </a:lnTo>
                <a:lnTo>
                  <a:pt x="24169" y="50089"/>
                </a:lnTo>
                <a:lnTo>
                  <a:pt x="24320" y="50228"/>
                </a:lnTo>
                <a:lnTo>
                  <a:pt x="24447" y="50367"/>
                </a:lnTo>
                <a:lnTo>
                  <a:pt x="24573" y="50494"/>
                </a:lnTo>
                <a:lnTo>
                  <a:pt x="24674" y="50620"/>
                </a:lnTo>
                <a:lnTo>
                  <a:pt x="24750" y="50759"/>
                </a:lnTo>
                <a:lnTo>
                  <a:pt x="24813" y="50885"/>
                </a:lnTo>
                <a:lnTo>
                  <a:pt x="24851" y="50999"/>
                </a:lnTo>
                <a:lnTo>
                  <a:pt x="24876" y="51113"/>
                </a:lnTo>
                <a:lnTo>
                  <a:pt x="24876" y="51226"/>
                </a:lnTo>
                <a:lnTo>
                  <a:pt x="24851" y="51340"/>
                </a:lnTo>
                <a:lnTo>
                  <a:pt x="24800" y="51441"/>
                </a:lnTo>
                <a:lnTo>
                  <a:pt x="24725" y="51529"/>
                </a:lnTo>
                <a:lnTo>
                  <a:pt x="24674" y="51567"/>
                </a:lnTo>
                <a:lnTo>
                  <a:pt x="24598" y="51605"/>
                </a:lnTo>
                <a:lnTo>
                  <a:pt x="24522" y="51618"/>
                </a:lnTo>
                <a:lnTo>
                  <a:pt x="24434" y="51605"/>
                </a:lnTo>
                <a:lnTo>
                  <a:pt x="24333" y="51593"/>
                </a:lnTo>
                <a:lnTo>
                  <a:pt x="24219" y="51567"/>
                </a:lnTo>
                <a:lnTo>
                  <a:pt x="24106" y="51529"/>
                </a:lnTo>
                <a:lnTo>
                  <a:pt x="23979" y="51479"/>
                </a:lnTo>
                <a:lnTo>
                  <a:pt x="23701" y="51353"/>
                </a:lnTo>
                <a:lnTo>
                  <a:pt x="23385" y="51176"/>
                </a:lnTo>
                <a:lnTo>
                  <a:pt x="23057" y="50961"/>
                </a:lnTo>
                <a:lnTo>
                  <a:pt x="22716" y="50721"/>
                </a:lnTo>
                <a:lnTo>
                  <a:pt x="22362" y="50443"/>
                </a:lnTo>
                <a:lnTo>
                  <a:pt x="21996" y="50140"/>
                </a:lnTo>
                <a:lnTo>
                  <a:pt x="21642" y="49799"/>
                </a:lnTo>
                <a:lnTo>
                  <a:pt x="21288" y="49445"/>
                </a:lnTo>
                <a:lnTo>
                  <a:pt x="20935" y="49079"/>
                </a:lnTo>
                <a:lnTo>
                  <a:pt x="20619" y="48700"/>
                </a:lnTo>
                <a:lnTo>
                  <a:pt x="20303" y="48296"/>
                </a:lnTo>
                <a:lnTo>
                  <a:pt x="20025" y="47891"/>
                </a:lnTo>
                <a:close/>
                <a:moveTo>
                  <a:pt x="9514" y="49546"/>
                </a:moveTo>
                <a:lnTo>
                  <a:pt x="9602" y="49875"/>
                </a:lnTo>
                <a:lnTo>
                  <a:pt x="9703" y="50241"/>
                </a:lnTo>
                <a:lnTo>
                  <a:pt x="9943" y="51037"/>
                </a:lnTo>
                <a:lnTo>
                  <a:pt x="10196" y="51883"/>
                </a:lnTo>
                <a:lnTo>
                  <a:pt x="10322" y="52300"/>
                </a:lnTo>
                <a:lnTo>
                  <a:pt x="10436" y="52717"/>
                </a:lnTo>
                <a:lnTo>
                  <a:pt x="10524" y="53109"/>
                </a:lnTo>
                <a:lnTo>
                  <a:pt x="10588" y="53488"/>
                </a:lnTo>
                <a:lnTo>
                  <a:pt x="10625" y="53816"/>
                </a:lnTo>
                <a:lnTo>
                  <a:pt x="10625" y="53980"/>
                </a:lnTo>
                <a:lnTo>
                  <a:pt x="10613" y="54119"/>
                </a:lnTo>
                <a:lnTo>
                  <a:pt x="10600" y="54258"/>
                </a:lnTo>
                <a:lnTo>
                  <a:pt x="10575" y="54372"/>
                </a:lnTo>
                <a:lnTo>
                  <a:pt x="10537" y="54473"/>
                </a:lnTo>
                <a:lnTo>
                  <a:pt x="10486" y="54574"/>
                </a:lnTo>
                <a:lnTo>
                  <a:pt x="10423" y="54650"/>
                </a:lnTo>
                <a:lnTo>
                  <a:pt x="10348" y="54713"/>
                </a:lnTo>
                <a:lnTo>
                  <a:pt x="10246" y="54751"/>
                </a:lnTo>
                <a:lnTo>
                  <a:pt x="10145" y="54776"/>
                </a:lnTo>
                <a:lnTo>
                  <a:pt x="9943" y="54789"/>
                </a:lnTo>
                <a:lnTo>
                  <a:pt x="9766" y="54776"/>
                </a:lnTo>
                <a:lnTo>
                  <a:pt x="9615" y="54751"/>
                </a:lnTo>
                <a:lnTo>
                  <a:pt x="9476" y="54700"/>
                </a:lnTo>
                <a:lnTo>
                  <a:pt x="9349" y="54637"/>
                </a:lnTo>
                <a:lnTo>
                  <a:pt x="9236" y="54549"/>
                </a:lnTo>
                <a:lnTo>
                  <a:pt x="9147" y="54448"/>
                </a:lnTo>
                <a:lnTo>
                  <a:pt x="9072" y="54321"/>
                </a:lnTo>
                <a:lnTo>
                  <a:pt x="9008" y="54182"/>
                </a:lnTo>
                <a:lnTo>
                  <a:pt x="8958" y="54043"/>
                </a:lnTo>
                <a:lnTo>
                  <a:pt x="8920" y="53879"/>
                </a:lnTo>
                <a:lnTo>
                  <a:pt x="8895" y="53702"/>
                </a:lnTo>
                <a:lnTo>
                  <a:pt x="8882" y="53525"/>
                </a:lnTo>
                <a:lnTo>
                  <a:pt x="8869" y="53323"/>
                </a:lnTo>
                <a:lnTo>
                  <a:pt x="8869" y="53121"/>
                </a:lnTo>
                <a:lnTo>
                  <a:pt x="8882" y="52919"/>
                </a:lnTo>
                <a:lnTo>
                  <a:pt x="8920" y="52490"/>
                </a:lnTo>
                <a:lnTo>
                  <a:pt x="8996" y="52035"/>
                </a:lnTo>
                <a:lnTo>
                  <a:pt x="9072" y="51580"/>
                </a:lnTo>
                <a:lnTo>
                  <a:pt x="9173" y="51138"/>
                </a:lnTo>
                <a:lnTo>
                  <a:pt x="9362" y="50279"/>
                </a:lnTo>
                <a:lnTo>
                  <a:pt x="9451" y="49900"/>
                </a:lnTo>
                <a:lnTo>
                  <a:pt x="9514" y="49546"/>
                </a:lnTo>
                <a:close/>
                <a:moveTo>
                  <a:pt x="5155" y="57770"/>
                </a:moveTo>
                <a:lnTo>
                  <a:pt x="5168" y="57833"/>
                </a:lnTo>
                <a:lnTo>
                  <a:pt x="5117" y="57821"/>
                </a:lnTo>
                <a:lnTo>
                  <a:pt x="5155" y="57770"/>
                </a:lnTo>
                <a:close/>
                <a:moveTo>
                  <a:pt x="19520" y="54713"/>
                </a:moveTo>
                <a:lnTo>
                  <a:pt x="19621" y="54726"/>
                </a:lnTo>
                <a:lnTo>
                  <a:pt x="19545" y="54726"/>
                </a:lnTo>
                <a:lnTo>
                  <a:pt x="19520" y="54751"/>
                </a:lnTo>
                <a:lnTo>
                  <a:pt x="19520" y="54890"/>
                </a:lnTo>
                <a:lnTo>
                  <a:pt x="19507" y="55041"/>
                </a:lnTo>
                <a:lnTo>
                  <a:pt x="19456" y="55357"/>
                </a:lnTo>
                <a:lnTo>
                  <a:pt x="19368" y="55711"/>
                </a:lnTo>
                <a:lnTo>
                  <a:pt x="19254" y="56077"/>
                </a:lnTo>
                <a:lnTo>
                  <a:pt x="19115" y="56456"/>
                </a:lnTo>
                <a:lnTo>
                  <a:pt x="18964" y="56835"/>
                </a:lnTo>
                <a:lnTo>
                  <a:pt x="18799" y="57214"/>
                </a:lnTo>
                <a:lnTo>
                  <a:pt x="18610" y="57568"/>
                </a:lnTo>
                <a:lnTo>
                  <a:pt x="18420" y="57896"/>
                </a:lnTo>
                <a:lnTo>
                  <a:pt x="18218" y="58199"/>
                </a:lnTo>
                <a:lnTo>
                  <a:pt x="18029" y="58452"/>
                </a:lnTo>
                <a:lnTo>
                  <a:pt x="17928" y="58553"/>
                </a:lnTo>
                <a:lnTo>
                  <a:pt x="17827" y="58642"/>
                </a:lnTo>
                <a:lnTo>
                  <a:pt x="17738" y="58717"/>
                </a:lnTo>
                <a:lnTo>
                  <a:pt x="17637" y="58781"/>
                </a:lnTo>
                <a:lnTo>
                  <a:pt x="17549" y="58818"/>
                </a:lnTo>
                <a:lnTo>
                  <a:pt x="17460" y="58844"/>
                </a:lnTo>
                <a:lnTo>
                  <a:pt x="17384" y="58844"/>
                </a:lnTo>
                <a:lnTo>
                  <a:pt x="17309" y="58818"/>
                </a:lnTo>
                <a:lnTo>
                  <a:pt x="17233" y="58768"/>
                </a:lnTo>
                <a:lnTo>
                  <a:pt x="17157" y="58705"/>
                </a:lnTo>
                <a:lnTo>
                  <a:pt x="17119" y="58642"/>
                </a:lnTo>
                <a:lnTo>
                  <a:pt x="17094" y="58566"/>
                </a:lnTo>
                <a:lnTo>
                  <a:pt x="17069" y="58477"/>
                </a:lnTo>
                <a:lnTo>
                  <a:pt x="17069" y="58389"/>
                </a:lnTo>
                <a:lnTo>
                  <a:pt x="17069" y="58301"/>
                </a:lnTo>
                <a:lnTo>
                  <a:pt x="17094" y="58199"/>
                </a:lnTo>
                <a:lnTo>
                  <a:pt x="17119" y="58086"/>
                </a:lnTo>
                <a:lnTo>
                  <a:pt x="17157" y="57972"/>
                </a:lnTo>
                <a:lnTo>
                  <a:pt x="17258" y="57732"/>
                </a:lnTo>
                <a:lnTo>
                  <a:pt x="17397" y="57467"/>
                </a:lnTo>
                <a:lnTo>
                  <a:pt x="17561" y="57202"/>
                </a:lnTo>
                <a:lnTo>
                  <a:pt x="17751" y="56924"/>
                </a:lnTo>
                <a:lnTo>
                  <a:pt x="17953" y="56633"/>
                </a:lnTo>
                <a:lnTo>
                  <a:pt x="18168" y="56343"/>
                </a:lnTo>
                <a:lnTo>
                  <a:pt x="18635" y="55774"/>
                </a:lnTo>
                <a:lnTo>
                  <a:pt x="19090" y="55231"/>
                </a:lnTo>
                <a:lnTo>
                  <a:pt x="19520" y="54751"/>
                </a:lnTo>
                <a:lnTo>
                  <a:pt x="19520" y="54713"/>
                </a:lnTo>
                <a:close/>
                <a:moveTo>
                  <a:pt x="4334" y="57581"/>
                </a:moveTo>
                <a:lnTo>
                  <a:pt x="4372" y="57606"/>
                </a:lnTo>
                <a:lnTo>
                  <a:pt x="4321" y="57593"/>
                </a:lnTo>
                <a:lnTo>
                  <a:pt x="3841" y="58376"/>
                </a:lnTo>
                <a:lnTo>
                  <a:pt x="3374" y="59160"/>
                </a:lnTo>
                <a:lnTo>
                  <a:pt x="3134" y="59551"/>
                </a:lnTo>
                <a:lnTo>
                  <a:pt x="2881" y="59930"/>
                </a:lnTo>
                <a:lnTo>
                  <a:pt x="2628" y="60309"/>
                </a:lnTo>
                <a:lnTo>
                  <a:pt x="2363" y="60675"/>
                </a:lnTo>
                <a:lnTo>
                  <a:pt x="2237" y="60840"/>
                </a:lnTo>
                <a:lnTo>
                  <a:pt x="2060" y="61029"/>
                </a:lnTo>
                <a:lnTo>
                  <a:pt x="1870" y="61206"/>
                </a:lnTo>
                <a:lnTo>
                  <a:pt x="1668" y="61370"/>
                </a:lnTo>
                <a:lnTo>
                  <a:pt x="1567" y="61446"/>
                </a:lnTo>
                <a:lnTo>
                  <a:pt x="1466" y="61497"/>
                </a:lnTo>
                <a:lnTo>
                  <a:pt x="1365" y="61535"/>
                </a:lnTo>
                <a:lnTo>
                  <a:pt x="1264" y="61560"/>
                </a:lnTo>
                <a:lnTo>
                  <a:pt x="1176" y="61560"/>
                </a:lnTo>
                <a:lnTo>
                  <a:pt x="1100" y="61547"/>
                </a:lnTo>
                <a:lnTo>
                  <a:pt x="1011" y="61497"/>
                </a:lnTo>
                <a:lnTo>
                  <a:pt x="948" y="61433"/>
                </a:lnTo>
                <a:lnTo>
                  <a:pt x="898" y="61345"/>
                </a:lnTo>
                <a:lnTo>
                  <a:pt x="872" y="61257"/>
                </a:lnTo>
                <a:lnTo>
                  <a:pt x="860" y="61156"/>
                </a:lnTo>
                <a:lnTo>
                  <a:pt x="860" y="61067"/>
                </a:lnTo>
                <a:lnTo>
                  <a:pt x="885" y="60953"/>
                </a:lnTo>
                <a:lnTo>
                  <a:pt x="923" y="60852"/>
                </a:lnTo>
                <a:lnTo>
                  <a:pt x="973" y="60739"/>
                </a:lnTo>
                <a:lnTo>
                  <a:pt x="1037" y="60625"/>
                </a:lnTo>
                <a:lnTo>
                  <a:pt x="1112" y="60511"/>
                </a:lnTo>
                <a:lnTo>
                  <a:pt x="1201" y="60385"/>
                </a:lnTo>
                <a:lnTo>
                  <a:pt x="1416" y="60145"/>
                </a:lnTo>
                <a:lnTo>
                  <a:pt x="1668" y="59892"/>
                </a:lnTo>
                <a:lnTo>
                  <a:pt x="1946" y="59627"/>
                </a:lnTo>
                <a:lnTo>
                  <a:pt x="2237" y="59362"/>
                </a:lnTo>
                <a:lnTo>
                  <a:pt x="2553" y="59096"/>
                </a:lnTo>
                <a:lnTo>
                  <a:pt x="3197" y="58566"/>
                </a:lnTo>
                <a:lnTo>
                  <a:pt x="3803" y="58061"/>
                </a:lnTo>
                <a:lnTo>
                  <a:pt x="4081" y="57821"/>
                </a:lnTo>
                <a:lnTo>
                  <a:pt x="4321" y="57593"/>
                </a:lnTo>
                <a:lnTo>
                  <a:pt x="4334" y="57581"/>
                </a:lnTo>
                <a:close/>
                <a:moveTo>
                  <a:pt x="19355" y="61547"/>
                </a:moveTo>
                <a:lnTo>
                  <a:pt x="19545" y="61560"/>
                </a:lnTo>
                <a:lnTo>
                  <a:pt x="19734" y="61572"/>
                </a:lnTo>
                <a:lnTo>
                  <a:pt x="19936" y="61585"/>
                </a:lnTo>
                <a:lnTo>
                  <a:pt x="20151" y="61623"/>
                </a:lnTo>
                <a:lnTo>
                  <a:pt x="20353" y="61661"/>
                </a:lnTo>
                <a:lnTo>
                  <a:pt x="20568" y="61711"/>
                </a:lnTo>
                <a:lnTo>
                  <a:pt x="20631" y="61673"/>
                </a:lnTo>
                <a:lnTo>
                  <a:pt x="20631" y="61673"/>
                </a:lnTo>
                <a:lnTo>
                  <a:pt x="20189" y="61951"/>
                </a:lnTo>
                <a:lnTo>
                  <a:pt x="19747" y="62217"/>
                </a:lnTo>
                <a:lnTo>
                  <a:pt x="19482" y="62356"/>
                </a:lnTo>
                <a:lnTo>
                  <a:pt x="19216" y="62495"/>
                </a:lnTo>
                <a:lnTo>
                  <a:pt x="18938" y="62621"/>
                </a:lnTo>
                <a:lnTo>
                  <a:pt x="18660" y="62735"/>
                </a:lnTo>
                <a:lnTo>
                  <a:pt x="18383" y="62836"/>
                </a:lnTo>
                <a:lnTo>
                  <a:pt x="18117" y="62911"/>
                </a:lnTo>
                <a:lnTo>
                  <a:pt x="17865" y="62962"/>
                </a:lnTo>
                <a:lnTo>
                  <a:pt x="17751" y="62975"/>
                </a:lnTo>
                <a:lnTo>
                  <a:pt x="17650" y="62975"/>
                </a:lnTo>
                <a:lnTo>
                  <a:pt x="17549" y="62962"/>
                </a:lnTo>
                <a:lnTo>
                  <a:pt x="17460" y="62937"/>
                </a:lnTo>
                <a:lnTo>
                  <a:pt x="17372" y="62911"/>
                </a:lnTo>
                <a:lnTo>
                  <a:pt x="17296" y="62861"/>
                </a:lnTo>
                <a:lnTo>
                  <a:pt x="17233" y="62810"/>
                </a:lnTo>
                <a:lnTo>
                  <a:pt x="17195" y="62747"/>
                </a:lnTo>
                <a:lnTo>
                  <a:pt x="17157" y="62697"/>
                </a:lnTo>
                <a:lnTo>
                  <a:pt x="17132" y="62634"/>
                </a:lnTo>
                <a:lnTo>
                  <a:pt x="17132" y="62570"/>
                </a:lnTo>
                <a:lnTo>
                  <a:pt x="17132" y="62495"/>
                </a:lnTo>
                <a:lnTo>
                  <a:pt x="17144" y="62431"/>
                </a:lnTo>
                <a:lnTo>
                  <a:pt x="17182" y="62368"/>
                </a:lnTo>
                <a:lnTo>
                  <a:pt x="17220" y="62292"/>
                </a:lnTo>
                <a:lnTo>
                  <a:pt x="17271" y="62229"/>
                </a:lnTo>
                <a:lnTo>
                  <a:pt x="17334" y="62166"/>
                </a:lnTo>
                <a:lnTo>
                  <a:pt x="17410" y="62103"/>
                </a:lnTo>
                <a:lnTo>
                  <a:pt x="17587" y="61977"/>
                </a:lnTo>
                <a:lnTo>
                  <a:pt x="17801" y="61863"/>
                </a:lnTo>
                <a:lnTo>
                  <a:pt x="18041" y="61749"/>
                </a:lnTo>
                <a:lnTo>
                  <a:pt x="18332" y="61673"/>
                </a:lnTo>
                <a:lnTo>
                  <a:pt x="18648" y="61610"/>
                </a:lnTo>
                <a:lnTo>
                  <a:pt x="18989" y="61560"/>
                </a:lnTo>
                <a:lnTo>
                  <a:pt x="19166" y="61560"/>
                </a:lnTo>
                <a:lnTo>
                  <a:pt x="19355" y="61547"/>
                </a:lnTo>
                <a:close/>
                <a:moveTo>
                  <a:pt x="18610" y="63240"/>
                </a:moveTo>
                <a:lnTo>
                  <a:pt x="18660" y="63278"/>
                </a:lnTo>
                <a:lnTo>
                  <a:pt x="18648" y="63290"/>
                </a:lnTo>
                <a:lnTo>
                  <a:pt x="18648" y="63303"/>
                </a:lnTo>
                <a:lnTo>
                  <a:pt x="18623" y="63316"/>
                </a:lnTo>
                <a:lnTo>
                  <a:pt x="18623" y="63316"/>
                </a:lnTo>
                <a:lnTo>
                  <a:pt x="18648" y="63290"/>
                </a:lnTo>
                <a:lnTo>
                  <a:pt x="18610" y="63240"/>
                </a:lnTo>
                <a:close/>
                <a:moveTo>
                  <a:pt x="5774" y="64061"/>
                </a:moveTo>
                <a:lnTo>
                  <a:pt x="5787" y="64099"/>
                </a:lnTo>
                <a:lnTo>
                  <a:pt x="5787" y="64099"/>
                </a:lnTo>
                <a:lnTo>
                  <a:pt x="5749" y="64074"/>
                </a:lnTo>
                <a:lnTo>
                  <a:pt x="5623" y="64086"/>
                </a:lnTo>
                <a:lnTo>
                  <a:pt x="5623" y="64086"/>
                </a:lnTo>
                <a:lnTo>
                  <a:pt x="5774" y="64061"/>
                </a:lnTo>
                <a:close/>
                <a:moveTo>
                  <a:pt x="21023" y="61863"/>
                </a:moveTo>
                <a:lnTo>
                  <a:pt x="21465" y="62141"/>
                </a:lnTo>
                <a:lnTo>
                  <a:pt x="21895" y="62419"/>
                </a:lnTo>
                <a:lnTo>
                  <a:pt x="22135" y="62596"/>
                </a:lnTo>
                <a:lnTo>
                  <a:pt x="22375" y="62773"/>
                </a:lnTo>
                <a:lnTo>
                  <a:pt x="22615" y="62962"/>
                </a:lnTo>
                <a:lnTo>
                  <a:pt x="22842" y="63164"/>
                </a:lnTo>
                <a:lnTo>
                  <a:pt x="23057" y="63366"/>
                </a:lnTo>
                <a:lnTo>
                  <a:pt x="23234" y="63568"/>
                </a:lnTo>
                <a:lnTo>
                  <a:pt x="23385" y="63770"/>
                </a:lnTo>
                <a:lnTo>
                  <a:pt x="23449" y="63872"/>
                </a:lnTo>
                <a:lnTo>
                  <a:pt x="23499" y="63960"/>
                </a:lnTo>
                <a:lnTo>
                  <a:pt x="23537" y="64061"/>
                </a:lnTo>
                <a:lnTo>
                  <a:pt x="23550" y="64149"/>
                </a:lnTo>
                <a:lnTo>
                  <a:pt x="23562" y="64238"/>
                </a:lnTo>
                <a:lnTo>
                  <a:pt x="23550" y="64326"/>
                </a:lnTo>
                <a:lnTo>
                  <a:pt x="23537" y="64402"/>
                </a:lnTo>
                <a:lnTo>
                  <a:pt x="23499" y="64478"/>
                </a:lnTo>
                <a:lnTo>
                  <a:pt x="23461" y="64528"/>
                </a:lnTo>
                <a:lnTo>
                  <a:pt x="23423" y="64579"/>
                </a:lnTo>
                <a:lnTo>
                  <a:pt x="23360" y="64617"/>
                </a:lnTo>
                <a:lnTo>
                  <a:pt x="23310" y="64642"/>
                </a:lnTo>
                <a:lnTo>
                  <a:pt x="23234" y="64655"/>
                </a:lnTo>
                <a:lnTo>
                  <a:pt x="23171" y="64655"/>
                </a:lnTo>
                <a:lnTo>
                  <a:pt x="23082" y="64642"/>
                </a:lnTo>
                <a:lnTo>
                  <a:pt x="23006" y="64630"/>
                </a:lnTo>
                <a:lnTo>
                  <a:pt x="22918" y="64604"/>
                </a:lnTo>
                <a:lnTo>
                  <a:pt x="22830" y="64566"/>
                </a:lnTo>
                <a:lnTo>
                  <a:pt x="22640" y="64465"/>
                </a:lnTo>
                <a:lnTo>
                  <a:pt x="22438" y="64326"/>
                </a:lnTo>
                <a:lnTo>
                  <a:pt x="22236" y="64149"/>
                </a:lnTo>
                <a:lnTo>
                  <a:pt x="22034" y="63935"/>
                </a:lnTo>
                <a:lnTo>
                  <a:pt x="21831" y="63682"/>
                </a:lnTo>
                <a:lnTo>
                  <a:pt x="21642" y="63392"/>
                </a:lnTo>
                <a:lnTo>
                  <a:pt x="21554" y="63240"/>
                </a:lnTo>
                <a:lnTo>
                  <a:pt x="21478" y="63063"/>
                </a:lnTo>
                <a:lnTo>
                  <a:pt x="21389" y="62899"/>
                </a:lnTo>
                <a:lnTo>
                  <a:pt x="21314" y="62709"/>
                </a:lnTo>
                <a:lnTo>
                  <a:pt x="21250" y="62520"/>
                </a:lnTo>
                <a:lnTo>
                  <a:pt x="21187" y="62330"/>
                </a:lnTo>
                <a:lnTo>
                  <a:pt x="21124" y="62116"/>
                </a:lnTo>
                <a:lnTo>
                  <a:pt x="21073" y="61901"/>
                </a:lnTo>
                <a:lnTo>
                  <a:pt x="21023" y="61863"/>
                </a:lnTo>
                <a:close/>
                <a:moveTo>
                  <a:pt x="20000" y="62798"/>
                </a:moveTo>
                <a:lnTo>
                  <a:pt x="19848" y="63189"/>
                </a:lnTo>
                <a:lnTo>
                  <a:pt x="19684" y="63556"/>
                </a:lnTo>
                <a:lnTo>
                  <a:pt x="19494" y="63985"/>
                </a:lnTo>
                <a:lnTo>
                  <a:pt x="19381" y="64200"/>
                </a:lnTo>
                <a:lnTo>
                  <a:pt x="19254" y="64415"/>
                </a:lnTo>
                <a:lnTo>
                  <a:pt x="19128" y="64617"/>
                </a:lnTo>
                <a:lnTo>
                  <a:pt x="19002" y="64781"/>
                </a:lnTo>
                <a:lnTo>
                  <a:pt x="18863" y="64933"/>
                </a:lnTo>
                <a:lnTo>
                  <a:pt x="18724" y="65046"/>
                </a:lnTo>
                <a:lnTo>
                  <a:pt x="18660" y="65084"/>
                </a:lnTo>
                <a:lnTo>
                  <a:pt x="18597" y="65122"/>
                </a:lnTo>
                <a:lnTo>
                  <a:pt x="18521" y="65135"/>
                </a:lnTo>
                <a:lnTo>
                  <a:pt x="18458" y="65147"/>
                </a:lnTo>
                <a:lnTo>
                  <a:pt x="18395" y="65147"/>
                </a:lnTo>
                <a:lnTo>
                  <a:pt x="18332" y="65135"/>
                </a:lnTo>
                <a:lnTo>
                  <a:pt x="18281" y="65110"/>
                </a:lnTo>
                <a:lnTo>
                  <a:pt x="18244" y="65072"/>
                </a:lnTo>
                <a:lnTo>
                  <a:pt x="18206" y="65046"/>
                </a:lnTo>
                <a:lnTo>
                  <a:pt x="18180" y="64996"/>
                </a:lnTo>
                <a:lnTo>
                  <a:pt x="18155" y="64945"/>
                </a:lnTo>
                <a:lnTo>
                  <a:pt x="18142" y="64895"/>
                </a:lnTo>
                <a:lnTo>
                  <a:pt x="18130" y="64756"/>
                </a:lnTo>
                <a:lnTo>
                  <a:pt x="18155" y="64617"/>
                </a:lnTo>
                <a:lnTo>
                  <a:pt x="18206" y="64453"/>
                </a:lnTo>
                <a:lnTo>
                  <a:pt x="18281" y="64276"/>
                </a:lnTo>
                <a:lnTo>
                  <a:pt x="18395" y="64086"/>
                </a:lnTo>
                <a:lnTo>
                  <a:pt x="18534" y="63897"/>
                </a:lnTo>
                <a:lnTo>
                  <a:pt x="18698" y="63707"/>
                </a:lnTo>
                <a:lnTo>
                  <a:pt x="18900" y="63518"/>
                </a:lnTo>
                <a:lnTo>
                  <a:pt x="19128" y="63328"/>
                </a:lnTo>
                <a:lnTo>
                  <a:pt x="19381" y="63151"/>
                </a:lnTo>
                <a:lnTo>
                  <a:pt x="19659" y="62987"/>
                </a:lnTo>
                <a:lnTo>
                  <a:pt x="19974" y="62848"/>
                </a:lnTo>
                <a:lnTo>
                  <a:pt x="20000" y="62798"/>
                </a:lnTo>
                <a:close/>
                <a:moveTo>
                  <a:pt x="20442" y="62583"/>
                </a:moveTo>
                <a:lnTo>
                  <a:pt x="20669" y="63050"/>
                </a:lnTo>
                <a:lnTo>
                  <a:pt x="20884" y="63530"/>
                </a:lnTo>
                <a:lnTo>
                  <a:pt x="20985" y="63796"/>
                </a:lnTo>
                <a:lnTo>
                  <a:pt x="21099" y="64074"/>
                </a:lnTo>
                <a:lnTo>
                  <a:pt x="21200" y="64364"/>
                </a:lnTo>
                <a:lnTo>
                  <a:pt x="21288" y="64655"/>
                </a:lnTo>
                <a:lnTo>
                  <a:pt x="21351" y="64945"/>
                </a:lnTo>
                <a:lnTo>
                  <a:pt x="21402" y="65211"/>
                </a:lnTo>
                <a:lnTo>
                  <a:pt x="21415" y="65463"/>
                </a:lnTo>
                <a:lnTo>
                  <a:pt x="21415" y="65577"/>
                </a:lnTo>
                <a:lnTo>
                  <a:pt x="21402" y="65691"/>
                </a:lnTo>
                <a:lnTo>
                  <a:pt x="21389" y="65792"/>
                </a:lnTo>
                <a:lnTo>
                  <a:pt x="21351" y="65880"/>
                </a:lnTo>
                <a:lnTo>
                  <a:pt x="21314" y="65956"/>
                </a:lnTo>
                <a:lnTo>
                  <a:pt x="21263" y="66019"/>
                </a:lnTo>
                <a:lnTo>
                  <a:pt x="21200" y="66082"/>
                </a:lnTo>
                <a:lnTo>
                  <a:pt x="21137" y="66120"/>
                </a:lnTo>
                <a:lnTo>
                  <a:pt x="21073" y="66145"/>
                </a:lnTo>
                <a:lnTo>
                  <a:pt x="21010" y="66158"/>
                </a:lnTo>
                <a:lnTo>
                  <a:pt x="20947" y="66158"/>
                </a:lnTo>
                <a:lnTo>
                  <a:pt x="20884" y="66145"/>
                </a:lnTo>
                <a:lnTo>
                  <a:pt x="20821" y="66120"/>
                </a:lnTo>
                <a:lnTo>
                  <a:pt x="20758" y="66095"/>
                </a:lnTo>
                <a:lnTo>
                  <a:pt x="20694" y="66044"/>
                </a:lnTo>
                <a:lnTo>
                  <a:pt x="20631" y="65981"/>
                </a:lnTo>
                <a:lnTo>
                  <a:pt x="20568" y="65918"/>
                </a:lnTo>
                <a:lnTo>
                  <a:pt x="20518" y="65830"/>
                </a:lnTo>
                <a:lnTo>
                  <a:pt x="20404" y="65640"/>
                </a:lnTo>
                <a:lnTo>
                  <a:pt x="20315" y="65425"/>
                </a:lnTo>
                <a:lnTo>
                  <a:pt x="20240" y="65160"/>
                </a:lnTo>
                <a:lnTo>
                  <a:pt x="20189" y="64870"/>
                </a:lnTo>
                <a:lnTo>
                  <a:pt x="20151" y="64554"/>
                </a:lnTo>
                <a:lnTo>
                  <a:pt x="20151" y="64213"/>
                </a:lnTo>
                <a:lnTo>
                  <a:pt x="20164" y="64023"/>
                </a:lnTo>
                <a:lnTo>
                  <a:pt x="20176" y="63846"/>
                </a:lnTo>
                <a:lnTo>
                  <a:pt x="20202" y="63657"/>
                </a:lnTo>
                <a:lnTo>
                  <a:pt x="20240" y="63455"/>
                </a:lnTo>
                <a:lnTo>
                  <a:pt x="20278" y="63265"/>
                </a:lnTo>
                <a:lnTo>
                  <a:pt x="20341" y="63063"/>
                </a:lnTo>
                <a:lnTo>
                  <a:pt x="20404" y="62848"/>
                </a:lnTo>
                <a:lnTo>
                  <a:pt x="20467" y="62646"/>
                </a:lnTo>
                <a:lnTo>
                  <a:pt x="20442" y="62583"/>
                </a:lnTo>
                <a:close/>
                <a:moveTo>
                  <a:pt x="5787" y="64099"/>
                </a:moveTo>
                <a:lnTo>
                  <a:pt x="7227" y="65766"/>
                </a:lnTo>
                <a:lnTo>
                  <a:pt x="7947" y="66600"/>
                </a:lnTo>
                <a:lnTo>
                  <a:pt x="8655" y="67447"/>
                </a:lnTo>
                <a:lnTo>
                  <a:pt x="8768" y="67573"/>
                </a:lnTo>
                <a:lnTo>
                  <a:pt x="8907" y="67712"/>
                </a:lnTo>
                <a:lnTo>
                  <a:pt x="9059" y="67851"/>
                </a:lnTo>
                <a:lnTo>
                  <a:pt x="9198" y="68002"/>
                </a:lnTo>
                <a:lnTo>
                  <a:pt x="9248" y="68078"/>
                </a:lnTo>
                <a:lnTo>
                  <a:pt x="9312" y="68154"/>
                </a:lnTo>
                <a:lnTo>
                  <a:pt x="9349" y="68230"/>
                </a:lnTo>
                <a:lnTo>
                  <a:pt x="9375" y="68306"/>
                </a:lnTo>
                <a:lnTo>
                  <a:pt x="9387" y="68394"/>
                </a:lnTo>
                <a:lnTo>
                  <a:pt x="9387" y="68470"/>
                </a:lnTo>
                <a:lnTo>
                  <a:pt x="9362" y="68546"/>
                </a:lnTo>
                <a:lnTo>
                  <a:pt x="9324" y="68621"/>
                </a:lnTo>
                <a:lnTo>
                  <a:pt x="9261" y="68685"/>
                </a:lnTo>
                <a:lnTo>
                  <a:pt x="9198" y="68710"/>
                </a:lnTo>
                <a:lnTo>
                  <a:pt x="9122" y="68722"/>
                </a:lnTo>
                <a:lnTo>
                  <a:pt x="9021" y="68710"/>
                </a:lnTo>
                <a:lnTo>
                  <a:pt x="8920" y="68685"/>
                </a:lnTo>
                <a:lnTo>
                  <a:pt x="8806" y="68634"/>
                </a:lnTo>
                <a:lnTo>
                  <a:pt x="8693" y="68558"/>
                </a:lnTo>
                <a:lnTo>
                  <a:pt x="8554" y="68482"/>
                </a:lnTo>
                <a:lnTo>
                  <a:pt x="8415" y="68369"/>
                </a:lnTo>
                <a:lnTo>
                  <a:pt x="8276" y="68255"/>
                </a:lnTo>
                <a:lnTo>
                  <a:pt x="7985" y="67990"/>
                </a:lnTo>
                <a:lnTo>
                  <a:pt x="7669" y="67661"/>
                </a:lnTo>
                <a:lnTo>
                  <a:pt x="7366" y="67308"/>
                </a:lnTo>
                <a:lnTo>
                  <a:pt x="7050" y="66916"/>
                </a:lnTo>
                <a:lnTo>
                  <a:pt x="6760" y="66512"/>
                </a:lnTo>
                <a:lnTo>
                  <a:pt x="6494" y="66095"/>
                </a:lnTo>
                <a:lnTo>
                  <a:pt x="6368" y="65880"/>
                </a:lnTo>
                <a:lnTo>
                  <a:pt x="6254" y="65665"/>
                </a:lnTo>
                <a:lnTo>
                  <a:pt x="6153" y="65451"/>
                </a:lnTo>
                <a:lnTo>
                  <a:pt x="6065" y="65249"/>
                </a:lnTo>
                <a:lnTo>
                  <a:pt x="5976" y="65046"/>
                </a:lnTo>
                <a:lnTo>
                  <a:pt x="5913" y="64844"/>
                </a:lnTo>
                <a:lnTo>
                  <a:pt x="5850" y="64642"/>
                </a:lnTo>
                <a:lnTo>
                  <a:pt x="5812" y="64453"/>
                </a:lnTo>
                <a:lnTo>
                  <a:pt x="5787" y="64276"/>
                </a:lnTo>
                <a:lnTo>
                  <a:pt x="5787" y="64099"/>
                </a:lnTo>
                <a:close/>
                <a:moveTo>
                  <a:pt x="4321" y="70276"/>
                </a:moveTo>
                <a:lnTo>
                  <a:pt x="4372" y="70302"/>
                </a:lnTo>
                <a:lnTo>
                  <a:pt x="4372" y="70302"/>
                </a:lnTo>
                <a:lnTo>
                  <a:pt x="4309" y="70289"/>
                </a:lnTo>
                <a:lnTo>
                  <a:pt x="4309" y="70289"/>
                </a:lnTo>
                <a:lnTo>
                  <a:pt x="4347" y="70466"/>
                </a:lnTo>
                <a:lnTo>
                  <a:pt x="4359" y="70643"/>
                </a:lnTo>
                <a:lnTo>
                  <a:pt x="4372" y="70819"/>
                </a:lnTo>
                <a:lnTo>
                  <a:pt x="4384" y="70996"/>
                </a:lnTo>
                <a:lnTo>
                  <a:pt x="4384" y="71173"/>
                </a:lnTo>
                <a:lnTo>
                  <a:pt x="4372" y="71350"/>
                </a:lnTo>
                <a:lnTo>
                  <a:pt x="4321" y="71716"/>
                </a:lnTo>
                <a:lnTo>
                  <a:pt x="4258" y="72070"/>
                </a:lnTo>
                <a:lnTo>
                  <a:pt x="4157" y="72424"/>
                </a:lnTo>
                <a:lnTo>
                  <a:pt x="4031" y="72765"/>
                </a:lnTo>
                <a:lnTo>
                  <a:pt x="3879" y="73093"/>
                </a:lnTo>
                <a:lnTo>
                  <a:pt x="3702" y="73409"/>
                </a:lnTo>
                <a:lnTo>
                  <a:pt x="3500" y="73700"/>
                </a:lnTo>
                <a:lnTo>
                  <a:pt x="3285" y="73978"/>
                </a:lnTo>
                <a:lnTo>
                  <a:pt x="3172" y="74117"/>
                </a:lnTo>
                <a:lnTo>
                  <a:pt x="3045" y="74230"/>
                </a:lnTo>
                <a:lnTo>
                  <a:pt x="2919" y="74357"/>
                </a:lnTo>
                <a:lnTo>
                  <a:pt x="2793" y="74458"/>
                </a:lnTo>
                <a:lnTo>
                  <a:pt x="2654" y="74559"/>
                </a:lnTo>
                <a:lnTo>
                  <a:pt x="2515" y="74660"/>
                </a:lnTo>
                <a:lnTo>
                  <a:pt x="2376" y="74748"/>
                </a:lnTo>
                <a:lnTo>
                  <a:pt x="2237" y="74824"/>
                </a:lnTo>
                <a:lnTo>
                  <a:pt x="2085" y="74887"/>
                </a:lnTo>
                <a:lnTo>
                  <a:pt x="1934" y="74950"/>
                </a:lnTo>
                <a:lnTo>
                  <a:pt x="1946" y="74774"/>
                </a:lnTo>
                <a:lnTo>
                  <a:pt x="1959" y="74597"/>
                </a:lnTo>
                <a:lnTo>
                  <a:pt x="1997" y="74420"/>
                </a:lnTo>
                <a:lnTo>
                  <a:pt x="2022" y="74243"/>
                </a:lnTo>
                <a:lnTo>
                  <a:pt x="2110" y="73927"/>
                </a:lnTo>
                <a:lnTo>
                  <a:pt x="2224" y="73611"/>
                </a:lnTo>
                <a:lnTo>
                  <a:pt x="2363" y="73308"/>
                </a:lnTo>
                <a:lnTo>
                  <a:pt x="2515" y="73018"/>
                </a:lnTo>
                <a:lnTo>
                  <a:pt x="2679" y="72727"/>
                </a:lnTo>
                <a:lnTo>
                  <a:pt x="2843" y="72449"/>
                </a:lnTo>
                <a:lnTo>
                  <a:pt x="3033" y="72184"/>
                </a:lnTo>
                <a:lnTo>
                  <a:pt x="3222" y="71906"/>
                </a:lnTo>
                <a:lnTo>
                  <a:pt x="3601" y="71375"/>
                </a:lnTo>
                <a:lnTo>
                  <a:pt x="3791" y="71110"/>
                </a:lnTo>
                <a:lnTo>
                  <a:pt x="3980" y="70845"/>
                </a:lnTo>
                <a:lnTo>
                  <a:pt x="4144" y="70567"/>
                </a:lnTo>
                <a:lnTo>
                  <a:pt x="4309" y="70289"/>
                </a:lnTo>
                <a:lnTo>
                  <a:pt x="4321" y="70276"/>
                </a:lnTo>
                <a:close/>
                <a:moveTo>
                  <a:pt x="8149" y="77111"/>
                </a:moveTo>
                <a:lnTo>
                  <a:pt x="8263" y="77136"/>
                </a:lnTo>
                <a:lnTo>
                  <a:pt x="8579" y="77212"/>
                </a:lnTo>
                <a:lnTo>
                  <a:pt x="9034" y="77351"/>
                </a:lnTo>
                <a:lnTo>
                  <a:pt x="9286" y="77452"/>
                </a:lnTo>
                <a:lnTo>
                  <a:pt x="9564" y="77553"/>
                </a:lnTo>
                <a:lnTo>
                  <a:pt x="9830" y="77679"/>
                </a:lnTo>
                <a:lnTo>
                  <a:pt x="10107" y="77818"/>
                </a:lnTo>
                <a:lnTo>
                  <a:pt x="10360" y="77982"/>
                </a:lnTo>
                <a:lnTo>
                  <a:pt x="10600" y="78159"/>
                </a:lnTo>
                <a:lnTo>
                  <a:pt x="10714" y="78260"/>
                </a:lnTo>
                <a:lnTo>
                  <a:pt x="10815" y="78349"/>
                </a:lnTo>
                <a:lnTo>
                  <a:pt x="10916" y="78462"/>
                </a:lnTo>
                <a:lnTo>
                  <a:pt x="11004" y="78563"/>
                </a:lnTo>
                <a:lnTo>
                  <a:pt x="11080" y="78677"/>
                </a:lnTo>
                <a:lnTo>
                  <a:pt x="11143" y="78803"/>
                </a:lnTo>
                <a:lnTo>
                  <a:pt x="11207" y="78930"/>
                </a:lnTo>
                <a:lnTo>
                  <a:pt x="11245" y="79056"/>
                </a:lnTo>
                <a:lnTo>
                  <a:pt x="11270" y="79170"/>
                </a:lnTo>
                <a:lnTo>
                  <a:pt x="11270" y="79271"/>
                </a:lnTo>
                <a:lnTo>
                  <a:pt x="11257" y="79347"/>
                </a:lnTo>
                <a:lnTo>
                  <a:pt x="11232" y="79397"/>
                </a:lnTo>
                <a:lnTo>
                  <a:pt x="11194" y="79435"/>
                </a:lnTo>
                <a:lnTo>
                  <a:pt x="11131" y="79448"/>
                </a:lnTo>
                <a:lnTo>
                  <a:pt x="11068" y="79448"/>
                </a:lnTo>
                <a:lnTo>
                  <a:pt x="10979" y="79422"/>
                </a:lnTo>
                <a:lnTo>
                  <a:pt x="10891" y="79384"/>
                </a:lnTo>
                <a:lnTo>
                  <a:pt x="10790" y="79347"/>
                </a:lnTo>
                <a:lnTo>
                  <a:pt x="10562" y="79208"/>
                </a:lnTo>
                <a:lnTo>
                  <a:pt x="10297" y="79031"/>
                </a:lnTo>
                <a:lnTo>
                  <a:pt x="10019" y="78829"/>
                </a:lnTo>
                <a:lnTo>
                  <a:pt x="9728" y="78589"/>
                </a:lnTo>
                <a:lnTo>
                  <a:pt x="9451" y="78349"/>
                </a:lnTo>
                <a:lnTo>
                  <a:pt x="8895" y="77856"/>
                </a:lnTo>
                <a:lnTo>
                  <a:pt x="8440" y="77414"/>
                </a:lnTo>
                <a:lnTo>
                  <a:pt x="8149" y="77111"/>
                </a:lnTo>
                <a:close/>
                <a:moveTo>
                  <a:pt x="7998" y="77730"/>
                </a:moveTo>
                <a:lnTo>
                  <a:pt x="8099" y="77805"/>
                </a:lnTo>
                <a:lnTo>
                  <a:pt x="8339" y="78020"/>
                </a:lnTo>
                <a:lnTo>
                  <a:pt x="8680" y="78336"/>
                </a:lnTo>
                <a:lnTo>
                  <a:pt x="8857" y="78538"/>
                </a:lnTo>
                <a:lnTo>
                  <a:pt x="9059" y="78753"/>
                </a:lnTo>
                <a:lnTo>
                  <a:pt x="9236" y="78993"/>
                </a:lnTo>
                <a:lnTo>
                  <a:pt x="9413" y="79245"/>
                </a:lnTo>
                <a:lnTo>
                  <a:pt x="9577" y="79498"/>
                </a:lnTo>
                <a:lnTo>
                  <a:pt x="9716" y="79763"/>
                </a:lnTo>
                <a:lnTo>
                  <a:pt x="9766" y="79902"/>
                </a:lnTo>
                <a:lnTo>
                  <a:pt x="9817" y="80041"/>
                </a:lnTo>
                <a:lnTo>
                  <a:pt x="9855" y="80180"/>
                </a:lnTo>
                <a:lnTo>
                  <a:pt x="9893" y="80319"/>
                </a:lnTo>
                <a:lnTo>
                  <a:pt x="9905" y="80446"/>
                </a:lnTo>
                <a:lnTo>
                  <a:pt x="9905" y="80585"/>
                </a:lnTo>
                <a:lnTo>
                  <a:pt x="9905" y="80723"/>
                </a:lnTo>
                <a:lnTo>
                  <a:pt x="9880" y="80850"/>
                </a:lnTo>
                <a:lnTo>
                  <a:pt x="9855" y="80976"/>
                </a:lnTo>
                <a:lnTo>
                  <a:pt x="9817" y="81065"/>
                </a:lnTo>
                <a:lnTo>
                  <a:pt x="9766" y="81128"/>
                </a:lnTo>
                <a:lnTo>
                  <a:pt x="9716" y="81153"/>
                </a:lnTo>
                <a:lnTo>
                  <a:pt x="9665" y="81166"/>
                </a:lnTo>
                <a:lnTo>
                  <a:pt x="9615" y="81153"/>
                </a:lnTo>
                <a:lnTo>
                  <a:pt x="9552" y="81128"/>
                </a:lnTo>
                <a:lnTo>
                  <a:pt x="9488" y="81065"/>
                </a:lnTo>
                <a:lnTo>
                  <a:pt x="9413" y="81001"/>
                </a:lnTo>
                <a:lnTo>
                  <a:pt x="9349" y="80913"/>
                </a:lnTo>
                <a:lnTo>
                  <a:pt x="9198" y="80686"/>
                </a:lnTo>
                <a:lnTo>
                  <a:pt x="9046" y="80408"/>
                </a:lnTo>
                <a:lnTo>
                  <a:pt x="8895" y="80104"/>
                </a:lnTo>
                <a:lnTo>
                  <a:pt x="8743" y="79763"/>
                </a:lnTo>
                <a:lnTo>
                  <a:pt x="8591" y="79422"/>
                </a:lnTo>
                <a:lnTo>
                  <a:pt x="8326" y="78728"/>
                </a:lnTo>
                <a:lnTo>
                  <a:pt x="8124" y="78134"/>
                </a:lnTo>
                <a:lnTo>
                  <a:pt x="7998" y="77730"/>
                </a:lnTo>
                <a:close/>
                <a:moveTo>
                  <a:pt x="7176" y="77313"/>
                </a:moveTo>
                <a:lnTo>
                  <a:pt x="7101" y="77515"/>
                </a:lnTo>
                <a:lnTo>
                  <a:pt x="6987" y="77793"/>
                </a:lnTo>
                <a:lnTo>
                  <a:pt x="6671" y="78487"/>
                </a:lnTo>
                <a:lnTo>
                  <a:pt x="6469" y="78879"/>
                </a:lnTo>
                <a:lnTo>
                  <a:pt x="6267" y="79283"/>
                </a:lnTo>
                <a:lnTo>
                  <a:pt x="6052" y="79688"/>
                </a:lnTo>
                <a:lnTo>
                  <a:pt x="5825" y="80067"/>
                </a:lnTo>
                <a:lnTo>
                  <a:pt x="5610" y="80420"/>
                </a:lnTo>
                <a:lnTo>
                  <a:pt x="5395" y="80736"/>
                </a:lnTo>
                <a:lnTo>
                  <a:pt x="5294" y="80862"/>
                </a:lnTo>
                <a:lnTo>
                  <a:pt x="5193" y="80989"/>
                </a:lnTo>
                <a:lnTo>
                  <a:pt x="5092" y="81090"/>
                </a:lnTo>
                <a:lnTo>
                  <a:pt x="5004" y="81166"/>
                </a:lnTo>
                <a:lnTo>
                  <a:pt x="4928" y="81216"/>
                </a:lnTo>
                <a:lnTo>
                  <a:pt x="4852" y="81254"/>
                </a:lnTo>
                <a:lnTo>
                  <a:pt x="4776" y="81267"/>
                </a:lnTo>
                <a:lnTo>
                  <a:pt x="4713" y="81241"/>
                </a:lnTo>
                <a:lnTo>
                  <a:pt x="4662" y="81191"/>
                </a:lnTo>
                <a:lnTo>
                  <a:pt x="4612" y="81115"/>
                </a:lnTo>
                <a:lnTo>
                  <a:pt x="4587" y="81001"/>
                </a:lnTo>
                <a:lnTo>
                  <a:pt x="4561" y="80862"/>
                </a:lnTo>
                <a:lnTo>
                  <a:pt x="4549" y="80698"/>
                </a:lnTo>
                <a:lnTo>
                  <a:pt x="4561" y="80534"/>
                </a:lnTo>
                <a:lnTo>
                  <a:pt x="4574" y="80370"/>
                </a:lnTo>
                <a:lnTo>
                  <a:pt x="4612" y="80206"/>
                </a:lnTo>
                <a:lnTo>
                  <a:pt x="4662" y="80041"/>
                </a:lnTo>
                <a:lnTo>
                  <a:pt x="4726" y="79890"/>
                </a:lnTo>
                <a:lnTo>
                  <a:pt x="4801" y="79725"/>
                </a:lnTo>
                <a:lnTo>
                  <a:pt x="4890" y="79574"/>
                </a:lnTo>
                <a:lnTo>
                  <a:pt x="4978" y="79410"/>
                </a:lnTo>
                <a:lnTo>
                  <a:pt x="5079" y="79271"/>
                </a:lnTo>
                <a:lnTo>
                  <a:pt x="5307" y="78968"/>
                </a:lnTo>
                <a:lnTo>
                  <a:pt x="5547" y="78690"/>
                </a:lnTo>
                <a:lnTo>
                  <a:pt x="5799" y="78437"/>
                </a:lnTo>
                <a:lnTo>
                  <a:pt x="6052" y="78197"/>
                </a:lnTo>
                <a:lnTo>
                  <a:pt x="6292" y="77982"/>
                </a:lnTo>
                <a:lnTo>
                  <a:pt x="6532" y="77780"/>
                </a:lnTo>
                <a:lnTo>
                  <a:pt x="6734" y="77628"/>
                </a:lnTo>
                <a:lnTo>
                  <a:pt x="7050" y="77401"/>
                </a:lnTo>
                <a:lnTo>
                  <a:pt x="7176" y="77313"/>
                </a:lnTo>
                <a:close/>
                <a:moveTo>
                  <a:pt x="7315" y="78386"/>
                </a:moveTo>
                <a:lnTo>
                  <a:pt x="7366" y="78500"/>
                </a:lnTo>
                <a:lnTo>
                  <a:pt x="7480" y="78803"/>
                </a:lnTo>
                <a:lnTo>
                  <a:pt x="7631" y="79245"/>
                </a:lnTo>
                <a:lnTo>
                  <a:pt x="7707" y="79511"/>
                </a:lnTo>
                <a:lnTo>
                  <a:pt x="7770" y="79789"/>
                </a:lnTo>
                <a:lnTo>
                  <a:pt x="7833" y="80092"/>
                </a:lnTo>
                <a:lnTo>
                  <a:pt x="7871" y="80382"/>
                </a:lnTo>
                <a:lnTo>
                  <a:pt x="7897" y="80698"/>
                </a:lnTo>
                <a:lnTo>
                  <a:pt x="7897" y="80989"/>
                </a:lnTo>
                <a:lnTo>
                  <a:pt x="7884" y="81140"/>
                </a:lnTo>
                <a:lnTo>
                  <a:pt x="7859" y="81279"/>
                </a:lnTo>
                <a:lnTo>
                  <a:pt x="7833" y="81418"/>
                </a:lnTo>
                <a:lnTo>
                  <a:pt x="7796" y="81557"/>
                </a:lnTo>
                <a:lnTo>
                  <a:pt x="7758" y="81684"/>
                </a:lnTo>
                <a:lnTo>
                  <a:pt x="7694" y="81810"/>
                </a:lnTo>
                <a:lnTo>
                  <a:pt x="7631" y="81924"/>
                </a:lnTo>
                <a:lnTo>
                  <a:pt x="7543" y="82037"/>
                </a:lnTo>
                <a:lnTo>
                  <a:pt x="7467" y="82126"/>
                </a:lnTo>
                <a:lnTo>
                  <a:pt x="7391" y="82189"/>
                </a:lnTo>
                <a:lnTo>
                  <a:pt x="7328" y="82214"/>
                </a:lnTo>
                <a:lnTo>
                  <a:pt x="7265" y="82227"/>
                </a:lnTo>
                <a:lnTo>
                  <a:pt x="7214" y="82214"/>
                </a:lnTo>
                <a:lnTo>
                  <a:pt x="7164" y="82176"/>
                </a:lnTo>
                <a:lnTo>
                  <a:pt x="7126" y="82113"/>
                </a:lnTo>
                <a:lnTo>
                  <a:pt x="7101" y="82037"/>
                </a:lnTo>
                <a:lnTo>
                  <a:pt x="7063" y="81949"/>
                </a:lnTo>
                <a:lnTo>
                  <a:pt x="7050" y="81835"/>
                </a:lnTo>
                <a:lnTo>
                  <a:pt x="7025" y="81570"/>
                </a:lnTo>
                <a:lnTo>
                  <a:pt x="7012" y="81254"/>
                </a:lnTo>
                <a:lnTo>
                  <a:pt x="7012" y="80913"/>
                </a:lnTo>
                <a:lnTo>
                  <a:pt x="7038" y="80547"/>
                </a:lnTo>
                <a:lnTo>
                  <a:pt x="7063" y="80168"/>
                </a:lnTo>
                <a:lnTo>
                  <a:pt x="7139" y="79435"/>
                </a:lnTo>
                <a:lnTo>
                  <a:pt x="7227" y="78803"/>
                </a:lnTo>
                <a:lnTo>
                  <a:pt x="7315" y="78386"/>
                </a:lnTo>
                <a:close/>
                <a:moveTo>
                  <a:pt x="11699" y="1"/>
                </a:moveTo>
                <a:lnTo>
                  <a:pt x="11472" y="216"/>
                </a:lnTo>
                <a:lnTo>
                  <a:pt x="11775" y="582"/>
                </a:lnTo>
                <a:lnTo>
                  <a:pt x="12078" y="948"/>
                </a:lnTo>
                <a:lnTo>
                  <a:pt x="12217" y="1138"/>
                </a:lnTo>
                <a:lnTo>
                  <a:pt x="12356" y="1327"/>
                </a:lnTo>
                <a:lnTo>
                  <a:pt x="12483" y="1517"/>
                </a:lnTo>
                <a:lnTo>
                  <a:pt x="12596" y="1719"/>
                </a:lnTo>
                <a:lnTo>
                  <a:pt x="13632" y="3829"/>
                </a:lnTo>
                <a:lnTo>
                  <a:pt x="14163" y="4877"/>
                </a:lnTo>
                <a:lnTo>
                  <a:pt x="14681" y="5938"/>
                </a:lnTo>
                <a:lnTo>
                  <a:pt x="15186" y="6987"/>
                </a:lnTo>
                <a:lnTo>
                  <a:pt x="15666" y="8061"/>
                </a:lnTo>
                <a:lnTo>
                  <a:pt x="16134" y="9134"/>
                </a:lnTo>
                <a:lnTo>
                  <a:pt x="16361" y="9665"/>
                </a:lnTo>
                <a:lnTo>
                  <a:pt x="16576" y="10208"/>
                </a:lnTo>
                <a:lnTo>
                  <a:pt x="16765" y="10739"/>
                </a:lnTo>
                <a:lnTo>
                  <a:pt x="16942" y="11269"/>
                </a:lnTo>
                <a:lnTo>
                  <a:pt x="17107" y="11800"/>
                </a:lnTo>
                <a:lnTo>
                  <a:pt x="17245" y="12343"/>
                </a:lnTo>
                <a:lnTo>
                  <a:pt x="17359" y="12874"/>
                </a:lnTo>
                <a:lnTo>
                  <a:pt x="17448" y="13417"/>
                </a:lnTo>
                <a:lnTo>
                  <a:pt x="17523" y="13960"/>
                </a:lnTo>
                <a:lnTo>
                  <a:pt x="17574" y="14503"/>
                </a:lnTo>
                <a:lnTo>
                  <a:pt x="17599" y="15046"/>
                </a:lnTo>
                <a:lnTo>
                  <a:pt x="17599" y="15602"/>
                </a:lnTo>
                <a:lnTo>
                  <a:pt x="17574" y="16158"/>
                </a:lnTo>
                <a:lnTo>
                  <a:pt x="17523" y="16714"/>
                </a:lnTo>
                <a:lnTo>
                  <a:pt x="17448" y="17270"/>
                </a:lnTo>
                <a:lnTo>
                  <a:pt x="17347" y="17838"/>
                </a:lnTo>
                <a:lnTo>
                  <a:pt x="17208" y="18394"/>
                </a:lnTo>
                <a:lnTo>
                  <a:pt x="17043" y="18963"/>
                </a:lnTo>
                <a:lnTo>
                  <a:pt x="16652" y="20251"/>
                </a:lnTo>
                <a:lnTo>
                  <a:pt x="16273" y="21552"/>
                </a:lnTo>
                <a:lnTo>
                  <a:pt x="15919" y="22841"/>
                </a:lnTo>
                <a:lnTo>
                  <a:pt x="15578" y="24155"/>
                </a:lnTo>
                <a:lnTo>
                  <a:pt x="15249" y="25456"/>
                </a:lnTo>
                <a:lnTo>
                  <a:pt x="14934" y="26770"/>
                </a:lnTo>
                <a:lnTo>
                  <a:pt x="14630" y="28083"/>
                </a:lnTo>
                <a:lnTo>
                  <a:pt x="14352" y="29410"/>
                </a:lnTo>
                <a:lnTo>
                  <a:pt x="14277" y="29713"/>
                </a:lnTo>
                <a:lnTo>
                  <a:pt x="14201" y="30003"/>
                </a:lnTo>
                <a:lnTo>
                  <a:pt x="14112" y="30294"/>
                </a:lnTo>
                <a:lnTo>
                  <a:pt x="14024" y="30572"/>
                </a:lnTo>
                <a:lnTo>
                  <a:pt x="13923" y="30837"/>
                </a:lnTo>
                <a:lnTo>
                  <a:pt x="13797" y="31090"/>
                </a:lnTo>
                <a:lnTo>
                  <a:pt x="13670" y="31330"/>
                </a:lnTo>
                <a:lnTo>
                  <a:pt x="13531" y="31570"/>
                </a:lnTo>
                <a:lnTo>
                  <a:pt x="13380" y="31810"/>
                </a:lnTo>
                <a:lnTo>
                  <a:pt x="13228" y="32025"/>
                </a:lnTo>
                <a:lnTo>
                  <a:pt x="13051" y="32252"/>
                </a:lnTo>
                <a:lnTo>
                  <a:pt x="12862" y="32454"/>
                </a:lnTo>
                <a:lnTo>
                  <a:pt x="12659" y="32669"/>
                </a:lnTo>
                <a:lnTo>
                  <a:pt x="12445" y="32858"/>
                </a:lnTo>
                <a:lnTo>
                  <a:pt x="12217" y="33061"/>
                </a:lnTo>
                <a:lnTo>
                  <a:pt x="11977" y="33250"/>
                </a:lnTo>
                <a:lnTo>
                  <a:pt x="11762" y="33414"/>
                </a:lnTo>
                <a:lnTo>
                  <a:pt x="11548" y="33604"/>
                </a:lnTo>
                <a:lnTo>
                  <a:pt x="11333" y="33793"/>
                </a:lnTo>
                <a:lnTo>
                  <a:pt x="11118" y="33983"/>
                </a:lnTo>
                <a:lnTo>
                  <a:pt x="10903" y="34198"/>
                </a:lnTo>
                <a:lnTo>
                  <a:pt x="10701" y="34412"/>
                </a:lnTo>
                <a:lnTo>
                  <a:pt x="10499" y="34640"/>
                </a:lnTo>
                <a:lnTo>
                  <a:pt x="10310" y="34867"/>
                </a:lnTo>
                <a:lnTo>
                  <a:pt x="10133" y="35107"/>
                </a:lnTo>
                <a:lnTo>
                  <a:pt x="9981" y="35347"/>
                </a:lnTo>
                <a:lnTo>
                  <a:pt x="9830" y="35587"/>
                </a:lnTo>
                <a:lnTo>
                  <a:pt x="9703" y="35827"/>
                </a:lnTo>
                <a:lnTo>
                  <a:pt x="9590" y="36067"/>
                </a:lnTo>
                <a:lnTo>
                  <a:pt x="9514" y="36320"/>
                </a:lnTo>
                <a:lnTo>
                  <a:pt x="9451" y="36560"/>
                </a:lnTo>
                <a:lnTo>
                  <a:pt x="9413" y="36800"/>
                </a:lnTo>
                <a:lnTo>
                  <a:pt x="9413" y="36850"/>
                </a:lnTo>
                <a:lnTo>
                  <a:pt x="9425" y="36901"/>
                </a:lnTo>
                <a:lnTo>
                  <a:pt x="9463" y="37015"/>
                </a:lnTo>
                <a:lnTo>
                  <a:pt x="9514" y="37128"/>
                </a:lnTo>
                <a:lnTo>
                  <a:pt x="9602" y="37242"/>
                </a:lnTo>
                <a:lnTo>
                  <a:pt x="9703" y="37343"/>
                </a:lnTo>
                <a:lnTo>
                  <a:pt x="9804" y="37419"/>
                </a:lnTo>
                <a:lnTo>
                  <a:pt x="9931" y="37495"/>
                </a:lnTo>
                <a:lnTo>
                  <a:pt x="10057" y="37545"/>
                </a:lnTo>
                <a:lnTo>
                  <a:pt x="10246" y="37583"/>
                </a:lnTo>
                <a:lnTo>
                  <a:pt x="10411" y="37596"/>
                </a:lnTo>
                <a:lnTo>
                  <a:pt x="10588" y="37596"/>
                </a:lnTo>
                <a:lnTo>
                  <a:pt x="10752" y="37583"/>
                </a:lnTo>
                <a:lnTo>
                  <a:pt x="10903" y="37545"/>
                </a:lnTo>
                <a:lnTo>
                  <a:pt x="11055" y="37495"/>
                </a:lnTo>
                <a:lnTo>
                  <a:pt x="11194" y="37431"/>
                </a:lnTo>
                <a:lnTo>
                  <a:pt x="11333" y="37356"/>
                </a:lnTo>
                <a:lnTo>
                  <a:pt x="11459" y="37255"/>
                </a:lnTo>
                <a:lnTo>
                  <a:pt x="11586" y="37154"/>
                </a:lnTo>
                <a:lnTo>
                  <a:pt x="11712" y="37027"/>
                </a:lnTo>
                <a:lnTo>
                  <a:pt x="11838" y="36901"/>
                </a:lnTo>
                <a:lnTo>
                  <a:pt x="11952" y="36762"/>
                </a:lnTo>
                <a:lnTo>
                  <a:pt x="12053" y="36623"/>
                </a:lnTo>
                <a:lnTo>
                  <a:pt x="12268" y="36295"/>
                </a:lnTo>
                <a:lnTo>
                  <a:pt x="12470" y="35953"/>
                </a:lnTo>
                <a:lnTo>
                  <a:pt x="12659" y="35587"/>
                </a:lnTo>
                <a:lnTo>
                  <a:pt x="13038" y="34842"/>
                </a:lnTo>
                <a:lnTo>
                  <a:pt x="13228" y="34463"/>
                </a:lnTo>
                <a:lnTo>
                  <a:pt x="13430" y="34109"/>
                </a:lnTo>
                <a:lnTo>
                  <a:pt x="13632" y="33768"/>
                </a:lnTo>
                <a:lnTo>
                  <a:pt x="13834" y="33440"/>
                </a:lnTo>
                <a:lnTo>
                  <a:pt x="13847" y="33983"/>
                </a:lnTo>
                <a:lnTo>
                  <a:pt x="13872" y="34501"/>
                </a:lnTo>
                <a:lnTo>
                  <a:pt x="13910" y="35499"/>
                </a:lnTo>
                <a:lnTo>
                  <a:pt x="13923" y="35966"/>
                </a:lnTo>
                <a:lnTo>
                  <a:pt x="13898" y="36433"/>
                </a:lnTo>
                <a:lnTo>
                  <a:pt x="13885" y="36661"/>
                </a:lnTo>
                <a:lnTo>
                  <a:pt x="13860" y="36888"/>
                </a:lnTo>
                <a:lnTo>
                  <a:pt x="13822" y="37103"/>
                </a:lnTo>
                <a:lnTo>
                  <a:pt x="13784" y="37330"/>
                </a:lnTo>
                <a:lnTo>
                  <a:pt x="13721" y="37570"/>
                </a:lnTo>
                <a:lnTo>
                  <a:pt x="13645" y="37810"/>
                </a:lnTo>
                <a:lnTo>
                  <a:pt x="13556" y="38050"/>
                </a:lnTo>
                <a:lnTo>
                  <a:pt x="13468" y="38290"/>
                </a:lnTo>
                <a:lnTo>
                  <a:pt x="13266" y="38771"/>
                </a:lnTo>
                <a:lnTo>
                  <a:pt x="13051" y="39238"/>
                </a:lnTo>
                <a:lnTo>
                  <a:pt x="12596" y="40173"/>
                </a:lnTo>
                <a:lnTo>
                  <a:pt x="12382" y="40640"/>
                </a:lnTo>
                <a:lnTo>
                  <a:pt x="12192" y="41120"/>
                </a:lnTo>
                <a:lnTo>
                  <a:pt x="12129" y="41284"/>
                </a:lnTo>
                <a:lnTo>
                  <a:pt x="12066" y="41436"/>
                </a:lnTo>
                <a:lnTo>
                  <a:pt x="11977" y="41575"/>
                </a:lnTo>
                <a:lnTo>
                  <a:pt x="11901" y="41714"/>
                </a:lnTo>
                <a:lnTo>
                  <a:pt x="11813" y="41840"/>
                </a:lnTo>
                <a:lnTo>
                  <a:pt x="11712" y="41954"/>
                </a:lnTo>
                <a:lnTo>
                  <a:pt x="11611" y="42068"/>
                </a:lnTo>
                <a:lnTo>
                  <a:pt x="11510" y="42181"/>
                </a:lnTo>
                <a:lnTo>
                  <a:pt x="11282" y="42371"/>
                </a:lnTo>
                <a:lnTo>
                  <a:pt x="11030" y="42560"/>
                </a:lnTo>
                <a:lnTo>
                  <a:pt x="10764" y="42737"/>
                </a:lnTo>
                <a:lnTo>
                  <a:pt x="10486" y="42901"/>
                </a:lnTo>
                <a:lnTo>
                  <a:pt x="10171" y="43078"/>
                </a:lnTo>
                <a:lnTo>
                  <a:pt x="9880" y="43230"/>
                </a:lnTo>
                <a:lnTo>
                  <a:pt x="9324" y="43508"/>
                </a:lnTo>
                <a:lnTo>
                  <a:pt x="8794" y="43748"/>
                </a:lnTo>
                <a:lnTo>
                  <a:pt x="8288" y="43988"/>
                </a:lnTo>
                <a:lnTo>
                  <a:pt x="8036" y="44101"/>
                </a:lnTo>
                <a:lnTo>
                  <a:pt x="7796" y="44240"/>
                </a:lnTo>
                <a:lnTo>
                  <a:pt x="7543" y="44379"/>
                </a:lnTo>
                <a:lnTo>
                  <a:pt x="7303" y="44531"/>
                </a:lnTo>
                <a:lnTo>
                  <a:pt x="7050" y="44695"/>
                </a:lnTo>
                <a:lnTo>
                  <a:pt x="6797" y="44885"/>
                </a:lnTo>
                <a:lnTo>
                  <a:pt x="6545" y="45087"/>
                </a:lnTo>
                <a:lnTo>
                  <a:pt x="6279" y="45327"/>
                </a:lnTo>
                <a:lnTo>
                  <a:pt x="5787" y="45794"/>
                </a:lnTo>
                <a:lnTo>
                  <a:pt x="5547" y="46047"/>
                </a:lnTo>
                <a:lnTo>
                  <a:pt x="5319" y="46300"/>
                </a:lnTo>
                <a:lnTo>
                  <a:pt x="5218" y="46426"/>
                </a:lnTo>
                <a:lnTo>
                  <a:pt x="5130" y="46552"/>
                </a:lnTo>
                <a:lnTo>
                  <a:pt x="5054" y="46666"/>
                </a:lnTo>
                <a:lnTo>
                  <a:pt x="4991" y="46792"/>
                </a:lnTo>
                <a:lnTo>
                  <a:pt x="4940" y="46906"/>
                </a:lnTo>
                <a:lnTo>
                  <a:pt x="4915" y="47020"/>
                </a:lnTo>
                <a:lnTo>
                  <a:pt x="4902" y="47133"/>
                </a:lnTo>
                <a:lnTo>
                  <a:pt x="4915" y="47234"/>
                </a:lnTo>
                <a:lnTo>
                  <a:pt x="5142" y="47639"/>
                </a:lnTo>
                <a:lnTo>
                  <a:pt x="5244" y="47677"/>
                </a:lnTo>
                <a:lnTo>
                  <a:pt x="5357" y="47702"/>
                </a:lnTo>
                <a:lnTo>
                  <a:pt x="5597" y="47740"/>
                </a:lnTo>
                <a:lnTo>
                  <a:pt x="5863" y="47752"/>
                </a:lnTo>
                <a:lnTo>
                  <a:pt x="6128" y="47740"/>
                </a:lnTo>
                <a:lnTo>
                  <a:pt x="6393" y="47702"/>
                </a:lnTo>
                <a:lnTo>
                  <a:pt x="6633" y="47651"/>
                </a:lnTo>
                <a:lnTo>
                  <a:pt x="6848" y="47575"/>
                </a:lnTo>
                <a:lnTo>
                  <a:pt x="6936" y="47538"/>
                </a:lnTo>
                <a:lnTo>
                  <a:pt x="7012" y="47487"/>
                </a:lnTo>
                <a:lnTo>
                  <a:pt x="7884" y="46906"/>
                </a:lnTo>
                <a:lnTo>
                  <a:pt x="8263" y="46628"/>
                </a:lnTo>
                <a:lnTo>
                  <a:pt x="8642" y="46350"/>
                </a:lnTo>
                <a:lnTo>
                  <a:pt x="9021" y="46022"/>
                </a:lnTo>
                <a:lnTo>
                  <a:pt x="9438" y="45655"/>
                </a:lnTo>
                <a:lnTo>
                  <a:pt x="9880" y="45213"/>
                </a:lnTo>
                <a:lnTo>
                  <a:pt x="10398" y="44670"/>
                </a:lnTo>
                <a:lnTo>
                  <a:pt x="10423" y="44594"/>
                </a:lnTo>
                <a:lnTo>
                  <a:pt x="10474" y="44556"/>
                </a:lnTo>
                <a:lnTo>
                  <a:pt x="10449" y="44619"/>
                </a:lnTo>
                <a:lnTo>
                  <a:pt x="10398" y="44670"/>
                </a:lnTo>
                <a:lnTo>
                  <a:pt x="10259" y="45062"/>
                </a:lnTo>
                <a:lnTo>
                  <a:pt x="10107" y="45441"/>
                </a:lnTo>
                <a:lnTo>
                  <a:pt x="9109" y="47677"/>
                </a:lnTo>
                <a:lnTo>
                  <a:pt x="8111" y="49912"/>
                </a:lnTo>
                <a:lnTo>
                  <a:pt x="7606" y="51024"/>
                </a:lnTo>
                <a:lnTo>
                  <a:pt x="7126" y="52148"/>
                </a:lnTo>
                <a:lnTo>
                  <a:pt x="6646" y="53273"/>
                </a:lnTo>
                <a:lnTo>
                  <a:pt x="6191" y="54397"/>
                </a:lnTo>
                <a:lnTo>
                  <a:pt x="6090" y="54624"/>
                </a:lnTo>
                <a:lnTo>
                  <a:pt x="5989" y="54839"/>
                </a:lnTo>
                <a:lnTo>
                  <a:pt x="5888" y="55054"/>
                </a:lnTo>
                <a:lnTo>
                  <a:pt x="5774" y="55256"/>
                </a:lnTo>
                <a:lnTo>
                  <a:pt x="5660" y="55458"/>
                </a:lnTo>
                <a:lnTo>
                  <a:pt x="5534" y="55648"/>
                </a:lnTo>
                <a:lnTo>
                  <a:pt x="5408" y="55825"/>
                </a:lnTo>
                <a:lnTo>
                  <a:pt x="5281" y="56001"/>
                </a:lnTo>
                <a:lnTo>
                  <a:pt x="5142" y="56178"/>
                </a:lnTo>
                <a:lnTo>
                  <a:pt x="4991" y="56343"/>
                </a:lnTo>
                <a:lnTo>
                  <a:pt x="4839" y="56507"/>
                </a:lnTo>
                <a:lnTo>
                  <a:pt x="4675" y="56671"/>
                </a:lnTo>
                <a:lnTo>
                  <a:pt x="4511" y="56823"/>
                </a:lnTo>
                <a:lnTo>
                  <a:pt x="4334" y="56974"/>
                </a:lnTo>
                <a:lnTo>
                  <a:pt x="3968" y="57265"/>
                </a:lnTo>
                <a:lnTo>
                  <a:pt x="3563" y="57568"/>
                </a:lnTo>
                <a:lnTo>
                  <a:pt x="3159" y="57871"/>
                </a:lnTo>
                <a:lnTo>
                  <a:pt x="2780" y="58187"/>
                </a:lnTo>
                <a:lnTo>
                  <a:pt x="2388" y="58515"/>
                </a:lnTo>
                <a:lnTo>
                  <a:pt x="2009" y="58844"/>
                </a:lnTo>
                <a:lnTo>
                  <a:pt x="1643" y="59185"/>
                </a:lnTo>
                <a:lnTo>
                  <a:pt x="1277" y="59539"/>
                </a:lnTo>
                <a:lnTo>
                  <a:pt x="923" y="59892"/>
                </a:lnTo>
                <a:lnTo>
                  <a:pt x="569" y="60246"/>
                </a:lnTo>
                <a:lnTo>
                  <a:pt x="392" y="60448"/>
                </a:lnTo>
                <a:lnTo>
                  <a:pt x="304" y="60562"/>
                </a:lnTo>
                <a:lnTo>
                  <a:pt x="228" y="60675"/>
                </a:lnTo>
                <a:lnTo>
                  <a:pt x="152" y="60789"/>
                </a:lnTo>
                <a:lnTo>
                  <a:pt x="102" y="60916"/>
                </a:lnTo>
                <a:lnTo>
                  <a:pt x="51" y="61042"/>
                </a:lnTo>
                <a:lnTo>
                  <a:pt x="13" y="61156"/>
                </a:lnTo>
                <a:lnTo>
                  <a:pt x="1" y="61282"/>
                </a:lnTo>
                <a:lnTo>
                  <a:pt x="1" y="61408"/>
                </a:lnTo>
                <a:lnTo>
                  <a:pt x="26" y="61547"/>
                </a:lnTo>
                <a:lnTo>
                  <a:pt x="64" y="61673"/>
                </a:lnTo>
                <a:lnTo>
                  <a:pt x="114" y="61762"/>
                </a:lnTo>
                <a:lnTo>
                  <a:pt x="177" y="61838"/>
                </a:lnTo>
                <a:lnTo>
                  <a:pt x="241" y="61913"/>
                </a:lnTo>
                <a:lnTo>
                  <a:pt x="316" y="61964"/>
                </a:lnTo>
                <a:lnTo>
                  <a:pt x="392" y="62002"/>
                </a:lnTo>
                <a:lnTo>
                  <a:pt x="468" y="62040"/>
                </a:lnTo>
                <a:lnTo>
                  <a:pt x="556" y="62065"/>
                </a:lnTo>
                <a:lnTo>
                  <a:pt x="645" y="62078"/>
                </a:lnTo>
                <a:lnTo>
                  <a:pt x="822" y="62090"/>
                </a:lnTo>
                <a:lnTo>
                  <a:pt x="986" y="62078"/>
                </a:lnTo>
                <a:lnTo>
                  <a:pt x="1125" y="62052"/>
                </a:lnTo>
                <a:lnTo>
                  <a:pt x="1239" y="62027"/>
                </a:lnTo>
                <a:lnTo>
                  <a:pt x="1416" y="61964"/>
                </a:lnTo>
                <a:lnTo>
                  <a:pt x="1580" y="61901"/>
                </a:lnTo>
                <a:lnTo>
                  <a:pt x="1744" y="61825"/>
                </a:lnTo>
                <a:lnTo>
                  <a:pt x="1908" y="61749"/>
                </a:lnTo>
                <a:lnTo>
                  <a:pt x="2060" y="61661"/>
                </a:lnTo>
                <a:lnTo>
                  <a:pt x="2199" y="61572"/>
                </a:lnTo>
                <a:lnTo>
                  <a:pt x="2477" y="61383"/>
                </a:lnTo>
                <a:lnTo>
                  <a:pt x="2729" y="61168"/>
                </a:lnTo>
                <a:lnTo>
                  <a:pt x="2969" y="60928"/>
                </a:lnTo>
                <a:lnTo>
                  <a:pt x="3197" y="60675"/>
                </a:lnTo>
                <a:lnTo>
                  <a:pt x="3424" y="60423"/>
                </a:lnTo>
                <a:lnTo>
                  <a:pt x="3626" y="60145"/>
                </a:lnTo>
                <a:lnTo>
                  <a:pt x="3829" y="59854"/>
                </a:lnTo>
                <a:lnTo>
                  <a:pt x="4220" y="59273"/>
                </a:lnTo>
                <a:lnTo>
                  <a:pt x="4612" y="58667"/>
                </a:lnTo>
                <a:lnTo>
                  <a:pt x="4814" y="58364"/>
                </a:lnTo>
                <a:lnTo>
                  <a:pt x="5029" y="58073"/>
                </a:lnTo>
                <a:lnTo>
                  <a:pt x="5016" y="58465"/>
                </a:lnTo>
                <a:lnTo>
                  <a:pt x="5004" y="58730"/>
                </a:lnTo>
                <a:lnTo>
                  <a:pt x="4902" y="59501"/>
                </a:lnTo>
                <a:lnTo>
                  <a:pt x="4801" y="60271"/>
                </a:lnTo>
                <a:lnTo>
                  <a:pt x="4688" y="61042"/>
                </a:lnTo>
                <a:lnTo>
                  <a:pt x="4574" y="61812"/>
                </a:lnTo>
                <a:lnTo>
                  <a:pt x="4486" y="62583"/>
                </a:lnTo>
                <a:lnTo>
                  <a:pt x="4448" y="62962"/>
                </a:lnTo>
                <a:lnTo>
                  <a:pt x="4422" y="63354"/>
                </a:lnTo>
                <a:lnTo>
                  <a:pt x="4397" y="63733"/>
                </a:lnTo>
                <a:lnTo>
                  <a:pt x="4384" y="64112"/>
                </a:lnTo>
                <a:lnTo>
                  <a:pt x="4384" y="64491"/>
                </a:lnTo>
                <a:lnTo>
                  <a:pt x="4397" y="64882"/>
                </a:lnTo>
                <a:lnTo>
                  <a:pt x="4422" y="65375"/>
                </a:lnTo>
                <a:lnTo>
                  <a:pt x="4448" y="65868"/>
                </a:lnTo>
                <a:lnTo>
                  <a:pt x="4448" y="66335"/>
                </a:lnTo>
                <a:lnTo>
                  <a:pt x="4448" y="66777"/>
                </a:lnTo>
                <a:lnTo>
                  <a:pt x="4422" y="67219"/>
                </a:lnTo>
                <a:lnTo>
                  <a:pt x="4372" y="67636"/>
                </a:lnTo>
                <a:lnTo>
                  <a:pt x="4309" y="68053"/>
                </a:lnTo>
                <a:lnTo>
                  <a:pt x="4220" y="68445"/>
                </a:lnTo>
                <a:lnTo>
                  <a:pt x="4107" y="68849"/>
                </a:lnTo>
                <a:lnTo>
                  <a:pt x="3968" y="69240"/>
                </a:lnTo>
                <a:lnTo>
                  <a:pt x="3879" y="69430"/>
                </a:lnTo>
                <a:lnTo>
                  <a:pt x="3791" y="69619"/>
                </a:lnTo>
                <a:lnTo>
                  <a:pt x="3690" y="69809"/>
                </a:lnTo>
                <a:lnTo>
                  <a:pt x="3589" y="70011"/>
                </a:lnTo>
                <a:lnTo>
                  <a:pt x="3475" y="70200"/>
                </a:lnTo>
                <a:lnTo>
                  <a:pt x="3348" y="70390"/>
                </a:lnTo>
                <a:lnTo>
                  <a:pt x="3210" y="70579"/>
                </a:lnTo>
                <a:lnTo>
                  <a:pt x="3058" y="70769"/>
                </a:lnTo>
                <a:lnTo>
                  <a:pt x="2742" y="71161"/>
                </a:lnTo>
                <a:lnTo>
                  <a:pt x="2376" y="71552"/>
                </a:lnTo>
                <a:lnTo>
                  <a:pt x="2237" y="71716"/>
                </a:lnTo>
                <a:lnTo>
                  <a:pt x="2085" y="71893"/>
                </a:lnTo>
                <a:lnTo>
                  <a:pt x="1946" y="72095"/>
                </a:lnTo>
                <a:lnTo>
                  <a:pt x="1795" y="72323"/>
                </a:lnTo>
                <a:lnTo>
                  <a:pt x="1643" y="72575"/>
                </a:lnTo>
                <a:lnTo>
                  <a:pt x="1504" y="72828"/>
                </a:lnTo>
                <a:lnTo>
                  <a:pt x="1365" y="73093"/>
                </a:lnTo>
                <a:lnTo>
                  <a:pt x="1251" y="73371"/>
                </a:lnTo>
                <a:lnTo>
                  <a:pt x="1150" y="73649"/>
                </a:lnTo>
                <a:lnTo>
                  <a:pt x="1074" y="73927"/>
                </a:lnTo>
                <a:lnTo>
                  <a:pt x="1024" y="74192"/>
                </a:lnTo>
                <a:lnTo>
                  <a:pt x="999" y="74458"/>
                </a:lnTo>
                <a:lnTo>
                  <a:pt x="986" y="74584"/>
                </a:lnTo>
                <a:lnTo>
                  <a:pt x="999" y="74710"/>
                </a:lnTo>
                <a:lnTo>
                  <a:pt x="1011" y="74824"/>
                </a:lnTo>
                <a:lnTo>
                  <a:pt x="1037" y="74938"/>
                </a:lnTo>
                <a:lnTo>
                  <a:pt x="1074" y="75051"/>
                </a:lnTo>
                <a:lnTo>
                  <a:pt x="1112" y="75152"/>
                </a:lnTo>
                <a:lnTo>
                  <a:pt x="1163" y="75254"/>
                </a:lnTo>
                <a:lnTo>
                  <a:pt x="1226" y="75342"/>
                </a:lnTo>
                <a:lnTo>
                  <a:pt x="1352" y="75468"/>
                </a:lnTo>
                <a:lnTo>
                  <a:pt x="1416" y="75519"/>
                </a:lnTo>
                <a:lnTo>
                  <a:pt x="1479" y="75557"/>
                </a:lnTo>
                <a:lnTo>
                  <a:pt x="1542" y="75595"/>
                </a:lnTo>
                <a:lnTo>
                  <a:pt x="1618" y="75620"/>
                </a:lnTo>
                <a:lnTo>
                  <a:pt x="1769" y="75658"/>
                </a:lnTo>
                <a:lnTo>
                  <a:pt x="1921" y="75658"/>
                </a:lnTo>
                <a:lnTo>
                  <a:pt x="2085" y="75645"/>
                </a:lnTo>
                <a:lnTo>
                  <a:pt x="2249" y="75595"/>
                </a:lnTo>
                <a:lnTo>
                  <a:pt x="2426" y="75519"/>
                </a:lnTo>
                <a:lnTo>
                  <a:pt x="2603" y="75418"/>
                </a:lnTo>
                <a:lnTo>
                  <a:pt x="2780" y="75304"/>
                </a:lnTo>
                <a:lnTo>
                  <a:pt x="2957" y="75152"/>
                </a:lnTo>
                <a:lnTo>
                  <a:pt x="3146" y="74988"/>
                </a:lnTo>
                <a:lnTo>
                  <a:pt x="3323" y="74799"/>
                </a:lnTo>
                <a:lnTo>
                  <a:pt x="3500" y="74597"/>
                </a:lnTo>
                <a:lnTo>
                  <a:pt x="3677" y="74369"/>
                </a:lnTo>
                <a:lnTo>
                  <a:pt x="3854" y="74129"/>
                </a:lnTo>
                <a:lnTo>
                  <a:pt x="4031" y="73826"/>
                </a:lnTo>
                <a:lnTo>
                  <a:pt x="4208" y="73510"/>
                </a:lnTo>
                <a:lnTo>
                  <a:pt x="4347" y="73194"/>
                </a:lnTo>
                <a:lnTo>
                  <a:pt x="4473" y="72879"/>
                </a:lnTo>
                <a:lnTo>
                  <a:pt x="4700" y="72285"/>
                </a:lnTo>
                <a:lnTo>
                  <a:pt x="4801" y="72020"/>
                </a:lnTo>
                <a:lnTo>
                  <a:pt x="4902" y="71767"/>
                </a:lnTo>
                <a:lnTo>
                  <a:pt x="6949" y="76972"/>
                </a:lnTo>
                <a:lnTo>
                  <a:pt x="6671" y="77148"/>
                </a:lnTo>
                <a:lnTo>
                  <a:pt x="6393" y="77325"/>
                </a:lnTo>
                <a:lnTo>
                  <a:pt x="6128" y="77515"/>
                </a:lnTo>
                <a:lnTo>
                  <a:pt x="5863" y="77717"/>
                </a:lnTo>
                <a:lnTo>
                  <a:pt x="5623" y="77919"/>
                </a:lnTo>
                <a:lnTo>
                  <a:pt x="5370" y="78134"/>
                </a:lnTo>
                <a:lnTo>
                  <a:pt x="5142" y="78374"/>
                </a:lnTo>
                <a:lnTo>
                  <a:pt x="4928" y="78614"/>
                </a:lnTo>
                <a:lnTo>
                  <a:pt x="4726" y="78854"/>
                </a:lnTo>
                <a:lnTo>
                  <a:pt x="4536" y="79132"/>
                </a:lnTo>
                <a:lnTo>
                  <a:pt x="4372" y="79410"/>
                </a:lnTo>
                <a:lnTo>
                  <a:pt x="4208" y="79700"/>
                </a:lnTo>
                <a:lnTo>
                  <a:pt x="4069" y="80016"/>
                </a:lnTo>
                <a:lnTo>
                  <a:pt x="3955" y="80344"/>
                </a:lnTo>
                <a:lnTo>
                  <a:pt x="3854" y="80686"/>
                </a:lnTo>
                <a:lnTo>
                  <a:pt x="3778" y="81052"/>
                </a:lnTo>
                <a:lnTo>
                  <a:pt x="3791" y="81166"/>
                </a:lnTo>
                <a:lnTo>
                  <a:pt x="3803" y="81279"/>
                </a:lnTo>
                <a:lnTo>
                  <a:pt x="3854" y="81380"/>
                </a:lnTo>
                <a:lnTo>
                  <a:pt x="3904" y="81481"/>
                </a:lnTo>
                <a:lnTo>
                  <a:pt x="3968" y="81570"/>
                </a:lnTo>
                <a:lnTo>
                  <a:pt x="4043" y="81646"/>
                </a:lnTo>
                <a:lnTo>
                  <a:pt x="4119" y="81721"/>
                </a:lnTo>
                <a:lnTo>
                  <a:pt x="4208" y="81785"/>
                </a:lnTo>
                <a:lnTo>
                  <a:pt x="4334" y="81860"/>
                </a:lnTo>
                <a:lnTo>
                  <a:pt x="4448" y="81924"/>
                </a:lnTo>
                <a:lnTo>
                  <a:pt x="4561" y="81961"/>
                </a:lnTo>
                <a:lnTo>
                  <a:pt x="4675" y="81999"/>
                </a:lnTo>
                <a:lnTo>
                  <a:pt x="4776" y="82012"/>
                </a:lnTo>
                <a:lnTo>
                  <a:pt x="4877" y="82012"/>
                </a:lnTo>
                <a:lnTo>
                  <a:pt x="4978" y="81999"/>
                </a:lnTo>
                <a:lnTo>
                  <a:pt x="5067" y="81974"/>
                </a:lnTo>
                <a:lnTo>
                  <a:pt x="5155" y="81936"/>
                </a:lnTo>
                <a:lnTo>
                  <a:pt x="5231" y="81886"/>
                </a:lnTo>
                <a:lnTo>
                  <a:pt x="5307" y="81835"/>
                </a:lnTo>
                <a:lnTo>
                  <a:pt x="5395" y="81759"/>
                </a:lnTo>
                <a:lnTo>
                  <a:pt x="5534" y="81608"/>
                </a:lnTo>
                <a:lnTo>
                  <a:pt x="5673" y="81418"/>
                </a:lnTo>
                <a:lnTo>
                  <a:pt x="5799" y="81216"/>
                </a:lnTo>
                <a:lnTo>
                  <a:pt x="5913" y="80989"/>
                </a:lnTo>
                <a:lnTo>
                  <a:pt x="6153" y="80534"/>
                </a:lnTo>
                <a:lnTo>
                  <a:pt x="6267" y="80307"/>
                </a:lnTo>
                <a:lnTo>
                  <a:pt x="6381" y="80092"/>
                </a:lnTo>
                <a:lnTo>
                  <a:pt x="6507" y="79890"/>
                </a:lnTo>
                <a:lnTo>
                  <a:pt x="6633" y="79725"/>
                </a:lnTo>
                <a:lnTo>
                  <a:pt x="6583" y="79928"/>
                </a:lnTo>
                <a:lnTo>
                  <a:pt x="6532" y="80168"/>
                </a:lnTo>
                <a:lnTo>
                  <a:pt x="6482" y="80433"/>
                </a:lnTo>
                <a:lnTo>
                  <a:pt x="6444" y="80723"/>
                </a:lnTo>
                <a:lnTo>
                  <a:pt x="6406" y="81014"/>
                </a:lnTo>
                <a:lnTo>
                  <a:pt x="6393" y="81317"/>
                </a:lnTo>
                <a:lnTo>
                  <a:pt x="6393" y="81608"/>
                </a:lnTo>
                <a:lnTo>
                  <a:pt x="6406" y="81898"/>
                </a:lnTo>
                <a:lnTo>
                  <a:pt x="6456" y="82176"/>
                </a:lnTo>
                <a:lnTo>
                  <a:pt x="6482" y="82315"/>
                </a:lnTo>
                <a:lnTo>
                  <a:pt x="6520" y="82442"/>
                </a:lnTo>
                <a:lnTo>
                  <a:pt x="6570" y="82555"/>
                </a:lnTo>
                <a:lnTo>
                  <a:pt x="6621" y="82669"/>
                </a:lnTo>
                <a:lnTo>
                  <a:pt x="6684" y="82770"/>
                </a:lnTo>
                <a:lnTo>
                  <a:pt x="6747" y="82858"/>
                </a:lnTo>
                <a:lnTo>
                  <a:pt x="6823" y="82934"/>
                </a:lnTo>
                <a:lnTo>
                  <a:pt x="6911" y="83010"/>
                </a:lnTo>
                <a:lnTo>
                  <a:pt x="7012" y="83073"/>
                </a:lnTo>
                <a:lnTo>
                  <a:pt x="7113" y="83124"/>
                </a:lnTo>
                <a:lnTo>
                  <a:pt x="7227" y="83149"/>
                </a:lnTo>
                <a:lnTo>
                  <a:pt x="7353" y="83174"/>
                </a:lnTo>
                <a:lnTo>
                  <a:pt x="7644" y="83174"/>
                </a:lnTo>
                <a:lnTo>
                  <a:pt x="7770" y="83149"/>
                </a:lnTo>
                <a:lnTo>
                  <a:pt x="7871" y="83111"/>
                </a:lnTo>
                <a:lnTo>
                  <a:pt x="7972" y="83073"/>
                </a:lnTo>
                <a:lnTo>
                  <a:pt x="8073" y="83023"/>
                </a:lnTo>
                <a:lnTo>
                  <a:pt x="8149" y="82972"/>
                </a:lnTo>
                <a:lnTo>
                  <a:pt x="8225" y="82896"/>
                </a:lnTo>
                <a:lnTo>
                  <a:pt x="8288" y="82820"/>
                </a:lnTo>
                <a:lnTo>
                  <a:pt x="8351" y="82745"/>
                </a:lnTo>
                <a:lnTo>
                  <a:pt x="8389" y="82656"/>
                </a:lnTo>
                <a:lnTo>
                  <a:pt x="8440" y="82555"/>
                </a:lnTo>
                <a:lnTo>
                  <a:pt x="8465" y="82454"/>
                </a:lnTo>
                <a:lnTo>
                  <a:pt x="8503" y="82340"/>
                </a:lnTo>
                <a:lnTo>
                  <a:pt x="8541" y="82113"/>
                </a:lnTo>
                <a:lnTo>
                  <a:pt x="8554" y="81873"/>
                </a:lnTo>
                <a:lnTo>
                  <a:pt x="8541" y="81620"/>
                </a:lnTo>
                <a:lnTo>
                  <a:pt x="8528" y="81368"/>
                </a:lnTo>
                <a:lnTo>
                  <a:pt x="8503" y="81102"/>
                </a:lnTo>
                <a:lnTo>
                  <a:pt x="8452" y="80837"/>
                </a:lnTo>
                <a:lnTo>
                  <a:pt x="8364" y="80344"/>
                </a:lnTo>
                <a:lnTo>
                  <a:pt x="8263" y="79902"/>
                </a:lnTo>
                <a:lnTo>
                  <a:pt x="8377" y="80054"/>
                </a:lnTo>
                <a:lnTo>
                  <a:pt x="8490" y="80231"/>
                </a:lnTo>
                <a:lnTo>
                  <a:pt x="8705" y="80635"/>
                </a:lnTo>
                <a:lnTo>
                  <a:pt x="8933" y="81065"/>
                </a:lnTo>
                <a:lnTo>
                  <a:pt x="9046" y="81279"/>
                </a:lnTo>
                <a:lnTo>
                  <a:pt x="9160" y="81481"/>
                </a:lnTo>
                <a:lnTo>
                  <a:pt x="9286" y="81658"/>
                </a:lnTo>
                <a:lnTo>
                  <a:pt x="9400" y="81810"/>
                </a:lnTo>
                <a:lnTo>
                  <a:pt x="9539" y="81924"/>
                </a:lnTo>
                <a:lnTo>
                  <a:pt x="9602" y="81974"/>
                </a:lnTo>
                <a:lnTo>
                  <a:pt x="9665" y="82012"/>
                </a:lnTo>
                <a:lnTo>
                  <a:pt x="9741" y="82037"/>
                </a:lnTo>
                <a:lnTo>
                  <a:pt x="9817" y="82050"/>
                </a:lnTo>
                <a:lnTo>
                  <a:pt x="9880" y="82050"/>
                </a:lnTo>
                <a:lnTo>
                  <a:pt x="9956" y="82037"/>
                </a:lnTo>
                <a:lnTo>
                  <a:pt x="10032" y="82012"/>
                </a:lnTo>
                <a:lnTo>
                  <a:pt x="10120" y="81961"/>
                </a:lnTo>
                <a:lnTo>
                  <a:pt x="10196" y="81911"/>
                </a:lnTo>
                <a:lnTo>
                  <a:pt x="10284" y="81835"/>
                </a:lnTo>
                <a:lnTo>
                  <a:pt x="10335" y="81772"/>
                </a:lnTo>
                <a:lnTo>
                  <a:pt x="10373" y="81709"/>
                </a:lnTo>
                <a:lnTo>
                  <a:pt x="10411" y="81646"/>
                </a:lnTo>
                <a:lnTo>
                  <a:pt x="10436" y="81570"/>
                </a:lnTo>
                <a:lnTo>
                  <a:pt x="10474" y="81431"/>
                </a:lnTo>
                <a:lnTo>
                  <a:pt x="10499" y="81279"/>
                </a:lnTo>
                <a:lnTo>
                  <a:pt x="10499" y="81128"/>
                </a:lnTo>
                <a:lnTo>
                  <a:pt x="10486" y="80976"/>
                </a:lnTo>
                <a:lnTo>
                  <a:pt x="10436" y="80686"/>
                </a:lnTo>
                <a:lnTo>
                  <a:pt x="10385" y="80408"/>
                </a:lnTo>
                <a:lnTo>
                  <a:pt x="10310" y="80155"/>
                </a:lnTo>
                <a:lnTo>
                  <a:pt x="10234" y="79953"/>
                </a:lnTo>
                <a:lnTo>
                  <a:pt x="10145" y="79789"/>
                </a:lnTo>
                <a:lnTo>
                  <a:pt x="10070" y="79650"/>
                </a:lnTo>
                <a:lnTo>
                  <a:pt x="10006" y="79536"/>
                </a:lnTo>
                <a:lnTo>
                  <a:pt x="9931" y="79422"/>
                </a:lnTo>
                <a:lnTo>
                  <a:pt x="10107" y="79511"/>
                </a:lnTo>
                <a:lnTo>
                  <a:pt x="10284" y="79624"/>
                </a:lnTo>
                <a:lnTo>
                  <a:pt x="10651" y="79864"/>
                </a:lnTo>
                <a:lnTo>
                  <a:pt x="10828" y="79953"/>
                </a:lnTo>
                <a:lnTo>
                  <a:pt x="10929" y="80003"/>
                </a:lnTo>
                <a:lnTo>
                  <a:pt x="11017" y="80029"/>
                </a:lnTo>
                <a:lnTo>
                  <a:pt x="11106" y="80054"/>
                </a:lnTo>
                <a:lnTo>
                  <a:pt x="11207" y="80067"/>
                </a:lnTo>
                <a:lnTo>
                  <a:pt x="11295" y="80067"/>
                </a:lnTo>
                <a:lnTo>
                  <a:pt x="11396" y="80054"/>
                </a:lnTo>
                <a:lnTo>
                  <a:pt x="11447" y="80041"/>
                </a:lnTo>
                <a:lnTo>
                  <a:pt x="11497" y="80029"/>
                </a:lnTo>
                <a:lnTo>
                  <a:pt x="11573" y="79953"/>
                </a:lnTo>
                <a:lnTo>
                  <a:pt x="11649" y="79877"/>
                </a:lnTo>
                <a:lnTo>
                  <a:pt x="11687" y="79776"/>
                </a:lnTo>
                <a:lnTo>
                  <a:pt x="11712" y="79637"/>
                </a:lnTo>
                <a:lnTo>
                  <a:pt x="11725" y="79498"/>
                </a:lnTo>
                <a:lnTo>
                  <a:pt x="11699" y="79359"/>
                </a:lnTo>
                <a:lnTo>
                  <a:pt x="11674" y="79208"/>
                </a:lnTo>
                <a:lnTo>
                  <a:pt x="11624" y="79069"/>
                </a:lnTo>
                <a:lnTo>
                  <a:pt x="11573" y="78930"/>
                </a:lnTo>
                <a:lnTo>
                  <a:pt x="11447" y="78677"/>
                </a:lnTo>
                <a:lnTo>
                  <a:pt x="11282" y="78412"/>
                </a:lnTo>
                <a:lnTo>
                  <a:pt x="11118" y="78159"/>
                </a:lnTo>
                <a:lnTo>
                  <a:pt x="10929" y="77944"/>
                </a:lnTo>
                <a:lnTo>
                  <a:pt x="10727" y="77742"/>
                </a:lnTo>
                <a:lnTo>
                  <a:pt x="10524" y="77565"/>
                </a:lnTo>
                <a:lnTo>
                  <a:pt x="10297" y="77414"/>
                </a:lnTo>
                <a:lnTo>
                  <a:pt x="10070" y="77275"/>
                </a:lnTo>
                <a:lnTo>
                  <a:pt x="9830" y="77148"/>
                </a:lnTo>
                <a:lnTo>
                  <a:pt x="9590" y="77047"/>
                </a:lnTo>
                <a:lnTo>
                  <a:pt x="9337" y="76959"/>
                </a:lnTo>
                <a:lnTo>
                  <a:pt x="9072" y="76871"/>
                </a:lnTo>
                <a:lnTo>
                  <a:pt x="8806" y="76807"/>
                </a:lnTo>
                <a:lnTo>
                  <a:pt x="8541" y="76757"/>
                </a:lnTo>
                <a:lnTo>
                  <a:pt x="8276" y="76719"/>
                </a:lnTo>
                <a:lnTo>
                  <a:pt x="8010" y="76681"/>
                </a:lnTo>
                <a:lnTo>
                  <a:pt x="7732" y="76656"/>
                </a:lnTo>
                <a:lnTo>
                  <a:pt x="7518" y="76302"/>
                </a:lnTo>
                <a:lnTo>
                  <a:pt x="7315" y="75948"/>
                </a:lnTo>
                <a:lnTo>
                  <a:pt x="7126" y="75595"/>
                </a:lnTo>
                <a:lnTo>
                  <a:pt x="6949" y="75241"/>
                </a:lnTo>
                <a:lnTo>
                  <a:pt x="6772" y="74887"/>
                </a:lnTo>
                <a:lnTo>
                  <a:pt x="6621" y="74533"/>
                </a:lnTo>
                <a:lnTo>
                  <a:pt x="6469" y="74167"/>
                </a:lnTo>
                <a:lnTo>
                  <a:pt x="6330" y="73813"/>
                </a:lnTo>
                <a:lnTo>
                  <a:pt x="6204" y="73447"/>
                </a:lnTo>
                <a:lnTo>
                  <a:pt x="6077" y="73081"/>
                </a:lnTo>
                <a:lnTo>
                  <a:pt x="5964" y="72714"/>
                </a:lnTo>
                <a:lnTo>
                  <a:pt x="5863" y="72348"/>
                </a:lnTo>
                <a:lnTo>
                  <a:pt x="5774" y="71982"/>
                </a:lnTo>
                <a:lnTo>
                  <a:pt x="5686" y="71615"/>
                </a:lnTo>
                <a:lnTo>
                  <a:pt x="5534" y="70870"/>
                </a:lnTo>
                <a:lnTo>
                  <a:pt x="5408" y="70125"/>
                </a:lnTo>
                <a:lnTo>
                  <a:pt x="5307" y="69367"/>
                </a:lnTo>
                <a:lnTo>
                  <a:pt x="5231" y="68609"/>
                </a:lnTo>
                <a:lnTo>
                  <a:pt x="5180" y="67851"/>
                </a:lnTo>
                <a:lnTo>
                  <a:pt x="5142" y="67093"/>
                </a:lnTo>
                <a:lnTo>
                  <a:pt x="5117" y="66322"/>
                </a:lnTo>
                <a:lnTo>
                  <a:pt x="5105" y="65552"/>
                </a:lnTo>
                <a:lnTo>
                  <a:pt x="5092" y="64781"/>
                </a:lnTo>
                <a:lnTo>
                  <a:pt x="5092" y="64781"/>
                </a:lnTo>
                <a:lnTo>
                  <a:pt x="5206" y="64971"/>
                </a:lnTo>
                <a:lnTo>
                  <a:pt x="5307" y="65173"/>
                </a:lnTo>
                <a:lnTo>
                  <a:pt x="5484" y="65564"/>
                </a:lnTo>
                <a:lnTo>
                  <a:pt x="5572" y="65766"/>
                </a:lnTo>
                <a:lnTo>
                  <a:pt x="5673" y="65956"/>
                </a:lnTo>
                <a:lnTo>
                  <a:pt x="5774" y="66133"/>
                </a:lnTo>
                <a:lnTo>
                  <a:pt x="5888" y="66297"/>
                </a:lnTo>
                <a:lnTo>
                  <a:pt x="6482" y="67042"/>
                </a:lnTo>
                <a:lnTo>
                  <a:pt x="6785" y="67396"/>
                </a:lnTo>
                <a:lnTo>
                  <a:pt x="7088" y="67762"/>
                </a:lnTo>
                <a:lnTo>
                  <a:pt x="7404" y="68116"/>
                </a:lnTo>
                <a:lnTo>
                  <a:pt x="7720" y="68457"/>
                </a:lnTo>
                <a:lnTo>
                  <a:pt x="8048" y="68798"/>
                </a:lnTo>
                <a:lnTo>
                  <a:pt x="8389" y="69114"/>
                </a:lnTo>
                <a:lnTo>
                  <a:pt x="8503" y="69203"/>
                </a:lnTo>
                <a:lnTo>
                  <a:pt x="8617" y="69278"/>
                </a:lnTo>
                <a:lnTo>
                  <a:pt x="8743" y="69329"/>
                </a:lnTo>
                <a:lnTo>
                  <a:pt x="8869" y="69367"/>
                </a:lnTo>
                <a:lnTo>
                  <a:pt x="9008" y="69392"/>
                </a:lnTo>
                <a:lnTo>
                  <a:pt x="9135" y="69392"/>
                </a:lnTo>
                <a:lnTo>
                  <a:pt x="9261" y="69379"/>
                </a:lnTo>
                <a:lnTo>
                  <a:pt x="9387" y="69354"/>
                </a:lnTo>
                <a:lnTo>
                  <a:pt x="9501" y="69304"/>
                </a:lnTo>
                <a:lnTo>
                  <a:pt x="9615" y="69240"/>
                </a:lnTo>
                <a:lnTo>
                  <a:pt x="9703" y="69152"/>
                </a:lnTo>
                <a:lnTo>
                  <a:pt x="9779" y="69051"/>
                </a:lnTo>
                <a:lnTo>
                  <a:pt x="9842" y="68937"/>
                </a:lnTo>
                <a:lnTo>
                  <a:pt x="9880" y="68798"/>
                </a:lnTo>
                <a:lnTo>
                  <a:pt x="9905" y="68634"/>
                </a:lnTo>
                <a:lnTo>
                  <a:pt x="9893" y="68457"/>
                </a:lnTo>
                <a:lnTo>
                  <a:pt x="9880" y="68343"/>
                </a:lnTo>
                <a:lnTo>
                  <a:pt x="9855" y="68242"/>
                </a:lnTo>
                <a:lnTo>
                  <a:pt x="9817" y="68141"/>
                </a:lnTo>
                <a:lnTo>
                  <a:pt x="9779" y="68028"/>
                </a:lnTo>
                <a:lnTo>
                  <a:pt x="9665" y="67826"/>
                </a:lnTo>
                <a:lnTo>
                  <a:pt x="9526" y="67623"/>
                </a:lnTo>
                <a:lnTo>
                  <a:pt x="9375" y="67421"/>
                </a:lnTo>
                <a:lnTo>
                  <a:pt x="9211" y="67219"/>
                </a:lnTo>
                <a:lnTo>
                  <a:pt x="8882" y="66828"/>
                </a:lnTo>
                <a:lnTo>
                  <a:pt x="8465" y="66348"/>
                </a:lnTo>
                <a:lnTo>
                  <a:pt x="8048" y="65868"/>
                </a:lnTo>
                <a:lnTo>
                  <a:pt x="7202" y="64920"/>
                </a:lnTo>
                <a:lnTo>
                  <a:pt x="6343" y="63973"/>
                </a:lnTo>
                <a:lnTo>
                  <a:pt x="5926" y="63493"/>
                </a:lnTo>
                <a:lnTo>
                  <a:pt x="5521" y="63013"/>
                </a:lnTo>
                <a:lnTo>
                  <a:pt x="5420" y="62874"/>
                </a:lnTo>
                <a:lnTo>
                  <a:pt x="5319" y="62697"/>
                </a:lnTo>
                <a:lnTo>
                  <a:pt x="5231" y="62520"/>
                </a:lnTo>
                <a:lnTo>
                  <a:pt x="5168" y="62330"/>
                </a:lnTo>
                <a:lnTo>
                  <a:pt x="5117" y="62141"/>
                </a:lnTo>
                <a:lnTo>
                  <a:pt x="5079" y="61951"/>
                </a:lnTo>
                <a:lnTo>
                  <a:pt x="5079" y="61775"/>
                </a:lnTo>
                <a:lnTo>
                  <a:pt x="5079" y="61699"/>
                </a:lnTo>
                <a:lnTo>
                  <a:pt x="5105" y="61610"/>
                </a:lnTo>
                <a:lnTo>
                  <a:pt x="5660" y="59400"/>
                </a:lnTo>
                <a:lnTo>
                  <a:pt x="6242" y="57189"/>
                </a:lnTo>
                <a:lnTo>
                  <a:pt x="6835" y="54978"/>
                </a:lnTo>
                <a:lnTo>
                  <a:pt x="7442" y="52767"/>
                </a:lnTo>
                <a:lnTo>
                  <a:pt x="7505" y="52603"/>
                </a:lnTo>
                <a:lnTo>
                  <a:pt x="7555" y="52439"/>
                </a:lnTo>
                <a:lnTo>
                  <a:pt x="7707" y="52098"/>
                </a:lnTo>
                <a:lnTo>
                  <a:pt x="8023" y="51454"/>
                </a:lnTo>
                <a:lnTo>
                  <a:pt x="8314" y="50822"/>
                </a:lnTo>
                <a:lnTo>
                  <a:pt x="8629" y="50190"/>
                </a:lnTo>
                <a:lnTo>
                  <a:pt x="8629" y="50190"/>
                </a:lnTo>
                <a:lnTo>
                  <a:pt x="8554" y="50961"/>
                </a:lnTo>
                <a:lnTo>
                  <a:pt x="8478" y="51795"/>
                </a:lnTo>
                <a:lnTo>
                  <a:pt x="8440" y="52224"/>
                </a:lnTo>
                <a:lnTo>
                  <a:pt x="8427" y="52641"/>
                </a:lnTo>
                <a:lnTo>
                  <a:pt x="8427" y="53058"/>
                </a:lnTo>
                <a:lnTo>
                  <a:pt x="8465" y="53462"/>
                </a:lnTo>
                <a:lnTo>
                  <a:pt x="8478" y="53652"/>
                </a:lnTo>
                <a:lnTo>
                  <a:pt x="8516" y="53841"/>
                </a:lnTo>
                <a:lnTo>
                  <a:pt x="8554" y="54018"/>
                </a:lnTo>
                <a:lnTo>
                  <a:pt x="8604" y="54182"/>
                </a:lnTo>
                <a:lnTo>
                  <a:pt x="8655" y="54347"/>
                </a:lnTo>
                <a:lnTo>
                  <a:pt x="8730" y="54498"/>
                </a:lnTo>
                <a:lnTo>
                  <a:pt x="8806" y="54650"/>
                </a:lnTo>
                <a:lnTo>
                  <a:pt x="8895" y="54776"/>
                </a:lnTo>
                <a:lnTo>
                  <a:pt x="8996" y="54890"/>
                </a:lnTo>
                <a:lnTo>
                  <a:pt x="9109" y="55003"/>
                </a:lnTo>
                <a:lnTo>
                  <a:pt x="9236" y="55092"/>
                </a:lnTo>
                <a:lnTo>
                  <a:pt x="9375" y="55168"/>
                </a:lnTo>
                <a:lnTo>
                  <a:pt x="9526" y="55231"/>
                </a:lnTo>
                <a:lnTo>
                  <a:pt x="9703" y="55281"/>
                </a:lnTo>
                <a:lnTo>
                  <a:pt x="9880" y="55319"/>
                </a:lnTo>
                <a:lnTo>
                  <a:pt x="10082" y="55332"/>
                </a:lnTo>
                <a:lnTo>
                  <a:pt x="10196" y="55332"/>
                </a:lnTo>
                <a:lnTo>
                  <a:pt x="10284" y="55319"/>
                </a:lnTo>
                <a:lnTo>
                  <a:pt x="10385" y="55294"/>
                </a:lnTo>
                <a:lnTo>
                  <a:pt x="10474" y="55269"/>
                </a:lnTo>
                <a:lnTo>
                  <a:pt x="10550" y="55231"/>
                </a:lnTo>
                <a:lnTo>
                  <a:pt x="10625" y="55193"/>
                </a:lnTo>
                <a:lnTo>
                  <a:pt x="10689" y="55142"/>
                </a:lnTo>
                <a:lnTo>
                  <a:pt x="10752" y="55079"/>
                </a:lnTo>
                <a:lnTo>
                  <a:pt x="10802" y="55016"/>
                </a:lnTo>
                <a:lnTo>
                  <a:pt x="10853" y="54953"/>
                </a:lnTo>
                <a:lnTo>
                  <a:pt x="10941" y="54801"/>
                </a:lnTo>
                <a:lnTo>
                  <a:pt x="11004" y="54624"/>
                </a:lnTo>
                <a:lnTo>
                  <a:pt x="11055" y="54448"/>
                </a:lnTo>
                <a:lnTo>
                  <a:pt x="11080" y="54245"/>
                </a:lnTo>
                <a:lnTo>
                  <a:pt x="11106" y="54043"/>
                </a:lnTo>
                <a:lnTo>
                  <a:pt x="11106" y="53841"/>
                </a:lnTo>
                <a:lnTo>
                  <a:pt x="11106" y="53639"/>
                </a:lnTo>
                <a:lnTo>
                  <a:pt x="11080" y="53424"/>
                </a:lnTo>
                <a:lnTo>
                  <a:pt x="11055" y="53235"/>
                </a:lnTo>
                <a:lnTo>
                  <a:pt x="10992" y="52869"/>
                </a:lnTo>
                <a:lnTo>
                  <a:pt x="10878" y="52388"/>
                </a:lnTo>
                <a:lnTo>
                  <a:pt x="10764" y="51921"/>
                </a:lnTo>
                <a:lnTo>
                  <a:pt x="10486" y="50974"/>
                </a:lnTo>
                <a:lnTo>
                  <a:pt x="10360" y="50506"/>
                </a:lnTo>
                <a:lnTo>
                  <a:pt x="10234" y="50026"/>
                </a:lnTo>
                <a:lnTo>
                  <a:pt x="10120" y="49559"/>
                </a:lnTo>
                <a:lnTo>
                  <a:pt x="10019" y="49079"/>
                </a:lnTo>
                <a:lnTo>
                  <a:pt x="9981" y="48813"/>
                </a:lnTo>
                <a:lnTo>
                  <a:pt x="9956" y="48536"/>
                </a:lnTo>
                <a:lnTo>
                  <a:pt x="9943" y="48258"/>
                </a:lnTo>
                <a:lnTo>
                  <a:pt x="9956" y="47980"/>
                </a:lnTo>
                <a:lnTo>
                  <a:pt x="9969" y="47702"/>
                </a:lnTo>
                <a:lnTo>
                  <a:pt x="10019" y="47437"/>
                </a:lnTo>
                <a:lnTo>
                  <a:pt x="10082" y="47171"/>
                </a:lnTo>
                <a:lnTo>
                  <a:pt x="10158" y="46919"/>
                </a:lnTo>
                <a:lnTo>
                  <a:pt x="10385" y="46375"/>
                </a:lnTo>
                <a:lnTo>
                  <a:pt x="10613" y="45832"/>
                </a:lnTo>
                <a:lnTo>
                  <a:pt x="10866" y="45289"/>
                </a:lnTo>
                <a:lnTo>
                  <a:pt x="11118" y="44758"/>
                </a:lnTo>
                <a:lnTo>
                  <a:pt x="11649" y="43697"/>
                </a:lnTo>
                <a:lnTo>
                  <a:pt x="12167" y="42623"/>
                </a:lnTo>
                <a:lnTo>
                  <a:pt x="12280" y="42396"/>
                </a:lnTo>
                <a:lnTo>
                  <a:pt x="12331" y="42282"/>
                </a:lnTo>
                <a:lnTo>
                  <a:pt x="12394" y="42169"/>
                </a:lnTo>
                <a:lnTo>
                  <a:pt x="12457" y="42093"/>
                </a:lnTo>
                <a:lnTo>
                  <a:pt x="12521" y="42017"/>
                </a:lnTo>
                <a:lnTo>
                  <a:pt x="12647" y="41891"/>
                </a:lnTo>
                <a:lnTo>
                  <a:pt x="12634" y="42131"/>
                </a:lnTo>
                <a:lnTo>
                  <a:pt x="12609" y="42371"/>
                </a:lnTo>
                <a:lnTo>
                  <a:pt x="12571" y="42623"/>
                </a:lnTo>
                <a:lnTo>
                  <a:pt x="12521" y="42863"/>
                </a:lnTo>
                <a:lnTo>
                  <a:pt x="12419" y="43369"/>
                </a:lnTo>
                <a:lnTo>
                  <a:pt x="12331" y="43861"/>
                </a:lnTo>
                <a:lnTo>
                  <a:pt x="12306" y="44101"/>
                </a:lnTo>
                <a:lnTo>
                  <a:pt x="12280" y="44342"/>
                </a:lnTo>
                <a:lnTo>
                  <a:pt x="12280" y="44569"/>
                </a:lnTo>
                <a:lnTo>
                  <a:pt x="12293" y="44784"/>
                </a:lnTo>
                <a:lnTo>
                  <a:pt x="12331" y="44986"/>
                </a:lnTo>
                <a:lnTo>
                  <a:pt x="12369" y="45087"/>
                </a:lnTo>
                <a:lnTo>
                  <a:pt x="12407" y="45188"/>
                </a:lnTo>
                <a:lnTo>
                  <a:pt x="12457" y="45276"/>
                </a:lnTo>
                <a:lnTo>
                  <a:pt x="12508" y="45377"/>
                </a:lnTo>
                <a:lnTo>
                  <a:pt x="12571" y="45453"/>
                </a:lnTo>
                <a:lnTo>
                  <a:pt x="12647" y="45542"/>
                </a:lnTo>
                <a:lnTo>
                  <a:pt x="12710" y="45605"/>
                </a:lnTo>
                <a:lnTo>
                  <a:pt x="12786" y="45668"/>
                </a:lnTo>
                <a:lnTo>
                  <a:pt x="12862" y="45718"/>
                </a:lnTo>
                <a:lnTo>
                  <a:pt x="12937" y="45744"/>
                </a:lnTo>
                <a:lnTo>
                  <a:pt x="13013" y="45769"/>
                </a:lnTo>
                <a:lnTo>
                  <a:pt x="13089" y="45794"/>
                </a:lnTo>
                <a:lnTo>
                  <a:pt x="13228" y="45794"/>
                </a:lnTo>
                <a:lnTo>
                  <a:pt x="13304" y="45769"/>
                </a:lnTo>
                <a:lnTo>
                  <a:pt x="13380" y="45756"/>
                </a:lnTo>
                <a:lnTo>
                  <a:pt x="13455" y="45718"/>
                </a:lnTo>
                <a:lnTo>
                  <a:pt x="13519" y="45681"/>
                </a:lnTo>
                <a:lnTo>
                  <a:pt x="13658" y="45580"/>
                </a:lnTo>
                <a:lnTo>
                  <a:pt x="13797" y="45466"/>
                </a:lnTo>
                <a:lnTo>
                  <a:pt x="13910" y="45314"/>
                </a:lnTo>
                <a:lnTo>
                  <a:pt x="14024" y="45150"/>
                </a:lnTo>
                <a:lnTo>
                  <a:pt x="14125" y="44961"/>
                </a:lnTo>
                <a:lnTo>
                  <a:pt x="14213" y="44758"/>
                </a:lnTo>
                <a:lnTo>
                  <a:pt x="14277" y="44556"/>
                </a:lnTo>
                <a:lnTo>
                  <a:pt x="14327" y="44329"/>
                </a:lnTo>
                <a:lnTo>
                  <a:pt x="14365" y="44114"/>
                </a:lnTo>
                <a:lnTo>
                  <a:pt x="14378" y="43887"/>
                </a:lnTo>
                <a:lnTo>
                  <a:pt x="14365" y="43318"/>
                </a:lnTo>
                <a:lnTo>
                  <a:pt x="14340" y="42750"/>
                </a:lnTo>
                <a:lnTo>
                  <a:pt x="14314" y="42169"/>
                </a:lnTo>
                <a:lnTo>
                  <a:pt x="14264" y="41600"/>
                </a:lnTo>
                <a:lnTo>
                  <a:pt x="14176" y="40451"/>
                </a:lnTo>
                <a:lnTo>
                  <a:pt x="14125" y="39870"/>
                </a:lnTo>
                <a:lnTo>
                  <a:pt x="14087" y="39301"/>
                </a:lnTo>
                <a:lnTo>
                  <a:pt x="14087" y="38998"/>
                </a:lnTo>
                <a:lnTo>
                  <a:pt x="14100" y="38707"/>
                </a:lnTo>
                <a:lnTo>
                  <a:pt x="14150" y="38101"/>
                </a:lnTo>
                <a:lnTo>
                  <a:pt x="14289" y="38126"/>
                </a:lnTo>
                <a:lnTo>
                  <a:pt x="16121" y="43179"/>
                </a:lnTo>
                <a:lnTo>
                  <a:pt x="16083" y="43381"/>
                </a:lnTo>
                <a:lnTo>
                  <a:pt x="16033" y="43596"/>
                </a:lnTo>
                <a:lnTo>
                  <a:pt x="15957" y="43811"/>
                </a:lnTo>
                <a:lnTo>
                  <a:pt x="15868" y="44026"/>
                </a:lnTo>
                <a:lnTo>
                  <a:pt x="15767" y="44253"/>
                </a:lnTo>
                <a:lnTo>
                  <a:pt x="15654" y="44480"/>
                </a:lnTo>
                <a:lnTo>
                  <a:pt x="15401" y="44935"/>
                </a:lnTo>
                <a:lnTo>
                  <a:pt x="15123" y="45403"/>
                </a:lnTo>
                <a:lnTo>
                  <a:pt x="14820" y="45883"/>
                </a:lnTo>
                <a:lnTo>
                  <a:pt x="14529" y="46350"/>
                </a:lnTo>
                <a:lnTo>
                  <a:pt x="14239" y="46818"/>
                </a:lnTo>
                <a:lnTo>
                  <a:pt x="13986" y="47272"/>
                </a:lnTo>
                <a:lnTo>
                  <a:pt x="13885" y="47500"/>
                </a:lnTo>
                <a:lnTo>
                  <a:pt x="13784" y="47714"/>
                </a:lnTo>
                <a:lnTo>
                  <a:pt x="13695" y="47929"/>
                </a:lnTo>
                <a:lnTo>
                  <a:pt x="13632" y="48131"/>
                </a:lnTo>
                <a:lnTo>
                  <a:pt x="13582" y="48333"/>
                </a:lnTo>
                <a:lnTo>
                  <a:pt x="13544" y="48536"/>
                </a:lnTo>
                <a:lnTo>
                  <a:pt x="13531" y="48725"/>
                </a:lnTo>
                <a:lnTo>
                  <a:pt x="13544" y="48902"/>
                </a:lnTo>
                <a:lnTo>
                  <a:pt x="13582" y="49079"/>
                </a:lnTo>
                <a:lnTo>
                  <a:pt x="13645" y="49230"/>
                </a:lnTo>
                <a:lnTo>
                  <a:pt x="13695" y="49319"/>
                </a:lnTo>
                <a:lnTo>
                  <a:pt x="13746" y="49395"/>
                </a:lnTo>
                <a:lnTo>
                  <a:pt x="13797" y="49458"/>
                </a:lnTo>
                <a:lnTo>
                  <a:pt x="13860" y="49534"/>
                </a:lnTo>
                <a:lnTo>
                  <a:pt x="14011" y="49672"/>
                </a:lnTo>
                <a:lnTo>
                  <a:pt x="14201" y="49786"/>
                </a:lnTo>
                <a:lnTo>
                  <a:pt x="14327" y="49849"/>
                </a:lnTo>
                <a:lnTo>
                  <a:pt x="14453" y="49900"/>
                </a:lnTo>
                <a:lnTo>
                  <a:pt x="14567" y="49938"/>
                </a:lnTo>
                <a:lnTo>
                  <a:pt x="14668" y="49950"/>
                </a:lnTo>
                <a:lnTo>
                  <a:pt x="14769" y="49963"/>
                </a:lnTo>
                <a:lnTo>
                  <a:pt x="14870" y="49950"/>
                </a:lnTo>
                <a:lnTo>
                  <a:pt x="14959" y="49938"/>
                </a:lnTo>
                <a:lnTo>
                  <a:pt x="15047" y="49900"/>
                </a:lnTo>
                <a:lnTo>
                  <a:pt x="15136" y="49862"/>
                </a:lnTo>
                <a:lnTo>
                  <a:pt x="15211" y="49811"/>
                </a:lnTo>
                <a:lnTo>
                  <a:pt x="15275" y="49748"/>
                </a:lnTo>
                <a:lnTo>
                  <a:pt x="15350" y="49685"/>
                </a:lnTo>
                <a:lnTo>
                  <a:pt x="15477" y="49534"/>
                </a:lnTo>
                <a:lnTo>
                  <a:pt x="15590" y="49344"/>
                </a:lnTo>
                <a:lnTo>
                  <a:pt x="15692" y="49142"/>
                </a:lnTo>
                <a:lnTo>
                  <a:pt x="15780" y="48927"/>
                </a:lnTo>
                <a:lnTo>
                  <a:pt x="15868" y="48712"/>
                </a:lnTo>
                <a:lnTo>
                  <a:pt x="15944" y="48485"/>
                </a:lnTo>
                <a:lnTo>
                  <a:pt x="16083" y="48056"/>
                </a:lnTo>
                <a:lnTo>
                  <a:pt x="16146" y="47866"/>
                </a:lnTo>
                <a:lnTo>
                  <a:pt x="16210" y="47702"/>
                </a:lnTo>
                <a:lnTo>
                  <a:pt x="16349" y="47348"/>
                </a:lnTo>
                <a:lnTo>
                  <a:pt x="16475" y="46982"/>
                </a:lnTo>
                <a:lnTo>
                  <a:pt x="16576" y="46603"/>
                </a:lnTo>
                <a:lnTo>
                  <a:pt x="16664" y="46224"/>
                </a:lnTo>
                <a:lnTo>
                  <a:pt x="16829" y="45428"/>
                </a:lnTo>
                <a:lnTo>
                  <a:pt x="16917" y="45036"/>
                </a:lnTo>
                <a:lnTo>
                  <a:pt x="17018" y="44619"/>
                </a:lnTo>
                <a:lnTo>
                  <a:pt x="17182" y="44847"/>
                </a:lnTo>
                <a:lnTo>
                  <a:pt x="17296" y="45024"/>
                </a:lnTo>
                <a:lnTo>
                  <a:pt x="17536" y="45441"/>
                </a:lnTo>
                <a:lnTo>
                  <a:pt x="17751" y="45857"/>
                </a:lnTo>
                <a:lnTo>
                  <a:pt x="17966" y="46274"/>
                </a:lnTo>
                <a:lnTo>
                  <a:pt x="18168" y="46691"/>
                </a:lnTo>
                <a:lnTo>
                  <a:pt x="18357" y="47121"/>
                </a:lnTo>
                <a:lnTo>
                  <a:pt x="18534" y="47550"/>
                </a:lnTo>
                <a:lnTo>
                  <a:pt x="18711" y="47992"/>
                </a:lnTo>
                <a:lnTo>
                  <a:pt x="18875" y="48422"/>
                </a:lnTo>
                <a:lnTo>
                  <a:pt x="19027" y="48864"/>
                </a:lnTo>
                <a:lnTo>
                  <a:pt x="19166" y="49319"/>
                </a:lnTo>
                <a:lnTo>
                  <a:pt x="19305" y="49761"/>
                </a:lnTo>
                <a:lnTo>
                  <a:pt x="19431" y="50216"/>
                </a:lnTo>
                <a:lnTo>
                  <a:pt x="19557" y="50670"/>
                </a:lnTo>
                <a:lnTo>
                  <a:pt x="19671" y="51125"/>
                </a:lnTo>
                <a:lnTo>
                  <a:pt x="19873" y="52047"/>
                </a:lnTo>
                <a:lnTo>
                  <a:pt x="19924" y="52363"/>
                </a:lnTo>
                <a:lnTo>
                  <a:pt x="19949" y="52654"/>
                </a:lnTo>
                <a:lnTo>
                  <a:pt x="19949" y="52793"/>
                </a:lnTo>
                <a:lnTo>
                  <a:pt x="19936" y="52919"/>
                </a:lnTo>
                <a:lnTo>
                  <a:pt x="19911" y="53058"/>
                </a:lnTo>
                <a:lnTo>
                  <a:pt x="19886" y="53172"/>
                </a:lnTo>
                <a:lnTo>
                  <a:pt x="19861" y="53298"/>
                </a:lnTo>
                <a:lnTo>
                  <a:pt x="19810" y="53424"/>
                </a:lnTo>
                <a:lnTo>
                  <a:pt x="19760" y="53538"/>
                </a:lnTo>
                <a:lnTo>
                  <a:pt x="19696" y="53652"/>
                </a:lnTo>
                <a:lnTo>
                  <a:pt x="19621" y="53765"/>
                </a:lnTo>
                <a:lnTo>
                  <a:pt x="19545" y="53879"/>
                </a:lnTo>
                <a:lnTo>
                  <a:pt x="19456" y="53993"/>
                </a:lnTo>
                <a:lnTo>
                  <a:pt x="19355" y="54107"/>
                </a:lnTo>
                <a:lnTo>
                  <a:pt x="18938" y="54536"/>
                </a:lnTo>
                <a:lnTo>
                  <a:pt x="18534" y="54978"/>
                </a:lnTo>
                <a:lnTo>
                  <a:pt x="18155" y="55433"/>
                </a:lnTo>
                <a:lnTo>
                  <a:pt x="17966" y="55660"/>
                </a:lnTo>
                <a:lnTo>
                  <a:pt x="17789" y="55900"/>
                </a:lnTo>
                <a:lnTo>
                  <a:pt x="17498" y="56292"/>
                </a:lnTo>
                <a:lnTo>
                  <a:pt x="17170" y="56709"/>
                </a:lnTo>
                <a:lnTo>
                  <a:pt x="17018" y="56936"/>
                </a:lnTo>
                <a:lnTo>
                  <a:pt x="16866" y="57164"/>
                </a:lnTo>
                <a:lnTo>
                  <a:pt x="16728" y="57391"/>
                </a:lnTo>
                <a:lnTo>
                  <a:pt x="16601" y="57618"/>
                </a:lnTo>
                <a:lnTo>
                  <a:pt x="16500" y="57858"/>
                </a:lnTo>
                <a:lnTo>
                  <a:pt x="16437" y="58086"/>
                </a:lnTo>
                <a:lnTo>
                  <a:pt x="16412" y="58199"/>
                </a:lnTo>
                <a:lnTo>
                  <a:pt x="16386" y="58313"/>
                </a:lnTo>
                <a:lnTo>
                  <a:pt x="16386" y="58427"/>
                </a:lnTo>
                <a:lnTo>
                  <a:pt x="16386" y="58528"/>
                </a:lnTo>
                <a:lnTo>
                  <a:pt x="16399" y="58642"/>
                </a:lnTo>
                <a:lnTo>
                  <a:pt x="16424" y="58743"/>
                </a:lnTo>
                <a:lnTo>
                  <a:pt x="16462" y="58844"/>
                </a:lnTo>
                <a:lnTo>
                  <a:pt x="16513" y="58945"/>
                </a:lnTo>
                <a:lnTo>
                  <a:pt x="16576" y="59046"/>
                </a:lnTo>
                <a:lnTo>
                  <a:pt x="16652" y="59147"/>
                </a:lnTo>
                <a:lnTo>
                  <a:pt x="16740" y="59235"/>
                </a:lnTo>
                <a:lnTo>
                  <a:pt x="16841" y="59324"/>
                </a:lnTo>
                <a:lnTo>
                  <a:pt x="16942" y="59400"/>
                </a:lnTo>
                <a:lnTo>
                  <a:pt x="17031" y="59463"/>
                </a:lnTo>
                <a:lnTo>
                  <a:pt x="17132" y="59501"/>
                </a:lnTo>
                <a:lnTo>
                  <a:pt x="17233" y="59526"/>
                </a:lnTo>
                <a:lnTo>
                  <a:pt x="17321" y="59551"/>
                </a:lnTo>
                <a:lnTo>
                  <a:pt x="17410" y="59551"/>
                </a:lnTo>
                <a:lnTo>
                  <a:pt x="17498" y="59539"/>
                </a:lnTo>
                <a:lnTo>
                  <a:pt x="17587" y="59526"/>
                </a:lnTo>
                <a:lnTo>
                  <a:pt x="17662" y="59488"/>
                </a:lnTo>
                <a:lnTo>
                  <a:pt x="17751" y="59450"/>
                </a:lnTo>
                <a:lnTo>
                  <a:pt x="17827" y="59400"/>
                </a:lnTo>
                <a:lnTo>
                  <a:pt x="17902" y="59349"/>
                </a:lnTo>
                <a:lnTo>
                  <a:pt x="18054" y="59210"/>
                </a:lnTo>
                <a:lnTo>
                  <a:pt x="18206" y="59046"/>
                </a:lnTo>
                <a:lnTo>
                  <a:pt x="18345" y="58869"/>
                </a:lnTo>
                <a:lnTo>
                  <a:pt x="18471" y="58667"/>
                </a:lnTo>
                <a:lnTo>
                  <a:pt x="18597" y="58465"/>
                </a:lnTo>
                <a:lnTo>
                  <a:pt x="18711" y="58250"/>
                </a:lnTo>
                <a:lnTo>
                  <a:pt x="18938" y="57846"/>
                </a:lnTo>
                <a:lnTo>
                  <a:pt x="19128" y="57479"/>
                </a:lnTo>
                <a:lnTo>
                  <a:pt x="19317" y="57138"/>
                </a:lnTo>
                <a:lnTo>
                  <a:pt x="19482" y="56785"/>
                </a:lnTo>
                <a:lnTo>
                  <a:pt x="19646" y="56418"/>
                </a:lnTo>
                <a:lnTo>
                  <a:pt x="19797" y="56052"/>
                </a:lnTo>
                <a:lnTo>
                  <a:pt x="20113" y="55269"/>
                </a:lnTo>
                <a:lnTo>
                  <a:pt x="20442" y="54460"/>
                </a:lnTo>
                <a:lnTo>
                  <a:pt x="20505" y="55395"/>
                </a:lnTo>
                <a:lnTo>
                  <a:pt x="20568" y="56292"/>
                </a:lnTo>
                <a:lnTo>
                  <a:pt x="20606" y="57164"/>
                </a:lnTo>
                <a:lnTo>
                  <a:pt x="20619" y="57593"/>
                </a:lnTo>
                <a:lnTo>
                  <a:pt x="20631" y="58010"/>
                </a:lnTo>
                <a:lnTo>
                  <a:pt x="20619" y="58793"/>
                </a:lnTo>
                <a:lnTo>
                  <a:pt x="20593" y="59513"/>
                </a:lnTo>
                <a:lnTo>
                  <a:pt x="20543" y="60233"/>
                </a:lnTo>
                <a:lnTo>
                  <a:pt x="20505" y="61029"/>
                </a:lnTo>
                <a:lnTo>
                  <a:pt x="20202" y="61054"/>
                </a:lnTo>
                <a:lnTo>
                  <a:pt x="19886" y="61067"/>
                </a:lnTo>
                <a:lnTo>
                  <a:pt x="19229" y="61092"/>
                </a:lnTo>
                <a:lnTo>
                  <a:pt x="18888" y="61118"/>
                </a:lnTo>
                <a:lnTo>
                  <a:pt x="18559" y="61143"/>
                </a:lnTo>
                <a:lnTo>
                  <a:pt x="18231" y="61181"/>
                </a:lnTo>
                <a:lnTo>
                  <a:pt x="17915" y="61231"/>
                </a:lnTo>
                <a:lnTo>
                  <a:pt x="17612" y="61307"/>
                </a:lnTo>
                <a:lnTo>
                  <a:pt x="17473" y="61345"/>
                </a:lnTo>
                <a:lnTo>
                  <a:pt x="17347" y="61396"/>
                </a:lnTo>
                <a:lnTo>
                  <a:pt x="17220" y="61459"/>
                </a:lnTo>
                <a:lnTo>
                  <a:pt x="17107" y="61535"/>
                </a:lnTo>
                <a:lnTo>
                  <a:pt x="16993" y="61610"/>
                </a:lnTo>
                <a:lnTo>
                  <a:pt x="16892" y="61686"/>
                </a:lnTo>
                <a:lnTo>
                  <a:pt x="16803" y="61787"/>
                </a:lnTo>
                <a:lnTo>
                  <a:pt x="16728" y="61888"/>
                </a:lnTo>
                <a:lnTo>
                  <a:pt x="16664" y="62002"/>
                </a:lnTo>
                <a:lnTo>
                  <a:pt x="16601" y="62141"/>
                </a:lnTo>
                <a:lnTo>
                  <a:pt x="16563" y="62280"/>
                </a:lnTo>
                <a:lnTo>
                  <a:pt x="16525" y="62431"/>
                </a:lnTo>
                <a:lnTo>
                  <a:pt x="16513" y="62596"/>
                </a:lnTo>
                <a:lnTo>
                  <a:pt x="16513" y="62773"/>
                </a:lnTo>
                <a:lnTo>
                  <a:pt x="16513" y="62874"/>
                </a:lnTo>
                <a:lnTo>
                  <a:pt x="16538" y="62987"/>
                </a:lnTo>
                <a:lnTo>
                  <a:pt x="16563" y="63101"/>
                </a:lnTo>
                <a:lnTo>
                  <a:pt x="16601" y="63215"/>
                </a:lnTo>
                <a:lnTo>
                  <a:pt x="16652" y="63328"/>
                </a:lnTo>
                <a:lnTo>
                  <a:pt x="16728" y="63429"/>
                </a:lnTo>
                <a:lnTo>
                  <a:pt x="16829" y="63518"/>
                </a:lnTo>
                <a:lnTo>
                  <a:pt x="16942" y="63581"/>
                </a:lnTo>
                <a:lnTo>
                  <a:pt x="17043" y="63632"/>
                </a:lnTo>
                <a:lnTo>
                  <a:pt x="17144" y="63657"/>
                </a:lnTo>
                <a:lnTo>
                  <a:pt x="17245" y="63669"/>
                </a:lnTo>
                <a:lnTo>
                  <a:pt x="17347" y="63669"/>
                </a:lnTo>
                <a:lnTo>
                  <a:pt x="17448" y="63657"/>
                </a:lnTo>
                <a:lnTo>
                  <a:pt x="17549" y="63644"/>
                </a:lnTo>
                <a:lnTo>
                  <a:pt x="17763" y="63581"/>
                </a:lnTo>
                <a:lnTo>
                  <a:pt x="17978" y="63505"/>
                </a:lnTo>
                <a:lnTo>
                  <a:pt x="18193" y="63429"/>
                </a:lnTo>
                <a:lnTo>
                  <a:pt x="18408" y="63366"/>
                </a:lnTo>
                <a:lnTo>
                  <a:pt x="18623" y="63316"/>
                </a:lnTo>
                <a:lnTo>
                  <a:pt x="18383" y="63581"/>
                </a:lnTo>
                <a:lnTo>
                  <a:pt x="18168" y="63834"/>
                </a:lnTo>
                <a:lnTo>
                  <a:pt x="17966" y="64074"/>
                </a:lnTo>
                <a:lnTo>
                  <a:pt x="17789" y="64301"/>
                </a:lnTo>
                <a:lnTo>
                  <a:pt x="17637" y="64528"/>
                </a:lnTo>
                <a:lnTo>
                  <a:pt x="17511" y="64731"/>
                </a:lnTo>
                <a:lnTo>
                  <a:pt x="17410" y="64933"/>
                </a:lnTo>
                <a:lnTo>
                  <a:pt x="17334" y="65110"/>
                </a:lnTo>
                <a:lnTo>
                  <a:pt x="17283" y="65286"/>
                </a:lnTo>
                <a:lnTo>
                  <a:pt x="17271" y="65451"/>
                </a:lnTo>
                <a:lnTo>
                  <a:pt x="17271" y="65526"/>
                </a:lnTo>
                <a:lnTo>
                  <a:pt x="17283" y="65602"/>
                </a:lnTo>
                <a:lnTo>
                  <a:pt x="17296" y="65678"/>
                </a:lnTo>
                <a:lnTo>
                  <a:pt x="17321" y="65754"/>
                </a:lnTo>
                <a:lnTo>
                  <a:pt x="17359" y="65817"/>
                </a:lnTo>
                <a:lnTo>
                  <a:pt x="17397" y="65880"/>
                </a:lnTo>
                <a:lnTo>
                  <a:pt x="17448" y="65943"/>
                </a:lnTo>
                <a:lnTo>
                  <a:pt x="17511" y="66006"/>
                </a:lnTo>
                <a:lnTo>
                  <a:pt x="17650" y="66120"/>
                </a:lnTo>
                <a:lnTo>
                  <a:pt x="17827" y="66221"/>
                </a:lnTo>
                <a:lnTo>
                  <a:pt x="17915" y="66259"/>
                </a:lnTo>
                <a:lnTo>
                  <a:pt x="18004" y="66297"/>
                </a:lnTo>
                <a:lnTo>
                  <a:pt x="18079" y="66310"/>
                </a:lnTo>
                <a:lnTo>
                  <a:pt x="18168" y="66322"/>
                </a:lnTo>
                <a:lnTo>
                  <a:pt x="18244" y="66322"/>
                </a:lnTo>
                <a:lnTo>
                  <a:pt x="18319" y="66310"/>
                </a:lnTo>
                <a:lnTo>
                  <a:pt x="18383" y="66297"/>
                </a:lnTo>
                <a:lnTo>
                  <a:pt x="18458" y="66259"/>
                </a:lnTo>
                <a:lnTo>
                  <a:pt x="18585" y="66183"/>
                </a:lnTo>
                <a:lnTo>
                  <a:pt x="18711" y="66082"/>
                </a:lnTo>
                <a:lnTo>
                  <a:pt x="18825" y="65956"/>
                </a:lnTo>
                <a:lnTo>
                  <a:pt x="18938" y="65817"/>
                </a:lnTo>
                <a:lnTo>
                  <a:pt x="19039" y="65665"/>
                </a:lnTo>
                <a:lnTo>
                  <a:pt x="19141" y="65501"/>
                </a:lnTo>
                <a:lnTo>
                  <a:pt x="19343" y="65160"/>
                </a:lnTo>
                <a:lnTo>
                  <a:pt x="19444" y="64996"/>
                </a:lnTo>
                <a:lnTo>
                  <a:pt x="19545" y="64844"/>
                </a:lnTo>
                <a:lnTo>
                  <a:pt x="19659" y="64693"/>
                </a:lnTo>
                <a:lnTo>
                  <a:pt x="19772" y="64579"/>
                </a:lnTo>
                <a:lnTo>
                  <a:pt x="19760" y="64541"/>
                </a:lnTo>
                <a:lnTo>
                  <a:pt x="19810" y="64503"/>
                </a:lnTo>
                <a:lnTo>
                  <a:pt x="19785" y="64554"/>
                </a:lnTo>
                <a:lnTo>
                  <a:pt x="19772" y="64579"/>
                </a:lnTo>
                <a:lnTo>
                  <a:pt x="20164" y="66562"/>
                </a:lnTo>
                <a:lnTo>
                  <a:pt x="20202" y="66651"/>
                </a:lnTo>
                <a:lnTo>
                  <a:pt x="20265" y="66727"/>
                </a:lnTo>
                <a:lnTo>
                  <a:pt x="20315" y="66802"/>
                </a:lnTo>
                <a:lnTo>
                  <a:pt x="20391" y="66878"/>
                </a:lnTo>
                <a:lnTo>
                  <a:pt x="20454" y="66941"/>
                </a:lnTo>
                <a:lnTo>
                  <a:pt x="20543" y="66992"/>
                </a:lnTo>
                <a:lnTo>
                  <a:pt x="20619" y="67030"/>
                </a:lnTo>
                <a:lnTo>
                  <a:pt x="20720" y="67055"/>
                </a:lnTo>
                <a:lnTo>
                  <a:pt x="20909" y="67055"/>
                </a:lnTo>
                <a:lnTo>
                  <a:pt x="21023" y="67017"/>
                </a:lnTo>
                <a:lnTo>
                  <a:pt x="21137" y="66967"/>
                </a:lnTo>
                <a:lnTo>
                  <a:pt x="21250" y="66903"/>
                </a:lnTo>
                <a:lnTo>
                  <a:pt x="21377" y="66802"/>
                </a:lnTo>
                <a:lnTo>
                  <a:pt x="21503" y="66676"/>
                </a:lnTo>
                <a:lnTo>
                  <a:pt x="21629" y="66524"/>
                </a:lnTo>
                <a:lnTo>
                  <a:pt x="21718" y="66398"/>
                </a:lnTo>
                <a:lnTo>
                  <a:pt x="21768" y="66259"/>
                </a:lnTo>
                <a:lnTo>
                  <a:pt x="21806" y="66120"/>
                </a:lnTo>
                <a:lnTo>
                  <a:pt x="21819" y="65981"/>
                </a:lnTo>
                <a:lnTo>
                  <a:pt x="21819" y="65842"/>
                </a:lnTo>
                <a:lnTo>
                  <a:pt x="21806" y="65691"/>
                </a:lnTo>
                <a:lnTo>
                  <a:pt x="21781" y="65552"/>
                </a:lnTo>
                <a:lnTo>
                  <a:pt x="21756" y="65400"/>
                </a:lnTo>
                <a:lnTo>
                  <a:pt x="21693" y="65110"/>
                </a:lnTo>
                <a:lnTo>
                  <a:pt x="21629" y="64832"/>
                </a:lnTo>
                <a:lnTo>
                  <a:pt x="21617" y="64693"/>
                </a:lnTo>
                <a:lnTo>
                  <a:pt x="21604" y="64554"/>
                </a:lnTo>
                <a:lnTo>
                  <a:pt x="21617" y="64427"/>
                </a:lnTo>
                <a:lnTo>
                  <a:pt x="21642" y="64301"/>
                </a:lnTo>
                <a:lnTo>
                  <a:pt x="21743" y="64364"/>
                </a:lnTo>
                <a:lnTo>
                  <a:pt x="21831" y="64440"/>
                </a:lnTo>
                <a:lnTo>
                  <a:pt x="22021" y="64604"/>
                </a:lnTo>
                <a:lnTo>
                  <a:pt x="22223" y="64794"/>
                </a:lnTo>
                <a:lnTo>
                  <a:pt x="22425" y="64983"/>
                </a:lnTo>
                <a:lnTo>
                  <a:pt x="22526" y="65059"/>
                </a:lnTo>
                <a:lnTo>
                  <a:pt x="22640" y="65147"/>
                </a:lnTo>
                <a:lnTo>
                  <a:pt x="22754" y="65211"/>
                </a:lnTo>
                <a:lnTo>
                  <a:pt x="22867" y="65274"/>
                </a:lnTo>
                <a:lnTo>
                  <a:pt x="22981" y="65324"/>
                </a:lnTo>
                <a:lnTo>
                  <a:pt x="23107" y="65350"/>
                </a:lnTo>
                <a:lnTo>
                  <a:pt x="23234" y="65362"/>
                </a:lnTo>
                <a:lnTo>
                  <a:pt x="23360" y="65350"/>
                </a:lnTo>
                <a:lnTo>
                  <a:pt x="23436" y="65324"/>
                </a:lnTo>
                <a:lnTo>
                  <a:pt x="23512" y="65286"/>
                </a:lnTo>
                <a:lnTo>
                  <a:pt x="23600" y="65236"/>
                </a:lnTo>
                <a:lnTo>
                  <a:pt x="23701" y="65173"/>
                </a:lnTo>
                <a:lnTo>
                  <a:pt x="23777" y="65097"/>
                </a:lnTo>
                <a:lnTo>
                  <a:pt x="23853" y="65034"/>
                </a:lnTo>
                <a:lnTo>
                  <a:pt x="23916" y="64958"/>
                </a:lnTo>
                <a:lnTo>
                  <a:pt x="23954" y="64895"/>
                </a:lnTo>
                <a:lnTo>
                  <a:pt x="24017" y="64731"/>
                </a:lnTo>
                <a:lnTo>
                  <a:pt x="24068" y="64566"/>
                </a:lnTo>
                <a:lnTo>
                  <a:pt x="24093" y="64415"/>
                </a:lnTo>
                <a:lnTo>
                  <a:pt x="24106" y="64263"/>
                </a:lnTo>
                <a:lnTo>
                  <a:pt x="24106" y="64112"/>
                </a:lnTo>
                <a:lnTo>
                  <a:pt x="24080" y="63973"/>
                </a:lnTo>
                <a:lnTo>
                  <a:pt x="24055" y="63834"/>
                </a:lnTo>
                <a:lnTo>
                  <a:pt x="24004" y="63695"/>
                </a:lnTo>
                <a:lnTo>
                  <a:pt x="23954" y="63556"/>
                </a:lnTo>
                <a:lnTo>
                  <a:pt x="23878" y="63429"/>
                </a:lnTo>
                <a:lnTo>
                  <a:pt x="23802" y="63303"/>
                </a:lnTo>
                <a:lnTo>
                  <a:pt x="23714" y="63177"/>
                </a:lnTo>
                <a:lnTo>
                  <a:pt x="23613" y="63050"/>
                </a:lnTo>
                <a:lnTo>
                  <a:pt x="23499" y="62937"/>
                </a:lnTo>
                <a:lnTo>
                  <a:pt x="23259" y="62697"/>
                </a:lnTo>
                <a:lnTo>
                  <a:pt x="23006" y="62482"/>
                </a:lnTo>
                <a:lnTo>
                  <a:pt x="22728" y="62255"/>
                </a:lnTo>
                <a:lnTo>
                  <a:pt x="22438" y="62052"/>
                </a:lnTo>
                <a:lnTo>
                  <a:pt x="22135" y="61838"/>
                </a:lnTo>
                <a:lnTo>
                  <a:pt x="21554" y="61433"/>
                </a:lnTo>
                <a:lnTo>
                  <a:pt x="21288" y="61231"/>
                </a:lnTo>
                <a:lnTo>
                  <a:pt x="21036" y="61029"/>
                </a:lnTo>
                <a:lnTo>
                  <a:pt x="21099" y="60625"/>
                </a:lnTo>
                <a:lnTo>
                  <a:pt x="21149" y="60233"/>
                </a:lnTo>
                <a:lnTo>
                  <a:pt x="21200" y="59842"/>
                </a:lnTo>
                <a:lnTo>
                  <a:pt x="21238" y="59437"/>
                </a:lnTo>
                <a:lnTo>
                  <a:pt x="21263" y="59046"/>
                </a:lnTo>
                <a:lnTo>
                  <a:pt x="21276" y="58654"/>
                </a:lnTo>
                <a:lnTo>
                  <a:pt x="21276" y="58263"/>
                </a:lnTo>
                <a:lnTo>
                  <a:pt x="21276" y="57871"/>
                </a:lnTo>
                <a:lnTo>
                  <a:pt x="21263" y="57479"/>
                </a:lnTo>
                <a:lnTo>
                  <a:pt x="21250" y="57100"/>
                </a:lnTo>
                <a:lnTo>
                  <a:pt x="21200" y="56330"/>
                </a:lnTo>
                <a:lnTo>
                  <a:pt x="21111" y="55559"/>
                </a:lnTo>
                <a:lnTo>
                  <a:pt x="21010" y="54801"/>
                </a:lnTo>
                <a:lnTo>
                  <a:pt x="20884" y="54043"/>
                </a:lnTo>
                <a:lnTo>
                  <a:pt x="20745" y="53298"/>
                </a:lnTo>
                <a:lnTo>
                  <a:pt x="20593" y="52553"/>
                </a:lnTo>
                <a:lnTo>
                  <a:pt x="20429" y="51807"/>
                </a:lnTo>
                <a:lnTo>
                  <a:pt x="20075" y="50355"/>
                </a:lnTo>
                <a:lnTo>
                  <a:pt x="19734" y="48915"/>
                </a:lnTo>
                <a:lnTo>
                  <a:pt x="20581" y="49609"/>
                </a:lnTo>
                <a:lnTo>
                  <a:pt x="21478" y="50342"/>
                </a:lnTo>
                <a:lnTo>
                  <a:pt x="22400" y="51075"/>
                </a:lnTo>
                <a:lnTo>
                  <a:pt x="22880" y="51441"/>
                </a:lnTo>
                <a:lnTo>
                  <a:pt x="23360" y="51795"/>
                </a:lnTo>
                <a:lnTo>
                  <a:pt x="23499" y="51871"/>
                </a:lnTo>
                <a:lnTo>
                  <a:pt x="23651" y="51946"/>
                </a:lnTo>
                <a:lnTo>
                  <a:pt x="23828" y="52022"/>
                </a:lnTo>
                <a:lnTo>
                  <a:pt x="24004" y="52073"/>
                </a:lnTo>
                <a:lnTo>
                  <a:pt x="24207" y="52123"/>
                </a:lnTo>
                <a:lnTo>
                  <a:pt x="24396" y="52148"/>
                </a:lnTo>
                <a:lnTo>
                  <a:pt x="24586" y="52161"/>
                </a:lnTo>
                <a:lnTo>
                  <a:pt x="24775" y="52161"/>
                </a:lnTo>
                <a:lnTo>
                  <a:pt x="24952" y="52136"/>
                </a:lnTo>
                <a:lnTo>
                  <a:pt x="25104" y="52085"/>
                </a:lnTo>
                <a:lnTo>
                  <a:pt x="25179" y="52060"/>
                </a:lnTo>
                <a:lnTo>
                  <a:pt x="25243" y="52022"/>
                </a:lnTo>
                <a:lnTo>
                  <a:pt x="25306" y="51972"/>
                </a:lnTo>
                <a:lnTo>
                  <a:pt x="25356" y="51921"/>
                </a:lnTo>
                <a:lnTo>
                  <a:pt x="25394" y="51858"/>
                </a:lnTo>
                <a:lnTo>
                  <a:pt x="25432" y="51795"/>
                </a:lnTo>
                <a:lnTo>
                  <a:pt x="25457" y="51719"/>
                </a:lnTo>
                <a:lnTo>
                  <a:pt x="25470" y="51643"/>
                </a:lnTo>
                <a:lnTo>
                  <a:pt x="25483" y="51555"/>
                </a:lnTo>
                <a:lnTo>
                  <a:pt x="25470" y="51454"/>
                </a:lnTo>
                <a:lnTo>
                  <a:pt x="25457" y="51353"/>
                </a:lnTo>
                <a:lnTo>
                  <a:pt x="25432" y="51239"/>
                </a:lnTo>
                <a:lnTo>
                  <a:pt x="25280" y="50999"/>
                </a:lnTo>
                <a:lnTo>
                  <a:pt x="25116" y="50772"/>
                </a:lnTo>
                <a:lnTo>
                  <a:pt x="24952" y="50557"/>
                </a:lnTo>
                <a:lnTo>
                  <a:pt x="24775" y="50342"/>
                </a:lnTo>
                <a:lnTo>
                  <a:pt x="24598" y="50140"/>
                </a:lnTo>
                <a:lnTo>
                  <a:pt x="24421" y="49950"/>
                </a:lnTo>
                <a:lnTo>
                  <a:pt x="24232" y="49761"/>
                </a:lnTo>
                <a:lnTo>
                  <a:pt x="24030" y="49584"/>
                </a:lnTo>
                <a:lnTo>
                  <a:pt x="23828" y="49407"/>
                </a:lnTo>
                <a:lnTo>
                  <a:pt x="23625" y="49243"/>
                </a:lnTo>
                <a:lnTo>
                  <a:pt x="23196" y="48940"/>
                </a:lnTo>
                <a:lnTo>
                  <a:pt x="22766" y="48637"/>
                </a:lnTo>
                <a:lnTo>
                  <a:pt x="22312" y="48371"/>
                </a:lnTo>
                <a:lnTo>
                  <a:pt x="21857" y="48106"/>
                </a:lnTo>
                <a:lnTo>
                  <a:pt x="21402" y="47853"/>
                </a:lnTo>
                <a:lnTo>
                  <a:pt x="20480" y="47348"/>
                </a:lnTo>
                <a:lnTo>
                  <a:pt x="20025" y="47095"/>
                </a:lnTo>
                <a:lnTo>
                  <a:pt x="19570" y="46843"/>
                </a:lnTo>
                <a:lnTo>
                  <a:pt x="19128" y="46577"/>
                </a:lnTo>
                <a:lnTo>
                  <a:pt x="18698" y="46300"/>
                </a:lnTo>
                <a:lnTo>
                  <a:pt x="18269" y="45516"/>
                </a:lnTo>
                <a:lnTo>
                  <a:pt x="17852" y="44784"/>
                </a:lnTo>
                <a:lnTo>
                  <a:pt x="17372" y="43963"/>
                </a:lnTo>
                <a:lnTo>
                  <a:pt x="16917" y="43116"/>
                </a:lnTo>
                <a:lnTo>
                  <a:pt x="16702" y="42699"/>
                </a:lnTo>
                <a:lnTo>
                  <a:pt x="16487" y="42270"/>
                </a:lnTo>
                <a:lnTo>
                  <a:pt x="16273" y="41840"/>
                </a:lnTo>
                <a:lnTo>
                  <a:pt x="16083" y="41411"/>
                </a:lnTo>
                <a:lnTo>
                  <a:pt x="15894" y="40981"/>
                </a:lnTo>
                <a:lnTo>
                  <a:pt x="15717" y="40539"/>
                </a:lnTo>
                <a:lnTo>
                  <a:pt x="15553" y="40097"/>
                </a:lnTo>
                <a:lnTo>
                  <a:pt x="15401" y="39642"/>
                </a:lnTo>
                <a:lnTo>
                  <a:pt x="15249" y="39187"/>
                </a:lnTo>
                <a:lnTo>
                  <a:pt x="15123" y="38733"/>
                </a:lnTo>
                <a:lnTo>
                  <a:pt x="15022" y="38265"/>
                </a:lnTo>
                <a:lnTo>
                  <a:pt x="14921" y="37785"/>
                </a:lnTo>
                <a:lnTo>
                  <a:pt x="14870" y="37457"/>
                </a:lnTo>
                <a:lnTo>
                  <a:pt x="14845" y="37293"/>
                </a:lnTo>
                <a:lnTo>
                  <a:pt x="14845" y="37116"/>
                </a:lnTo>
                <a:lnTo>
                  <a:pt x="14845" y="36951"/>
                </a:lnTo>
                <a:lnTo>
                  <a:pt x="14858" y="36787"/>
                </a:lnTo>
                <a:lnTo>
                  <a:pt x="14883" y="36623"/>
                </a:lnTo>
                <a:lnTo>
                  <a:pt x="14921" y="36471"/>
                </a:lnTo>
                <a:lnTo>
                  <a:pt x="15603" y="34412"/>
                </a:lnTo>
                <a:lnTo>
                  <a:pt x="16298" y="32391"/>
                </a:lnTo>
                <a:lnTo>
                  <a:pt x="17599" y="28601"/>
                </a:lnTo>
                <a:lnTo>
                  <a:pt x="17940" y="30256"/>
                </a:lnTo>
                <a:lnTo>
                  <a:pt x="18155" y="31204"/>
                </a:lnTo>
                <a:lnTo>
                  <a:pt x="18269" y="31696"/>
                </a:lnTo>
                <a:lnTo>
                  <a:pt x="18395" y="32176"/>
                </a:lnTo>
                <a:lnTo>
                  <a:pt x="18433" y="32303"/>
                </a:lnTo>
                <a:lnTo>
                  <a:pt x="18484" y="32429"/>
                </a:lnTo>
                <a:lnTo>
                  <a:pt x="18547" y="32568"/>
                </a:lnTo>
                <a:lnTo>
                  <a:pt x="18623" y="32694"/>
                </a:lnTo>
                <a:lnTo>
                  <a:pt x="18698" y="32821"/>
                </a:lnTo>
                <a:lnTo>
                  <a:pt x="18787" y="32934"/>
                </a:lnTo>
                <a:lnTo>
                  <a:pt x="18888" y="33035"/>
                </a:lnTo>
                <a:lnTo>
                  <a:pt x="18989" y="33124"/>
                </a:lnTo>
                <a:lnTo>
                  <a:pt x="19103" y="33200"/>
                </a:lnTo>
                <a:lnTo>
                  <a:pt x="19216" y="33250"/>
                </a:lnTo>
                <a:lnTo>
                  <a:pt x="19330" y="33288"/>
                </a:lnTo>
                <a:lnTo>
                  <a:pt x="19456" y="33288"/>
                </a:lnTo>
                <a:lnTo>
                  <a:pt x="19520" y="33275"/>
                </a:lnTo>
                <a:lnTo>
                  <a:pt x="19583" y="33263"/>
                </a:lnTo>
                <a:lnTo>
                  <a:pt x="19646" y="33237"/>
                </a:lnTo>
                <a:lnTo>
                  <a:pt x="19709" y="33200"/>
                </a:lnTo>
                <a:lnTo>
                  <a:pt x="19772" y="33162"/>
                </a:lnTo>
                <a:lnTo>
                  <a:pt x="19835" y="33111"/>
                </a:lnTo>
                <a:lnTo>
                  <a:pt x="19962" y="32972"/>
                </a:lnTo>
                <a:lnTo>
                  <a:pt x="20050" y="32858"/>
                </a:lnTo>
                <a:lnTo>
                  <a:pt x="20113" y="32719"/>
                </a:lnTo>
                <a:lnTo>
                  <a:pt x="20151" y="32568"/>
                </a:lnTo>
                <a:lnTo>
                  <a:pt x="20176" y="32416"/>
                </a:lnTo>
                <a:lnTo>
                  <a:pt x="20202" y="32252"/>
                </a:lnTo>
                <a:lnTo>
                  <a:pt x="20202" y="32088"/>
                </a:lnTo>
                <a:lnTo>
                  <a:pt x="20214" y="31747"/>
                </a:lnTo>
                <a:lnTo>
                  <a:pt x="20214" y="31393"/>
                </a:lnTo>
                <a:lnTo>
                  <a:pt x="20189" y="31052"/>
                </a:lnTo>
                <a:lnTo>
                  <a:pt x="20151" y="30711"/>
                </a:lnTo>
                <a:lnTo>
                  <a:pt x="20101" y="30370"/>
                </a:lnTo>
                <a:lnTo>
                  <a:pt x="20025" y="30041"/>
                </a:lnTo>
                <a:lnTo>
                  <a:pt x="19936" y="29726"/>
                </a:lnTo>
                <a:lnTo>
                  <a:pt x="19835" y="29397"/>
                </a:lnTo>
                <a:lnTo>
                  <a:pt x="19722" y="29081"/>
                </a:lnTo>
                <a:lnTo>
                  <a:pt x="19595" y="28778"/>
                </a:lnTo>
                <a:lnTo>
                  <a:pt x="19456" y="28462"/>
                </a:lnTo>
                <a:lnTo>
                  <a:pt x="19305" y="28159"/>
                </a:lnTo>
                <a:lnTo>
                  <a:pt x="19153" y="27856"/>
                </a:lnTo>
                <a:lnTo>
                  <a:pt x="18989" y="27565"/>
                </a:lnTo>
                <a:lnTo>
                  <a:pt x="18812" y="27262"/>
                </a:lnTo>
                <a:lnTo>
                  <a:pt x="18446" y="26681"/>
                </a:lnTo>
                <a:lnTo>
                  <a:pt x="18370" y="26542"/>
                </a:lnTo>
                <a:lnTo>
                  <a:pt x="18294" y="26391"/>
                </a:lnTo>
                <a:lnTo>
                  <a:pt x="18231" y="26226"/>
                </a:lnTo>
                <a:lnTo>
                  <a:pt x="18180" y="26062"/>
                </a:lnTo>
                <a:lnTo>
                  <a:pt x="18142" y="25898"/>
                </a:lnTo>
                <a:lnTo>
                  <a:pt x="18117" y="25734"/>
                </a:lnTo>
                <a:lnTo>
                  <a:pt x="18117" y="25569"/>
                </a:lnTo>
                <a:lnTo>
                  <a:pt x="18130" y="25405"/>
                </a:lnTo>
                <a:lnTo>
                  <a:pt x="18231" y="24774"/>
                </a:lnTo>
                <a:lnTo>
                  <a:pt x="18319" y="24129"/>
                </a:lnTo>
                <a:lnTo>
                  <a:pt x="18395" y="23498"/>
                </a:lnTo>
                <a:lnTo>
                  <a:pt x="18458" y="22853"/>
                </a:lnTo>
                <a:lnTo>
                  <a:pt x="18521" y="22209"/>
                </a:lnTo>
                <a:lnTo>
                  <a:pt x="18559" y="21578"/>
                </a:lnTo>
                <a:lnTo>
                  <a:pt x="18585" y="20933"/>
                </a:lnTo>
                <a:lnTo>
                  <a:pt x="18597" y="20302"/>
                </a:lnTo>
                <a:lnTo>
                  <a:pt x="18597" y="19657"/>
                </a:lnTo>
                <a:lnTo>
                  <a:pt x="18597" y="19013"/>
                </a:lnTo>
                <a:lnTo>
                  <a:pt x="18572" y="18381"/>
                </a:lnTo>
                <a:lnTo>
                  <a:pt x="18547" y="17737"/>
                </a:lnTo>
                <a:lnTo>
                  <a:pt x="18509" y="17093"/>
                </a:lnTo>
                <a:lnTo>
                  <a:pt x="18458" y="16461"/>
                </a:lnTo>
                <a:lnTo>
                  <a:pt x="18395" y="15817"/>
                </a:lnTo>
                <a:lnTo>
                  <a:pt x="18319" y="15173"/>
                </a:lnTo>
                <a:lnTo>
                  <a:pt x="18256" y="14705"/>
                </a:lnTo>
                <a:lnTo>
                  <a:pt x="18193" y="14225"/>
                </a:lnTo>
                <a:lnTo>
                  <a:pt x="18105" y="13745"/>
                </a:lnTo>
                <a:lnTo>
                  <a:pt x="18016" y="13278"/>
                </a:lnTo>
                <a:lnTo>
                  <a:pt x="17928" y="12810"/>
                </a:lnTo>
                <a:lnTo>
                  <a:pt x="17827" y="12356"/>
                </a:lnTo>
                <a:lnTo>
                  <a:pt x="17713" y="11888"/>
                </a:lnTo>
                <a:lnTo>
                  <a:pt x="17587" y="11434"/>
                </a:lnTo>
                <a:lnTo>
                  <a:pt x="17460" y="10979"/>
                </a:lnTo>
                <a:lnTo>
                  <a:pt x="17321" y="10524"/>
                </a:lnTo>
                <a:lnTo>
                  <a:pt x="17182" y="10082"/>
                </a:lnTo>
                <a:lnTo>
                  <a:pt x="17031" y="9627"/>
                </a:lnTo>
                <a:lnTo>
                  <a:pt x="16715" y="8743"/>
                </a:lnTo>
                <a:lnTo>
                  <a:pt x="16374" y="7871"/>
                </a:lnTo>
                <a:lnTo>
                  <a:pt x="16007" y="6999"/>
                </a:lnTo>
                <a:lnTo>
                  <a:pt x="15616" y="6153"/>
                </a:lnTo>
                <a:lnTo>
                  <a:pt x="15199" y="5307"/>
                </a:lnTo>
                <a:lnTo>
                  <a:pt x="14757" y="4460"/>
                </a:lnTo>
                <a:lnTo>
                  <a:pt x="14302" y="3627"/>
                </a:lnTo>
                <a:lnTo>
                  <a:pt x="13834" y="2805"/>
                </a:lnTo>
                <a:lnTo>
                  <a:pt x="13342" y="1984"/>
                </a:lnTo>
                <a:lnTo>
                  <a:pt x="12824" y="1176"/>
                </a:lnTo>
                <a:lnTo>
                  <a:pt x="12710" y="1012"/>
                </a:lnTo>
                <a:lnTo>
                  <a:pt x="12584" y="860"/>
                </a:lnTo>
                <a:lnTo>
                  <a:pt x="12445" y="708"/>
                </a:lnTo>
                <a:lnTo>
                  <a:pt x="12306" y="569"/>
                </a:lnTo>
                <a:lnTo>
                  <a:pt x="12003" y="292"/>
                </a:lnTo>
                <a:lnTo>
                  <a:pt x="116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51E28FD1-32E8-4047-85D6-47597D77C871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06B58-0F07-4CAC-8038-12705E4BF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4"/>
          <a:stretch/>
        </p:blipFill>
        <p:spPr>
          <a:xfrm>
            <a:off x="880620" y="791096"/>
            <a:ext cx="7100887" cy="37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669994" y="152131"/>
            <a:ext cx="1537425" cy="476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Khuyến mãi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365;p51">
            <a:extLst>
              <a:ext uri="{FF2B5EF4-FFF2-40B4-BE49-F238E27FC236}">
                <a16:creationId xmlns:a16="http://schemas.microsoft.com/office/drawing/2014/main" id="{4EEE155A-511F-4BE9-8E8D-1051F23C6F79}"/>
              </a:ext>
            </a:extLst>
          </p:cNvPr>
          <p:cNvSpPr/>
          <p:nvPr/>
        </p:nvSpPr>
        <p:spPr>
          <a:xfrm rot="10800000">
            <a:off x="8179447" y="1843194"/>
            <a:ext cx="667115" cy="667140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0;p51">
            <a:extLst>
              <a:ext uri="{FF2B5EF4-FFF2-40B4-BE49-F238E27FC236}">
                <a16:creationId xmlns:a16="http://schemas.microsoft.com/office/drawing/2014/main" id="{3AAB0ADC-3C78-406F-A231-BD065D435F88}"/>
              </a:ext>
            </a:extLst>
          </p:cNvPr>
          <p:cNvSpPr/>
          <p:nvPr/>
        </p:nvSpPr>
        <p:spPr>
          <a:xfrm rot="10800000">
            <a:off x="8373428" y="1963777"/>
            <a:ext cx="279151" cy="546557"/>
          </a:xfrm>
          <a:custGeom>
            <a:avLst/>
            <a:gdLst/>
            <a:ahLst/>
            <a:cxnLst/>
            <a:rect l="l" t="t" r="r" b="b"/>
            <a:pathLst>
              <a:path w="43397" h="84968" extrusionOk="0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EC66ACC4-C32C-436C-84C3-8F991352C8DB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A1BAE-741B-4AE5-9541-E2A810B05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6" y="628650"/>
            <a:ext cx="7094501" cy="40433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241369" y="187850"/>
            <a:ext cx="40520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5 : Các chức năng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Kỹ năng bán hàng online đỉnh cao và những yếu tố cần">
            <a:extLst>
              <a:ext uri="{FF2B5EF4-FFF2-40B4-BE49-F238E27FC236}">
                <a16:creationId xmlns:a16="http://schemas.microsoft.com/office/drawing/2014/main" id="{28E52F25-CA8B-41A7-A21E-410B256A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7" y="1350267"/>
            <a:ext cx="3302794" cy="1978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359;p50">
            <a:extLst>
              <a:ext uri="{FF2B5EF4-FFF2-40B4-BE49-F238E27FC236}">
                <a16:creationId xmlns:a16="http://schemas.microsoft.com/office/drawing/2014/main" id="{FE4C48C1-82BD-4443-980D-ADD009F3EE2C}"/>
              </a:ext>
            </a:extLst>
          </p:cNvPr>
          <p:cNvSpPr txBox="1">
            <a:spLocks/>
          </p:cNvSpPr>
          <p:nvPr/>
        </p:nvSpPr>
        <p:spPr>
          <a:xfrm>
            <a:off x="371907" y="850401"/>
            <a:ext cx="1784316" cy="33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Bán hàng</a:t>
            </a:r>
          </a:p>
        </p:txBody>
      </p:sp>
      <p:sp>
        <p:nvSpPr>
          <p:cNvPr id="7" name="Google Shape;359;p50">
            <a:extLst>
              <a:ext uri="{FF2B5EF4-FFF2-40B4-BE49-F238E27FC236}">
                <a16:creationId xmlns:a16="http://schemas.microsoft.com/office/drawing/2014/main" id="{12809EE2-4C1C-43D8-B9CC-2F5F89514986}"/>
              </a:ext>
            </a:extLst>
          </p:cNvPr>
          <p:cNvSpPr txBox="1">
            <a:spLocks/>
          </p:cNvSpPr>
          <p:nvPr/>
        </p:nvSpPr>
        <p:spPr>
          <a:xfrm>
            <a:off x="3958501" y="1725055"/>
            <a:ext cx="4306818" cy="101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4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indent="-457200" algn="l">
              <a:buClrTx/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 năng bán hang có tác dụng giúp nhân viên có thể thanh toán được đơn hàng</a:t>
            </a:r>
          </a:p>
        </p:txBody>
      </p:sp>
      <p:grpSp>
        <p:nvGrpSpPr>
          <p:cNvPr id="8" name="Google Shape;372;p51">
            <a:extLst>
              <a:ext uri="{FF2B5EF4-FFF2-40B4-BE49-F238E27FC236}">
                <a16:creationId xmlns:a16="http://schemas.microsoft.com/office/drawing/2014/main" id="{0D4164A5-6444-4656-84D8-23BD43F20958}"/>
              </a:ext>
            </a:extLst>
          </p:cNvPr>
          <p:cNvGrpSpPr/>
          <p:nvPr/>
        </p:nvGrpSpPr>
        <p:grpSpPr>
          <a:xfrm>
            <a:off x="5568262" y="3164681"/>
            <a:ext cx="2697057" cy="1978819"/>
            <a:chOff x="235800" y="830650"/>
            <a:chExt cx="6978450" cy="4588844"/>
          </a:xfrm>
        </p:grpSpPr>
        <p:sp>
          <p:nvSpPr>
            <p:cNvPr id="9" name="Google Shape;373;p51">
              <a:extLst>
                <a:ext uri="{FF2B5EF4-FFF2-40B4-BE49-F238E27FC236}">
                  <a16:creationId xmlns:a16="http://schemas.microsoft.com/office/drawing/2014/main" id="{38F251A4-31BA-4A93-A267-70496E55C248}"/>
                </a:ext>
              </a:extLst>
            </p:cNvPr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4;p51">
              <a:extLst>
                <a:ext uri="{FF2B5EF4-FFF2-40B4-BE49-F238E27FC236}">
                  <a16:creationId xmlns:a16="http://schemas.microsoft.com/office/drawing/2014/main" id="{78E98C8A-54FC-4DB9-A588-7D58F8E2B736}"/>
                </a:ext>
              </a:extLst>
            </p:cNvPr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5;p51">
              <a:extLst>
                <a:ext uri="{FF2B5EF4-FFF2-40B4-BE49-F238E27FC236}">
                  <a16:creationId xmlns:a16="http://schemas.microsoft.com/office/drawing/2014/main" id="{807D8CC1-2B7F-429A-9757-DE436915F9E0}"/>
                </a:ext>
              </a:extLst>
            </p:cNvPr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6;p51">
              <a:extLst>
                <a:ext uri="{FF2B5EF4-FFF2-40B4-BE49-F238E27FC236}">
                  <a16:creationId xmlns:a16="http://schemas.microsoft.com/office/drawing/2014/main" id="{F1D5DC5C-FBB2-4489-9354-FB74E348FC27}"/>
                </a:ext>
              </a:extLst>
            </p:cNvPr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7;p51">
              <a:extLst>
                <a:ext uri="{FF2B5EF4-FFF2-40B4-BE49-F238E27FC236}">
                  <a16:creationId xmlns:a16="http://schemas.microsoft.com/office/drawing/2014/main" id="{6A6856FD-FE2D-40DE-98E3-1AE1EC5A3B47}"/>
                </a:ext>
              </a:extLst>
            </p:cNvPr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8;p51">
              <a:extLst>
                <a:ext uri="{FF2B5EF4-FFF2-40B4-BE49-F238E27FC236}">
                  <a16:creationId xmlns:a16="http://schemas.microsoft.com/office/drawing/2014/main" id="{6212F50C-69DE-479F-92C2-A181EB1F235F}"/>
                </a:ext>
              </a:extLst>
            </p:cNvPr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82;p51">
            <a:extLst>
              <a:ext uri="{FF2B5EF4-FFF2-40B4-BE49-F238E27FC236}">
                <a16:creationId xmlns:a16="http://schemas.microsoft.com/office/drawing/2014/main" id="{2CB37EB1-6047-48E2-ACBD-951B65580BBA}"/>
              </a:ext>
            </a:extLst>
          </p:cNvPr>
          <p:cNvSpPr/>
          <p:nvPr/>
        </p:nvSpPr>
        <p:spPr>
          <a:xfrm rot="10800000">
            <a:off x="7509928" y="3498444"/>
            <a:ext cx="342762" cy="342775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81;p51">
            <a:extLst>
              <a:ext uri="{FF2B5EF4-FFF2-40B4-BE49-F238E27FC236}">
                <a16:creationId xmlns:a16="http://schemas.microsoft.com/office/drawing/2014/main" id="{9DAF8493-051E-494E-B368-B45CC9870D4D}"/>
              </a:ext>
            </a:extLst>
          </p:cNvPr>
          <p:cNvSpPr/>
          <p:nvPr/>
        </p:nvSpPr>
        <p:spPr>
          <a:xfrm rot="10800000">
            <a:off x="6366130" y="3889666"/>
            <a:ext cx="342762" cy="342775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52">
            <a:extLst>
              <a:ext uri="{FF2B5EF4-FFF2-40B4-BE49-F238E27FC236}">
                <a16:creationId xmlns:a16="http://schemas.microsoft.com/office/drawing/2014/main" id="{AF4914C5-9335-4D57-8C99-8A954A7BD326}"/>
              </a:ext>
            </a:extLst>
          </p:cNvPr>
          <p:cNvSpPr/>
          <p:nvPr/>
        </p:nvSpPr>
        <p:spPr>
          <a:xfrm>
            <a:off x="463500" y="4211700"/>
            <a:ext cx="931800" cy="931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2;p52">
            <a:extLst>
              <a:ext uri="{FF2B5EF4-FFF2-40B4-BE49-F238E27FC236}">
                <a16:creationId xmlns:a16="http://schemas.microsoft.com/office/drawing/2014/main" id="{8F4FD6A8-D7E7-43E2-BED6-631B32ABBE63}"/>
              </a:ext>
            </a:extLst>
          </p:cNvPr>
          <p:cNvSpPr/>
          <p:nvPr/>
        </p:nvSpPr>
        <p:spPr>
          <a:xfrm rot="10800000">
            <a:off x="766605" y="4316642"/>
            <a:ext cx="325589" cy="721915"/>
          </a:xfrm>
          <a:custGeom>
            <a:avLst/>
            <a:gdLst/>
            <a:ahLst/>
            <a:cxnLst/>
            <a:rect l="l" t="t" r="r" b="b"/>
            <a:pathLst>
              <a:path w="36247" h="80369" extrusionOk="0">
                <a:moveTo>
                  <a:pt x="9451" y="31961"/>
                </a:moveTo>
                <a:lnTo>
                  <a:pt x="9678" y="31986"/>
                </a:lnTo>
                <a:lnTo>
                  <a:pt x="9905" y="32024"/>
                </a:lnTo>
                <a:lnTo>
                  <a:pt x="10133" y="32062"/>
                </a:lnTo>
                <a:lnTo>
                  <a:pt x="10360" y="32125"/>
                </a:lnTo>
                <a:lnTo>
                  <a:pt x="10575" y="32201"/>
                </a:lnTo>
                <a:lnTo>
                  <a:pt x="10790" y="32277"/>
                </a:lnTo>
                <a:lnTo>
                  <a:pt x="10436" y="32592"/>
                </a:lnTo>
                <a:lnTo>
                  <a:pt x="10070" y="32883"/>
                </a:lnTo>
                <a:lnTo>
                  <a:pt x="9716" y="33161"/>
                </a:lnTo>
                <a:lnTo>
                  <a:pt x="9350" y="33426"/>
                </a:lnTo>
                <a:lnTo>
                  <a:pt x="8983" y="33679"/>
                </a:lnTo>
                <a:lnTo>
                  <a:pt x="8617" y="33919"/>
                </a:lnTo>
                <a:lnTo>
                  <a:pt x="8238" y="34134"/>
                </a:lnTo>
                <a:lnTo>
                  <a:pt x="7859" y="34323"/>
                </a:lnTo>
                <a:lnTo>
                  <a:pt x="7467" y="34500"/>
                </a:lnTo>
                <a:lnTo>
                  <a:pt x="7063" y="34652"/>
                </a:lnTo>
                <a:lnTo>
                  <a:pt x="6659" y="34765"/>
                </a:lnTo>
                <a:lnTo>
                  <a:pt x="6242" y="34866"/>
                </a:lnTo>
                <a:lnTo>
                  <a:pt x="5812" y="34942"/>
                </a:lnTo>
                <a:lnTo>
                  <a:pt x="5585" y="34967"/>
                </a:lnTo>
                <a:lnTo>
                  <a:pt x="5370" y="34980"/>
                </a:lnTo>
                <a:lnTo>
                  <a:pt x="5143" y="34993"/>
                </a:lnTo>
                <a:lnTo>
                  <a:pt x="4915" y="34993"/>
                </a:lnTo>
                <a:lnTo>
                  <a:pt x="4675" y="34980"/>
                </a:lnTo>
                <a:lnTo>
                  <a:pt x="4448" y="34967"/>
                </a:lnTo>
                <a:lnTo>
                  <a:pt x="4549" y="34753"/>
                </a:lnTo>
                <a:lnTo>
                  <a:pt x="4663" y="34550"/>
                </a:lnTo>
                <a:lnTo>
                  <a:pt x="4776" y="34336"/>
                </a:lnTo>
                <a:lnTo>
                  <a:pt x="4915" y="34146"/>
                </a:lnTo>
                <a:lnTo>
                  <a:pt x="5054" y="33957"/>
                </a:lnTo>
                <a:lnTo>
                  <a:pt x="5206" y="33767"/>
                </a:lnTo>
                <a:lnTo>
                  <a:pt x="5370" y="33603"/>
                </a:lnTo>
                <a:lnTo>
                  <a:pt x="5547" y="33426"/>
                </a:lnTo>
                <a:lnTo>
                  <a:pt x="5724" y="33275"/>
                </a:lnTo>
                <a:lnTo>
                  <a:pt x="5913" y="33123"/>
                </a:lnTo>
                <a:lnTo>
                  <a:pt x="6103" y="32971"/>
                </a:lnTo>
                <a:lnTo>
                  <a:pt x="6292" y="32832"/>
                </a:lnTo>
                <a:lnTo>
                  <a:pt x="6507" y="32706"/>
                </a:lnTo>
                <a:lnTo>
                  <a:pt x="6709" y="32592"/>
                </a:lnTo>
                <a:lnTo>
                  <a:pt x="6924" y="32479"/>
                </a:lnTo>
                <a:lnTo>
                  <a:pt x="7139" y="32378"/>
                </a:lnTo>
                <a:lnTo>
                  <a:pt x="7366" y="32289"/>
                </a:lnTo>
                <a:lnTo>
                  <a:pt x="7594" y="32213"/>
                </a:lnTo>
                <a:lnTo>
                  <a:pt x="7821" y="32150"/>
                </a:lnTo>
                <a:lnTo>
                  <a:pt x="8048" y="32087"/>
                </a:lnTo>
                <a:lnTo>
                  <a:pt x="8276" y="32037"/>
                </a:lnTo>
                <a:lnTo>
                  <a:pt x="8516" y="31999"/>
                </a:lnTo>
                <a:lnTo>
                  <a:pt x="8743" y="31973"/>
                </a:lnTo>
                <a:lnTo>
                  <a:pt x="8983" y="31961"/>
                </a:lnTo>
                <a:close/>
                <a:moveTo>
                  <a:pt x="25824" y="35940"/>
                </a:moveTo>
                <a:lnTo>
                  <a:pt x="26077" y="35953"/>
                </a:lnTo>
                <a:lnTo>
                  <a:pt x="26342" y="35978"/>
                </a:lnTo>
                <a:lnTo>
                  <a:pt x="26594" y="36016"/>
                </a:lnTo>
                <a:lnTo>
                  <a:pt x="26847" y="36066"/>
                </a:lnTo>
                <a:lnTo>
                  <a:pt x="27112" y="36130"/>
                </a:lnTo>
                <a:lnTo>
                  <a:pt x="27365" y="36205"/>
                </a:lnTo>
                <a:lnTo>
                  <a:pt x="27618" y="36306"/>
                </a:lnTo>
                <a:lnTo>
                  <a:pt x="27870" y="36407"/>
                </a:lnTo>
                <a:lnTo>
                  <a:pt x="28123" y="36509"/>
                </a:lnTo>
                <a:lnTo>
                  <a:pt x="28376" y="36635"/>
                </a:lnTo>
                <a:lnTo>
                  <a:pt x="28629" y="36774"/>
                </a:lnTo>
                <a:lnTo>
                  <a:pt x="28881" y="36925"/>
                </a:lnTo>
                <a:lnTo>
                  <a:pt x="29121" y="37090"/>
                </a:lnTo>
                <a:lnTo>
                  <a:pt x="29361" y="37254"/>
                </a:lnTo>
                <a:lnTo>
                  <a:pt x="29601" y="37431"/>
                </a:lnTo>
                <a:lnTo>
                  <a:pt x="29829" y="37633"/>
                </a:lnTo>
                <a:lnTo>
                  <a:pt x="30056" y="37835"/>
                </a:lnTo>
                <a:lnTo>
                  <a:pt x="30284" y="38050"/>
                </a:lnTo>
                <a:lnTo>
                  <a:pt x="30498" y="38264"/>
                </a:lnTo>
                <a:lnTo>
                  <a:pt x="30700" y="38504"/>
                </a:lnTo>
                <a:lnTo>
                  <a:pt x="30915" y="38744"/>
                </a:lnTo>
                <a:lnTo>
                  <a:pt x="31105" y="38997"/>
                </a:lnTo>
                <a:lnTo>
                  <a:pt x="31294" y="39262"/>
                </a:lnTo>
                <a:lnTo>
                  <a:pt x="31484" y="39540"/>
                </a:lnTo>
                <a:lnTo>
                  <a:pt x="31661" y="39818"/>
                </a:lnTo>
                <a:lnTo>
                  <a:pt x="31825" y="40109"/>
                </a:lnTo>
                <a:lnTo>
                  <a:pt x="31256" y="39995"/>
                </a:lnTo>
                <a:lnTo>
                  <a:pt x="30700" y="39881"/>
                </a:lnTo>
                <a:lnTo>
                  <a:pt x="30157" y="39755"/>
                </a:lnTo>
                <a:lnTo>
                  <a:pt x="29627" y="39603"/>
                </a:lnTo>
                <a:lnTo>
                  <a:pt x="29109" y="39439"/>
                </a:lnTo>
                <a:lnTo>
                  <a:pt x="28603" y="39262"/>
                </a:lnTo>
                <a:lnTo>
                  <a:pt x="28111" y="39060"/>
                </a:lnTo>
                <a:lnTo>
                  <a:pt x="27630" y="38846"/>
                </a:lnTo>
                <a:lnTo>
                  <a:pt x="27163" y="38606"/>
                </a:lnTo>
                <a:lnTo>
                  <a:pt x="26721" y="38340"/>
                </a:lnTo>
                <a:lnTo>
                  <a:pt x="26493" y="38189"/>
                </a:lnTo>
                <a:lnTo>
                  <a:pt x="26279" y="38050"/>
                </a:lnTo>
                <a:lnTo>
                  <a:pt x="26077" y="37885"/>
                </a:lnTo>
                <a:lnTo>
                  <a:pt x="25862" y="37734"/>
                </a:lnTo>
                <a:lnTo>
                  <a:pt x="25660" y="37557"/>
                </a:lnTo>
                <a:lnTo>
                  <a:pt x="25457" y="37380"/>
                </a:lnTo>
                <a:lnTo>
                  <a:pt x="25268" y="37203"/>
                </a:lnTo>
                <a:lnTo>
                  <a:pt x="25078" y="37014"/>
                </a:lnTo>
                <a:lnTo>
                  <a:pt x="24889" y="36812"/>
                </a:lnTo>
                <a:lnTo>
                  <a:pt x="24712" y="36610"/>
                </a:lnTo>
                <a:lnTo>
                  <a:pt x="24535" y="36395"/>
                </a:lnTo>
                <a:lnTo>
                  <a:pt x="24358" y="36167"/>
                </a:lnTo>
                <a:lnTo>
                  <a:pt x="24598" y="36092"/>
                </a:lnTo>
                <a:lnTo>
                  <a:pt x="24838" y="36041"/>
                </a:lnTo>
                <a:lnTo>
                  <a:pt x="25078" y="35991"/>
                </a:lnTo>
                <a:lnTo>
                  <a:pt x="25331" y="35965"/>
                </a:lnTo>
                <a:lnTo>
                  <a:pt x="25571" y="35953"/>
                </a:lnTo>
                <a:lnTo>
                  <a:pt x="25824" y="35940"/>
                </a:lnTo>
                <a:close/>
                <a:moveTo>
                  <a:pt x="9312" y="35384"/>
                </a:moveTo>
                <a:lnTo>
                  <a:pt x="9438" y="35649"/>
                </a:lnTo>
                <a:lnTo>
                  <a:pt x="9552" y="35915"/>
                </a:lnTo>
                <a:lnTo>
                  <a:pt x="9653" y="36167"/>
                </a:lnTo>
                <a:lnTo>
                  <a:pt x="9741" y="36433"/>
                </a:lnTo>
                <a:lnTo>
                  <a:pt x="9830" y="36698"/>
                </a:lnTo>
                <a:lnTo>
                  <a:pt x="9905" y="36951"/>
                </a:lnTo>
                <a:lnTo>
                  <a:pt x="9981" y="37216"/>
                </a:lnTo>
                <a:lnTo>
                  <a:pt x="10032" y="37469"/>
                </a:lnTo>
                <a:lnTo>
                  <a:pt x="10082" y="37721"/>
                </a:lnTo>
                <a:lnTo>
                  <a:pt x="10133" y="37987"/>
                </a:lnTo>
                <a:lnTo>
                  <a:pt x="10158" y="38239"/>
                </a:lnTo>
                <a:lnTo>
                  <a:pt x="10183" y="38492"/>
                </a:lnTo>
                <a:lnTo>
                  <a:pt x="10209" y="38744"/>
                </a:lnTo>
                <a:lnTo>
                  <a:pt x="10209" y="38997"/>
                </a:lnTo>
                <a:lnTo>
                  <a:pt x="10221" y="39250"/>
                </a:lnTo>
                <a:lnTo>
                  <a:pt x="10209" y="39515"/>
                </a:lnTo>
                <a:lnTo>
                  <a:pt x="10183" y="40020"/>
                </a:lnTo>
                <a:lnTo>
                  <a:pt x="10120" y="40526"/>
                </a:lnTo>
                <a:lnTo>
                  <a:pt x="10032" y="41044"/>
                </a:lnTo>
                <a:lnTo>
                  <a:pt x="9918" y="41562"/>
                </a:lnTo>
                <a:lnTo>
                  <a:pt x="9779" y="42079"/>
                </a:lnTo>
                <a:lnTo>
                  <a:pt x="9602" y="42597"/>
                </a:lnTo>
                <a:lnTo>
                  <a:pt x="9425" y="43128"/>
                </a:lnTo>
                <a:lnTo>
                  <a:pt x="9211" y="43671"/>
                </a:lnTo>
                <a:lnTo>
                  <a:pt x="9072" y="43393"/>
                </a:lnTo>
                <a:lnTo>
                  <a:pt x="8958" y="43128"/>
                </a:lnTo>
                <a:lnTo>
                  <a:pt x="8844" y="42850"/>
                </a:lnTo>
                <a:lnTo>
                  <a:pt x="8743" y="42585"/>
                </a:lnTo>
                <a:lnTo>
                  <a:pt x="8655" y="42320"/>
                </a:lnTo>
                <a:lnTo>
                  <a:pt x="8579" y="42054"/>
                </a:lnTo>
                <a:lnTo>
                  <a:pt x="8516" y="41789"/>
                </a:lnTo>
                <a:lnTo>
                  <a:pt x="8465" y="41536"/>
                </a:lnTo>
                <a:lnTo>
                  <a:pt x="8427" y="41271"/>
                </a:lnTo>
                <a:lnTo>
                  <a:pt x="8389" y="41018"/>
                </a:lnTo>
                <a:lnTo>
                  <a:pt x="8364" y="40753"/>
                </a:lnTo>
                <a:lnTo>
                  <a:pt x="8352" y="40500"/>
                </a:lnTo>
                <a:lnTo>
                  <a:pt x="8339" y="40248"/>
                </a:lnTo>
                <a:lnTo>
                  <a:pt x="8339" y="39982"/>
                </a:lnTo>
                <a:lnTo>
                  <a:pt x="8364" y="39477"/>
                </a:lnTo>
                <a:lnTo>
                  <a:pt x="8415" y="38972"/>
                </a:lnTo>
                <a:lnTo>
                  <a:pt x="8503" y="38467"/>
                </a:lnTo>
                <a:lnTo>
                  <a:pt x="8592" y="37961"/>
                </a:lnTo>
                <a:lnTo>
                  <a:pt x="8718" y="37443"/>
                </a:lnTo>
                <a:lnTo>
                  <a:pt x="8844" y="36938"/>
                </a:lnTo>
                <a:lnTo>
                  <a:pt x="8996" y="36420"/>
                </a:lnTo>
                <a:lnTo>
                  <a:pt x="9312" y="35384"/>
                </a:lnTo>
                <a:close/>
                <a:moveTo>
                  <a:pt x="17675" y="40526"/>
                </a:moveTo>
                <a:lnTo>
                  <a:pt x="17650" y="40728"/>
                </a:lnTo>
                <a:lnTo>
                  <a:pt x="17599" y="40943"/>
                </a:lnTo>
                <a:lnTo>
                  <a:pt x="17549" y="41157"/>
                </a:lnTo>
                <a:lnTo>
                  <a:pt x="17473" y="41385"/>
                </a:lnTo>
                <a:lnTo>
                  <a:pt x="17397" y="41612"/>
                </a:lnTo>
                <a:lnTo>
                  <a:pt x="17296" y="41839"/>
                </a:lnTo>
                <a:lnTo>
                  <a:pt x="17195" y="42079"/>
                </a:lnTo>
                <a:lnTo>
                  <a:pt x="17081" y="42320"/>
                </a:lnTo>
                <a:lnTo>
                  <a:pt x="16955" y="42560"/>
                </a:lnTo>
                <a:lnTo>
                  <a:pt x="16816" y="42800"/>
                </a:lnTo>
                <a:lnTo>
                  <a:pt x="16513" y="43280"/>
                </a:lnTo>
                <a:lnTo>
                  <a:pt x="16184" y="43747"/>
                </a:lnTo>
                <a:lnTo>
                  <a:pt x="15818" y="44214"/>
                </a:lnTo>
                <a:lnTo>
                  <a:pt x="15439" y="44657"/>
                </a:lnTo>
                <a:lnTo>
                  <a:pt x="15047" y="45086"/>
                </a:lnTo>
                <a:lnTo>
                  <a:pt x="14833" y="45288"/>
                </a:lnTo>
                <a:lnTo>
                  <a:pt x="14630" y="45478"/>
                </a:lnTo>
                <a:lnTo>
                  <a:pt x="14416" y="45655"/>
                </a:lnTo>
                <a:lnTo>
                  <a:pt x="14214" y="45831"/>
                </a:lnTo>
                <a:lnTo>
                  <a:pt x="13999" y="45996"/>
                </a:lnTo>
                <a:lnTo>
                  <a:pt x="13784" y="46147"/>
                </a:lnTo>
                <a:lnTo>
                  <a:pt x="13582" y="46286"/>
                </a:lnTo>
                <a:lnTo>
                  <a:pt x="13367" y="46412"/>
                </a:lnTo>
                <a:lnTo>
                  <a:pt x="13152" y="46526"/>
                </a:lnTo>
                <a:lnTo>
                  <a:pt x="12950" y="46627"/>
                </a:lnTo>
                <a:lnTo>
                  <a:pt x="12748" y="46716"/>
                </a:lnTo>
                <a:lnTo>
                  <a:pt x="12546" y="46779"/>
                </a:lnTo>
                <a:lnTo>
                  <a:pt x="12723" y="46261"/>
                </a:lnTo>
                <a:lnTo>
                  <a:pt x="12925" y="45743"/>
                </a:lnTo>
                <a:lnTo>
                  <a:pt x="13140" y="45250"/>
                </a:lnTo>
                <a:lnTo>
                  <a:pt x="13367" y="44783"/>
                </a:lnTo>
                <a:lnTo>
                  <a:pt x="13607" y="44315"/>
                </a:lnTo>
                <a:lnTo>
                  <a:pt x="13872" y="43886"/>
                </a:lnTo>
                <a:lnTo>
                  <a:pt x="14150" y="43456"/>
                </a:lnTo>
                <a:lnTo>
                  <a:pt x="14454" y="43052"/>
                </a:lnTo>
                <a:lnTo>
                  <a:pt x="14769" y="42673"/>
                </a:lnTo>
                <a:lnTo>
                  <a:pt x="15123" y="42307"/>
                </a:lnTo>
                <a:lnTo>
                  <a:pt x="15490" y="41966"/>
                </a:lnTo>
                <a:lnTo>
                  <a:pt x="15869" y="41637"/>
                </a:lnTo>
                <a:lnTo>
                  <a:pt x="16071" y="41486"/>
                </a:lnTo>
                <a:lnTo>
                  <a:pt x="16285" y="41334"/>
                </a:lnTo>
                <a:lnTo>
                  <a:pt x="16500" y="41183"/>
                </a:lnTo>
                <a:lnTo>
                  <a:pt x="16728" y="41044"/>
                </a:lnTo>
                <a:lnTo>
                  <a:pt x="16955" y="40905"/>
                </a:lnTo>
                <a:lnTo>
                  <a:pt x="17182" y="40778"/>
                </a:lnTo>
                <a:lnTo>
                  <a:pt x="17422" y="40652"/>
                </a:lnTo>
                <a:lnTo>
                  <a:pt x="17675" y="40526"/>
                </a:lnTo>
                <a:close/>
                <a:moveTo>
                  <a:pt x="4549" y="41562"/>
                </a:moveTo>
                <a:lnTo>
                  <a:pt x="4498" y="42143"/>
                </a:lnTo>
                <a:lnTo>
                  <a:pt x="4410" y="42711"/>
                </a:lnTo>
                <a:lnTo>
                  <a:pt x="4309" y="43254"/>
                </a:lnTo>
                <a:lnTo>
                  <a:pt x="4195" y="43798"/>
                </a:lnTo>
                <a:lnTo>
                  <a:pt x="4043" y="44315"/>
                </a:lnTo>
                <a:lnTo>
                  <a:pt x="3879" y="44821"/>
                </a:lnTo>
                <a:lnTo>
                  <a:pt x="3690" y="45313"/>
                </a:lnTo>
                <a:lnTo>
                  <a:pt x="3475" y="45793"/>
                </a:lnTo>
                <a:lnTo>
                  <a:pt x="3248" y="46248"/>
                </a:lnTo>
                <a:lnTo>
                  <a:pt x="2982" y="46703"/>
                </a:lnTo>
                <a:lnTo>
                  <a:pt x="2704" y="47133"/>
                </a:lnTo>
                <a:lnTo>
                  <a:pt x="2401" y="47562"/>
                </a:lnTo>
                <a:lnTo>
                  <a:pt x="2073" y="47966"/>
                </a:lnTo>
                <a:lnTo>
                  <a:pt x="1719" y="48371"/>
                </a:lnTo>
                <a:lnTo>
                  <a:pt x="1340" y="48762"/>
                </a:lnTo>
                <a:lnTo>
                  <a:pt x="936" y="49128"/>
                </a:lnTo>
                <a:lnTo>
                  <a:pt x="923" y="48838"/>
                </a:lnTo>
                <a:lnTo>
                  <a:pt x="898" y="48547"/>
                </a:lnTo>
                <a:lnTo>
                  <a:pt x="898" y="48257"/>
                </a:lnTo>
                <a:lnTo>
                  <a:pt x="910" y="47979"/>
                </a:lnTo>
                <a:lnTo>
                  <a:pt x="923" y="47701"/>
                </a:lnTo>
                <a:lnTo>
                  <a:pt x="948" y="47436"/>
                </a:lnTo>
                <a:lnTo>
                  <a:pt x="986" y="47170"/>
                </a:lnTo>
                <a:lnTo>
                  <a:pt x="1037" y="46905"/>
                </a:lnTo>
                <a:lnTo>
                  <a:pt x="1087" y="46653"/>
                </a:lnTo>
                <a:lnTo>
                  <a:pt x="1150" y="46400"/>
                </a:lnTo>
                <a:lnTo>
                  <a:pt x="1226" y="46147"/>
                </a:lnTo>
                <a:lnTo>
                  <a:pt x="1302" y="45895"/>
                </a:lnTo>
                <a:lnTo>
                  <a:pt x="1390" y="45655"/>
                </a:lnTo>
                <a:lnTo>
                  <a:pt x="1491" y="45415"/>
                </a:lnTo>
                <a:lnTo>
                  <a:pt x="1605" y="45174"/>
                </a:lnTo>
                <a:lnTo>
                  <a:pt x="1719" y="44947"/>
                </a:lnTo>
                <a:lnTo>
                  <a:pt x="1833" y="44720"/>
                </a:lnTo>
                <a:lnTo>
                  <a:pt x="1972" y="44492"/>
                </a:lnTo>
                <a:lnTo>
                  <a:pt x="2111" y="44265"/>
                </a:lnTo>
                <a:lnTo>
                  <a:pt x="2249" y="44038"/>
                </a:lnTo>
                <a:lnTo>
                  <a:pt x="2565" y="43608"/>
                </a:lnTo>
                <a:lnTo>
                  <a:pt x="2919" y="43179"/>
                </a:lnTo>
                <a:lnTo>
                  <a:pt x="3285" y="42762"/>
                </a:lnTo>
                <a:lnTo>
                  <a:pt x="3677" y="42357"/>
                </a:lnTo>
                <a:lnTo>
                  <a:pt x="4107" y="41953"/>
                </a:lnTo>
                <a:lnTo>
                  <a:pt x="4549" y="41562"/>
                </a:lnTo>
                <a:close/>
                <a:moveTo>
                  <a:pt x="25217" y="43987"/>
                </a:moveTo>
                <a:lnTo>
                  <a:pt x="25255" y="44581"/>
                </a:lnTo>
                <a:lnTo>
                  <a:pt x="25268" y="45162"/>
                </a:lnTo>
                <a:lnTo>
                  <a:pt x="25268" y="45743"/>
                </a:lnTo>
                <a:lnTo>
                  <a:pt x="25255" y="46299"/>
                </a:lnTo>
                <a:lnTo>
                  <a:pt x="25205" y="46842"/>
                </a:lnTo>
                <a:lnTo>
                  <a:pt x="25142" y="47385"/>
                </a:lnTo>
                <a:lnTo>
                  <a:pt x="25053" y="47916"/>
                </a:lnTo>
                <a:lnTo>
                  <a:pt x="24927" y="48434"/>
                </a:lnTo>
                <a:lnTo>
                  <a:pt x="24788" y="48939"/>
                </a:lnTo>
                <a:lnTo>
                  <a:pt x="24699" y="49192"/>
                </a:lnTo>
                <a:lnTo>
                  <a:pt x="24611" y="49444"/>
                </a:lnTo>
                <a:lnTo>
                  <a:pt x="24510" y="49697"/>
                </a:lnTo>
                <a:lnTo>
                  <a:pt x="24396" y="49937"/>
                </a:lnTo>
                <a:lnTo>
                  <a:pt x="24283" y="50190"/>
                </a:lnTo>
                <a:lnTo>
                  <a:pt x="24169" y="50430"/>
                </a:lnTo>
                <a:lnTo>
                  <a:pt x="24030" y="50670"/>
                </a:lnTo>
                <a:lnTo>
                  <a:pt x="23891" y="50910"/>
                </a:lnTo>
                <a:lnTo>
                  <a:pt x="23739" y="51150"/>
                </a:lnTo>
                <a:lnTo>
                  <a:pt x="23588" y="51377"/>
                </a:lnTo>
                <a:lnTo>
                  <a:pt x="23423" y="51617"/>
                </a:lnTo>
                <a:lnTo>
                  <a:pt x="23247" y="51857"/>
                </a:lnTo>
                <a:lnTo>
                  <a:pt x="23057" y="52085"/>
                </a:lnTo>
                <a:lnTo>
                  <a:pt x="22868" y="52312"/>
                </a:lnTo>
                <a:lnTo>
                  <a:pt x="22766" y="51718"/>
                </a:lnTo>
                <a:lnTo>
                  <a:pt x="22729" y="51415"/>
                </a:lnTo>
                <a:lnTo>
                  <a:pt x="22703" y="51124"/>
                </a:lnTo>
                <a:lnTo>
                  <a:pt x="22678" y="50834"/>
                </a:lnTo>
                <a:lnTo>
                  <a:pt x="22665" y="50556"/>
                </a:lnTo>
                <a:lnTo>
                  <a:pt x="22665" y="50278"/>
                </a:lnTo>
                <a:lnTo>
                  <a:pt x="22678" y="50000"/>
                </a:lnTo>
                <a:lnTo>
                  <a:pt x="22691" y="49722"/>
                </a:lnTo>
                <a:lnTo>
                  <a:pt x="22703" y="49444"/>
                </a:lnTo>
                <a:lnTo>
                  <a:pt x="22741" y="49179"/>
                </a:lnTo>
                <a:lnTo>
                  <a:pt x="22766" y="48914"/>
                </a:lnTo>
                <a:lnTo>
                  <a:pt x="22817" y="48648"/>
                </a:lnTo>
                <a:lnTo>
                  <a:pt x="22868" y="48383"/>
                </a:lnTo>
                <a:lnTo>
                  <a:pt x="22931" y="48131"/>
                </a:lnTo>
                <a:lnTo>
                  <a:pt x="23007" y="47865"/>
                </a:lnTo>
                <a:lnTo>
                  <a:pt x="23082" y="47613"/>
                </a:lnTo>
                <a:lnTo>
                  <a:pt x="23171" y="47360"/>
                </a:lnTo>
                <a:lnTo>
                  <a:pt x="23259" y="47120"/>
                </a:lnTo>
                <a:lnTo>
                  <a:pt x="23360" y="46867"/>
                </a:lnTo>
                <a:lnTo>
                  <a:pt x="23474" y="46615"/>
                </a:lnTo>
                <a:lnTo>
                  <a:pt x="23588" y="46375"/>
                </a:lnTo>
                <a:lnTo>
                  <a:pt x="23714" y="46135"/>
                </a:lnTo>
                <a:lnTo>
                  <a:pt x="23853" y="45895"/>
                </a:lnTo>
                <a:lnTo>
                  <a:pt x="24144" y="45415"/>
                </a:lnTo>
                <a:lnTo>
                  <a:pt x="24472" y="44934"/>
                </a:lnTo>
                <a:lnTo>
                  <a:pt x="24826" y="44467"/>
                </a:lnTo>
                <a:lnTo>
                  <a:pt x="25217" y="43987"/>
                </a:lnTo>
                <a:close/>
                <a:moveTo>
                  <a:pt x="33139" y="49482"/>
                </a:moveTo>
                <a:lnTo>
                  <a:pt x="33467" y="49823"/>
                </a:lnTo>
                <a:lnTo>
                  <a:pt x="33770" y="50164"/>
                </a:lnTo>
                <a:lnTo>
                  <a:pt x="34036" y="50505"/>
                </a:lnTo>
                <a:lnTo>
                  <a:pt x="34263" y="50859"/>
                </a:lnTo>
                <a:lnTo>
                  <a:pt x="34478" y="51226"/>
                </a:lnTo>
                <a:lnTo>
                  <a:pt x="34655" y="51592"/>
                </a:lnTo>
                <a:lnTo>
                  <a:pt x="34806" y="51958"/>
                </a:lnTo>
                <a:lnTo>
                  <a:pt x="34945" y="52337"/>
                </a:lnTo>
                <a:lnTo>
                  <a:pt x="35046" y="52716"/>
                </a:lnTo>
                <a:lnTo>
                  <a:pt x="35147" y="53095"/>
                </a:lnTo>
                <a:lnTo>
                  <a:pt x="35211" y="53487"/>
                </a:lnTo>
                <a:lnTo>
                  <a:pt x="35274" y="53878"/>
                </a:lnTo>
                <a:lnTo>
                  <a:pt x="35312" y="54270"/>
                </a:lnTo>
                <a:lnTo>
                  <a:pt x="35337" y="54674"/>
                </a:lnTo>
                <a:lnTo>
                  <a:pt x="35362" y="55066"/>
                </a:lnTo>
                <a:lnTo>
                  <a:pt x="35362" y="55470"/>
                </a:lnTo>
                <a:lnTo>
                  <a:pt x="35084" y="55167"/>
                </a:lnTo>
                <a:lnTo>
                  <a:pt x="34819" y="54851"/>
                </a:lnTo>
                <a:lnTo>
                  <a:pt x="34592" y="54535"/>
                </a:lnTo>
                <a:lnTo>
                  <a:pt x="34377" y="54207"/>
                </a:lnTo>
                <a:lnTo>
                  <a:pt x="34187" y="53866"/>
                </a:lnTo>
                <a:lnTo>
                  <a:pt x="34010" y="53512"/>
                </a:lnTo>
                <a:lnTo>
                  <a:pt x="33859" y="53146"/>
                </a:lnTo>
                <a:lnTo>
                  <a:pt x="33732" y="52779"/>
                </a:lnTo>
                <a:lnTo>
                  <a:pt x="33619" y="52400"/>
                </a:lnTo>
                <a:lnTo>
                  <a:pt x="33505" y="52009"/>
                </a:lnTo>
                <a:lnTo>
                  <a:pt x="33417" y="51617"/>
                </a:lnTo>
                <a:lnTo>
                  <a:pt x="33341" y="51200"/>
                </a:lnTo>
                <a:lnTo>
                  <a:pt x="33278" y="50783"/>
                </a:lnTo>
                <a:lnTo>
                  <a:pt x="33227" y="50366"/>
                </a:lnTo>
                <a:lnTo>
                  <a:pt x="33177" y="49924"/>
                </a:lnTo>
                <a:lnTo>
                  <a:pt x="33139" y="49482"/>
                </a:lnTo>
                <a:close/>
                <a:moveTo>
                  <a:pt x="14327" y="54649"/>
                </a:moveTo>
                <a:lnTo>
                  <a:pt x="14656" y="54674"/>
                </a:lnTo>
                <a:lnTo>
                  <a:pt x="14984" y="54725"/>
                </a:lnTo>
                <a:lnTo>
                  <a:pt x="14833" y="55003"/>
                </a:lnTo>
                <a:lnTo>
                  <a:pt x="14681" y="55281"/>
                </a:lnTo>
                <a:lnTo>
                  <a:pt x="14504" y="55571"/>
                </a:lnTo>
                <a:lnTo>
                  <a:pt x="14315" y="55849"/>
                </a:lnTo>
                <a:lnTo>
                  <a:pt x="14112" y="56127"/>
                </a:lnTo>
                <a:lnTo>
                  <a:pt x="13898" y="56405"/>
                </a:lnTo>
                <a:lnTo>
                  <a:pt x="13670" y="56670"/>
                </a:lnTo>
                <a:lnTo>
                  <a:pt x="13443" y="56935"/>
                </a:lnTo>
                <a:lnTo>
                  <a:pt x="13190" y="57201"/>
                </a:lnTo>
                <a:lnTo>
                  <a:pt x="12938" y="57466"/>
                </a:lnTo>
                <a:lnTo>
                  <a:pt x="12672" y="57719"/>
                </a:lnTo>
                <a:lnTo>
                  <a:pt x="12394" y="57959"/>
                </a:lnTo>
                <a:lnTo>
                  <a:pt x="12116" y="58199"/>
                </a:lnTo>
                <a:lnTo>
                  <a:pt x="11826" y="58439"/>
                </a:lnTo>
                <a:lnTo>
                  <a:pt x="11535" y="58666"/>
                </a:lnTo>
                <a:lnTo>
                  <a:pt x="11232" y="58881"/>
                </a:lnTo>
                <a:lnTo>
                  <a:pt x="10929" y="59096"/>
                </a:lnTo>
                <a:lnTo>
                  <a:pt x="10613" y="59298"/>
                </a:lnTo>
                <a:lnTo>
                  <a:pt x="10297" y="59487"/>
                </a:lnTo>
                <a:lnTo>
                  <a:pt x="9994" y="59677"/>
                </a:lnTo>
                <a:lnTo>
                  <a:pt x="9678" y="59841"/>
                </a:lnTo>
                <a:lnTo>
                  <a:pt x="9350" y="60005"/>
                </a:lnTo>
                <a:lnTo>
                  <a:pt x="9034" y="60157"/>
                </a:lnTo>
                <a:lnTo>
                  <a:pt x="8718" y="60296"/>
                </a:lnTo>
                <a:lnTo>
                  <a:pt x="8402" y="60422"/>
                </a:lnTo>
                <a:lnTo>
                  <a:pt x="8086" y="60536"/>
                </a:lnTo>
                <a:lnTo>
                  <a:pt x="7770" y="60637"/>
                </a:lnTo>
                <a:lnTo>
                  <a:pt x="7467" y="60713"/>
                </a:lnTo>
                <a:lnTo>
                  <a:pt x="7164" y="60788"/>
                </a:lnTo>
                <a:lnTo>
                  <a:pt x="6861" y="60839"/>
                </a:lnTo>
                <a:lnTo>
                  <a:pt x="6570" y="60877"/>
                </a:lnTo>
                <a:lnTo>
                  <a:pt x="6280" y="60902"/>
                </a:lnTo>
                <a:lnTo>
                  <a:pt x="6368" y="60637"/>
                </a:lnTo>
                <a:lnTo>
                  <a:pt x="6482" y="60372"/>
                </a:lnTo>
                <a:lnTo>
                  <a:pt x="6608" y="60094"/>
                </a:lnTo>
                <a:lnTo>
                  <a:pt x="6760" y="59816"/>
                </a:lnTo>
                <a:lnTo>
                  <a:pt x="6924" y="59525"/>
                </a:lnTo>
                <a:lnTo>
                  <a:pt x="7113" y="59247"/>
                </a:lnTo>
                <a:lnTo>
                  <a:pt x="7303" y="58957"/>
                </a:lnTo>
                <a:lnTo>
                  <a:pt x="7518" y="58679"/>
                </a:lnTo>
                <a:lnTo>
                  <a:pt x="7745" y="58388"/>
                </a:lnTo>
                <a:lnTo>
                  <a:pt x="7985" y="58110"/>
                </a:lnTo>
                <a:lnTo>
                  <a:pt x="8238" y="57832"/>
                </a:lnTo>
                <a:lnTo>
                  <a:pt x="8503" y="57554"/>
                </a:lnTo>
                <a:lnTo>
                  <a:pt x="8781" y="57289"/>
                </a:lnTo>
                <a:lnTo>
                  <a:pt x="9072" y="57024"/>
                </a:lnTo>
                <a:lnTo>
                  <a:pt x="9362" y="56771"/>
                </a:lnTo>
                <a:lnTo>
                  <a:pt x="9665" y="56531"/>
                </a:lnTo>
                <a:lnTo>
                  <a:pt x="9981" y="56304"/>
                </a:lnTo>
                <a:lnTo>
                  <a:pt x="10297" y="56076"/>
                </a:lnTo>
                <a:lnTo>
                  <a:pt x="10626" y="55862"/>
                </a:lnTo>
                <a:lnTo>
                  <a:pt x="10954" y="55672"/>
                </a:lnTo>
                <a:lnTo>
                  <a:pt x="11283" y="55483"/>
                </a:lnTo>
                <a:lnTo>
                  <a:pt x="11624" y="55318"/>
                </a:lnTo>
                <a:lnTo>
                  <a:pt x="11952" y="55167"/>
                </a:lnTo>
                <a:lnTo>
                  <a:pt x="12293" y="55028"/>
                </a:lnTo>
                <a:lnTo>
                  <a:pt x="12634" y="54914"/>
                </a:lnTo>
                <a:lnTo>
                  <a:pt x="12975" y="54813"/>
                </a:lnTo>
                <a:lnTo>
                  <a:pt x="13317" y="54750"/>
                </a:lnTo>
                <a:lnTo>
                  <a:pt x="13658" y="54687"/>
                </a:lnTo>
                <a:lnTo>
                  <a:pt x="13999" y="54662"/>
                </a:lnTo>
                <a:lnTo>
                  <a:pt x="14327" y="54649"/>
                </a:lnTo>
                <a:close/>
                <a:moveTo>
                  <a:pt x="29361" y="55596"/>
                </a:moveTo>
                <a:lnTo>
                  <a:pt x="29513" y="55849"/>
                </a:lnTo>
                <a:lnTo>
                  <a:pt x="29652" y="56114"/>
                </a:lnTo>
                <a:lnTo>
                  <a:pt x="29778" y="56380"/>
                </a:lnTo>
                <a:lnTo>
                  <a:pt x="29904" y="56645"/>
                </a:lnTo>
                <a:lnTo>
                  <a:pt x="30018" y="56898"/>
                </a:lnTo>
                <a:lnTo>
                  <a:pt x="30119" y="57163"/>
                </a:lnTo>
                <a:lnTo>
                  <a:pt x="30220" y="57428"/>
                </a:lnTo>
                <a:lnTo>
                  <a:pt x="30309" y="57693"/>
                </a:lnTo>
                <a:lnTo>
                  <a:pt x="30385" y="57959"/>
                </a:lnTo>
                <a:lnTo>
                  <a:pt x="30460" y="58224"/>
                </a:lnTo>
                <a:lnTo>
                  <a:pt x="30524" y="58489"/>
                </a:lnTo>
                <a:lnTo>
                  <a:pt x="30574" y="58755"/>
                </a:lnTo>
                <a:lnTo>
                  <a:pt x="30625" y="59020"/>
                </a:lnTo>
                <a:lnTo>
                  <a:pt x="30663" y="59285"/>
                </a:lnTo>
                <a:lnTo>
                  <a:pt x="30700" y="59563"/>
                </a:lnTo>
                <a:lnTo>
                  <a:pt x="30726" y="59828"/>
                </a:lnTo>
                <a:lnTo>
                  <a:pt x="30751" y="60372"/>
                </a:lnTo>
                <a:lnTo>
                  <a:pt x="30751" y="60915"/>
                </a:lnTo>
                <a:lnTo>
                  <a:pt x="30713" y="61458"/>
                </a:lnTo>
                <a:lnTo>
                  <a:pt x="30650" y="62014"/>
                </a:lnTo>
                <a:lnTo>
                  <a:pt x="30574" y="62570"/>
                </a:lnTo>
                <a:lnTo>
                  <a:pt x="30460" y="63125"/>
                </a:lnTo>
                <a:lnTo>
                  <a:pt x="30309" y="63694"/>
                </a:lnTo>
                <a:lnTo>
                  <a:pt x="30145" y="64262"/>
                </a:lnTo>
                <a:lnTo>
                  <a:pt x="29955" y="64048"/>
                </a:lnTo>
                <a:lnTo>
                  <a:pt x="29778" y="63808"/>
                </a:lnTo>
                <a:lnTo>
                  <a:pt x="29614" y="63568"/>
                </a:lnTo>
                <a:lnTo>
                  <a:pt x="29450" y="63315"/>
                </a:lnTo>
                <a:lnTo>
                  <a:pt x="29298" y="63062"/>
                </a:lnTo>
                <a:lnTo>
                  <a:pt x="29159" y="62784"/>
                </a:lnTo>
                <a:lnTo>
                  <a:pt x="29033" y="62519"/>
                </a:lnTo>
                <a:lnTo>
                  <a:pt x="28906" y="62229"/>
                </a:lnTo>
                <a:lnTo>
                  <a:pt x="28805" y="61938"/>
                </a:lnTo>
                <a:lnTo>
                  <a:pt x="28704" y="61647"/>
                </a:lnTo>
                <a:lnTo>
                  <a:pt x="28616" y="61344"/>
                </a:lnTo>
                <a:lnTo>
                  <a:pt x="28540" y="61041"/>
                </a:lnTo>
                <a:lnTo>
                  <a:pt x="28477" y="60738"/>
                </a:lnTo>
                <a:lnTo>
                  <a:pt x="28414" y="60435"/>
                </a:lnTo>
                <a:lnTo>
                  <a:pt x="28376" y="60119"/>
                </a:lnTo>
                <a:lnTo>
                  <a:pt x="28338" y="59816"/>
                </a:lnTo>
                <a:lnTo>
                  <a:pt x="28313" y="59500"/>
                </a:lnTo>
                <a:lnTo>
                  <a:pt x="28300" y="59197"/>
                </a:lnTo>
                <a:lnTo>
                  <a:pt x="28300" y="58894"/>
                </a:lnTo>
                <a:lnTo>
                  <a:pt x="28313" y="58603"/>
                </a:lnTo>
                <a:lnTo>
                  <a:pt x="28338" y="58300"/>
                </a:lnTo>
                <a:lnTo>
                  <a:pt x="28376" y="58009"/>
                </a:lnTo>
                <a:lnTo>
                  <a:pt x="28414" y="57731"/>
                </a:lnTo>
                <a:lnTo>
                  <a:pt x="28477" y="57453"/>
                </a:lnTo>
                <a:lnTo>
                  <a:pt x="28540" y="57188"/>
                </a:lnTo>
                <a:lnTo>
                  <a:pt x="28629" y="56923"/>
                </a:lnTo>
                <a:lnTo>
                  <a:pt x="28717" y="56670"/>
                </a:lnTo>
                <a:lnTo>
                  <a:pt x="28818" y="56430"/>
                </a:lnTo>
                <a:lnTo>
                  <a:pt x="28944" y="56203"/>
                </a:lnTo>
                <a:lnTo>
                  <a:pt x="29071" y="55988"/>
                </a:lnTo>
                <a:lnTo>
                  <a:pt x="29210" y="55786"/>
                </a:lnTo>
                <a:lnTo>
                  <a:pt x="29361" y="55596"/>
                </a:lnTo>
                <a:close/>
                <a:moveTo>
                  <a:pt x="15490" y="60144"/>
                </a:moveTo>
                <a:lnTo>
                  <a:pt x="15755" y="60321"/>
                </a:lnTo>
                <a:lnTo>
                  <a:pt x="16020" y="60510"/>
                </a:lnTo>
                <a:lnTo>
                  <a:pt x="16260" y="60700"/>
                </a:lnTo>
                <a:lnTo>
                  <a:pt x="16500" y="60902"/>
                </a:lnTo>
                <a:lnTo>
                  <a:pt x="16715" y="61104"/>
                </a:lnTo>
                <a:lnTo>
                  <a:pt x="16917" y="61319"/>
                </a:lnTo>
                <a:lnTo>
                  <a:pt x="17119" y="61521"/>
                </a:lnTo>
                <a:lnTo>
                  <a:pt x="17309" y="61748"/>
                </a:lnTo>
                <a:lnTo>
                  <a:pt x="17486" y="61976"/>
                </a:lnTo>
                <a:lnTo>
                  <a:pt x="17650" y="62203"/>
                </a:lnTo>
                <a:lnTo>
                  <a:pt x="17801" y="62431"/>
                </a:lnTo>
                <a:lnTo>
                  <a:pt x="17940" y="62671"/>
                </a:lnTo>
                <a:lnTo>
                  <a:pt x="18079" y="62911"/>
                </a:lnTo>
                <a:lnTo>
                  <a:pt x="18206" y="63163"/>
                </a:lnTo>
                <a:lnTo>
                  <a:pt x="18319" y="63416"/>
                </a:lnTo>
                <a:lnTo>
                  <a:pt x="18433" y="63669"/>
                </a:lnTo>
                <a:lnTo>
                  <a:pt x="18534" y="63934"/>
                </a:lnTo>
                <a:lnTo>
                  <a:pt x="18635" y="64199"/>
                </a:lnTo>
                <a:lnTo>
                  <a:pt x="18800" y="64742"/>
                </a:lnTo>
                <a:lnTo>
                  <a:pt x="18951" y="65298"/>
                </a:lnTo>
                <a:lnTo>
                  <a:pt x="19077" y="65854"/>
                </a:lnTo>
                <a:lnTo>
                  <a:pt x="19179" y="66435"/>
                </a:lnTo>
                <a:lnTo>
                  <a:pt x="19280" y="67029"/>
                </a:lnTo>
                <a:lnTo>
                  <a:pt x="19355" y="67623"/>
                </a:lnTo>
                <a:lnTo>
                  <a:pt x="19431" y="68229"/>
                </a:lnTo>
                <a:lnTo>
                  <a:pt x="19431" y="68229"/>
                </a:lnTo>
                <a:lnTo>
                  <a:pt x="19229" y="68128"/>
                </a:lnTo>
                <a:lnTo>
                  <a:pt x="19040" y="68014"/>
                </a:lnTo>
                <a:lnTo>
                  <a:pt x="18837" y="67875"/>
                </a:lnTo>
                <a:lnTo>
                  <a:pt x="18648" y="67711"/>
                </a:lnTo>
                <a:lnTo>
                  <a:pt x="18446" y="67547"/>
                </a:lnTo>
                <a:lnTo>
                  <a:pt x="18256" y="67345"/>
                </a:lnTo>
                <a:lnTo>
                  <a:pt x="18067" y="67143"/>
                </a:lnTo>
                <a:lnTo>
                  <a:pt x="17877" y="66915"/>
                </a:lnTo>
                <a:lnTo>
                  <a:pt x="17688" y="66688"/>
                </a:lnTo>
                <a:lnTo>
                  <a:pt x="17498" y="66435"/>
                </a:lnTo>
                <a:lnTo>
                  <a:pt x="17321" y="66183"/>
                </a:lnTo>
                <a:lnTo>
                  <a:pt x="17157" y="65905"/>
                </a:lnTo>
                <a:lnTo>
                  <a:pt x="16980" y="65627"/>
                </a:lnTo>
                <a:lnTo>
                  <a:pt x="16829" y="65349"/>
                </a:lnTo>
                <a:lnTo>
                  <a:pt x="16664" y="65058"/>
                </a:lnTo>
                <a:lnTo>
                  <a:pt x="16525" y="64755"/>
                </a:lnTo>
                <a:lnTo>
                  <a:pt x="16374" y="64452"/>
                </a:lnTo>
                <a:lnTo>
                  <a:pt x="16248" y="64149"/>
                </a:lnTo>
                <a:lnTo>
                  <a:pt x="16121" y="63846"/>
                </a:lnTo>
                <a:lnTo>
                  <a:pt x="16008" y="63530"/>
                </a:lnTo>
                <a:lnTo>
                  <a:pt x="15894" y="63227"/>
                </a:lnTo>
                <a:lnTo>
                  <a:pt x="15805" y="62923"/>
                </a:lnTo>
                <a:lnTo>
                  <a:pt x="15717" y="62620"/>
                </a:lnTo>
                <a:lnTo>
                  <a:pt x="15641" y="62317"/>
                </a:lnTo>
                <a:lnTo>
                  <a:pt x="15578" y="62014"/>
                </a:lnTo>
                <a:lnTo>
                  <a:pt x="15527" y="61723"/>
                </a:lnTo>
                <a:lnTo>
                  <a:pt x="15477" y="61433"/>
                </a:lnTo>
                <a:lnTo>
                  <a:pt x="15452" y="61155"/>
                </a:lnTo>
                <a:lnTo>
                  <a:pt x="15439" y="60889"/>
                </a:lnTo>
                <a:lnTo>
                  <a:pt x="15439" y="60637"/>
                </a:lnTo>
                <a:lnTo>
                  <a:pt x="15464" y="60384"/>
                </a:lnTo>
                <a:lnTo>
                  <a:pt x="15490" y="60144"/>
                </a:lnTo>
                <a:close/>
                <a:moveTo>
                  <a:pt x="11169" y="69518"/>
                </a:moveTo>
                <a:lnTo>
                  <a:pt x="11270" y="69745"/>
                </a:lnTo>
                <a:lnTo>
                  <a:pt x="11346" y="69972"/>
                </a:lnTo>
                <a:lnTo>
                  <a:pt x="11409" y="70225"/>
                </a:lnTo>
                <a:lnTo>
                  <a:pt x="11447" y="70490"/>
                </a:lnTo>
                <a:lnTo>
                  <a:pt x="11472" y="70756"/>
                </a:lnTo>
                <a:lnTo>
                  <a:pt x="11472" y="71046"/>
                </a:lnTo>
                <a:lnTo>
                  <a:pt x="11459" y="71337"/>
                </a:lnTo>
                <a:lnTo>
                  <a:pt x="11434" y="71640"/>
                </a:lnTo>
                <a:lnTo>
                  <a:pt x="11384" y="71956"/>
                </a:lnTo>
                <a:lnTo>
                  <a:pt x="11320" y="72271"/>
                </a:lnTo>
                <a:lnTo>
                  <a:pt x="11245" y="72600"/>
                </a:lnTo>
                <a:lnTo>
                  <a:pt x="11156" y="72928"/>
                </a:lnTo>
                <a:lnTo>
                  <a:pt x="11042" y="73269"/>
                </a:lnTo>
                <a:lnTo>
                  <a:pt x="10916" y="73611"/>
                </a:lnTo>
                <a:lnTo>
                  <a:pt x="10790" y="73952"/>
                </a:lnTo>
                <a:lnTo>
                  <a:pt x="10638" y="74293"/>
                </a:lnTo>
                <a:lnTo>
                  <a:pt x="10474" y="74634"/>
                </a:lnTo>
                <a:lnTo>
                  <a:pt x="10297" y="74975"/>
                </a:lnTo>
                <a:lnTo>
                  <a:pt x="10108" y="75316"/>
                </a:lnTo>
                <a:lnTo>
                  <a:pt x="9918" y="75657"/>
                </a:lnTo>
                <a:lnTo>
                  <a:pt x="9703" y="75998"/>
                </a:lnTo>
                <a:lnTo>
                  <a:pt x="9489" y="76327"/>
                </a:lnTo>
                <a:lnTo>
                  <a:pt x="9249" y="76655"/>
                </a:lnTo>
                <a:lnTo>
                  <a:pt x="9008" y="76983"/>
                </a:lnTo>
                <a:lnTo>
                  <a:pt x="8756" y="77299"/>
                </a:lnTo>
                <a:lnTo>
                  <a:pt x="8503" y="77602"/>
                </a:lnTo>
                <a:lnTo>
                  <a:pt x="8225" y="77893"/>
                </a:lnTo>
                <a:lnTo>
                  <a:pt x="7947" y="78184"/>
                </a:lnTo>
                <a:lnTo>
                  <a:pt x="7669" y="78461"/>
                </a:lnTo>
                <a:lnTo>
                  <a:pt x="7379" y="78727"/>
                </a:lnTo>
                <a:lnTo>
                  <a:pt x="7076" y="78979"/>
                </a:lnTo>
                <a:lnTo>
                  <a:pt x="6772" y="79219"/>
                </a:lnTo>
                <a:lnTo>
                  <a:pt x="6684" y="78954"/>
                </a:lnTo>
                <a:lnTo>
                  <a:pt x="6621" y="78676"/>
                </a:lnTo>
                <a:lnTo>
                  <a:pt x="6583" y="78398"/>
                </a:lnTo>
                <a:lnTo>
                  <a:pt x="6558" y="78108"/>
                </a:lnTo>
                <a:lnTo>
                  <a:pt x="6545" y="77805"/>
                </a:lnTo>
                <a:lnTo>
                  <a:pt x="6545" y="77489"/>
                </a:lnTo>
                <a:lnTo>
                  <a:pt x="6570" y="77173"/>
                </a:lnTo>
                <a:lnTo>
                  <a:pt x="6608" y="76857"/>
                </a:lnTo>
                <a:lnTo>
                  <a:pt x="6659" y="76529"/>
                </a:lnTo>
                <a:lnTo>
                  <a:pt x="6722" y="76200"/>
                </a:lnTo>
                <a:lnTo>
                  <a:pt x="6810" y="75859"/>
                </a:lnTo>
                <a:lnTo>
                  <a:pt x="6899" y="75531"/>
                </a:lnTo>
                <a:lnTo>
                  <a:pt x="7012" y="75190"/>
                </a:lnTo>
                <a:lnTo>
                  <a:pt x="7126" y="74849"/>
                </a:lnTo>
                <a:lnTo>
                  <a:pt x="7265" y="74507"/>
                </a:lnTo>
                <a:lnTo>
                  <a:pt x="7417" y="74166"/>
                </a:lnTo>
                <a:lnTo>
                  <a:pt x="7568" y="73838"/>
                </a:lnTo>
                <a:lnTo>
                  <a:pt x="7745" y="73497"/>
                </a:lnTo>
                <a:lnTo>
                  <a:pt x="7922" y="73168"/>
                </a:lnTo>
                <a:lnTo>
                  <a:pt x="8111" y="72840"/>
                </a:lnTo>
                <a:lnTo>
                  <a:pt x="8326" y="72524"/>
                </a:lnTo>
                <a:lnTo>
                  <a:pt x="8541" y="72196"/>
                </a:lnTo>
                <a:lnTo>
                  <a:pt x="8756" y="71892"/>
                </a:lnTo>
                <a:lnTo>
                  <a:pt x="8996" y="71589"/>
                </a:lnTo>
                <a:lnTo>
                  <a:pt x="9236" y="71286"/>
                </a:lnTo>
                <a:lnTo>
                  <a:pt x="9489" y="71008"/>
                </a:lnTo>
                <a:lnTo>
                  <a:pt x="9754" y="70730"/>
                </a:lnTo>
                <a:lnTo>
                  <a:pt x="10019" y="70465"/>
                </a:lnTo>
                <a:lnTo>
                  <a:pt x="10297" y="70212"/>
                </a:lnTo>
                <a:lnTo>
                  <a:pt x="10575" y="69972"/>
                </a:lnTo>
                <a:lnTo>
                  <a:pt x="10866" y="69732"/>
                </a:lnTo>
                <a:lnTo>
                  <a:pt x="11169" y="69518"/>
                </a:lnTo>
                <a:close/>
                <a:moveTo>
                  <a:pt x="19191" y="0"/>
                </a:moveTo>
                <a:lnTo>
                  <a:pt x="18850" y="51"/>
                </a:lnTo>
                <a:lnTo>
                  <a:pt x="18825" y="329"/>
                </a:lnTo>
                <a:lnTo>
                  <a:pt x="18812" y="468"/>
                </a:lnTo>
                <a:lnTo>
                  <a:pt x="18825" y="607"/>
                </a:lnTo>
                <a:lnTo>
                  <a:pt x="18901" y="1289"/>
                </a:lnTo>
                <a:lnTo>
                  <a:pt x="18976" y="1958"/>
                </a:lnTo>
                <a:lnTo>
                  <a:pt x="19141" y="3323"/>
                </a:lnTo>
                <a:lnTo>
                  <a:pt x="19229" y="3992"/>
                </a:lnTo>
                <a:lnTo>
                  <a:pt x="19292" y="4674"/>
                </a:lnTo>
                <a:lnTo>
                  <a:pt x="19343" y="5356"/>
                </a:lnTo>
                <a:lnTo>
                  <a:pt x="19381" y="6026"/>
                </a:lnTo>
                <a:lnTo>
                  <a:pt x="19431" y="7618"/>
                </a:lnTo>
                <a:lnTo>
                  <a:pt x="19469" y="9209"/>
                </a:lnTo>
                <a:lnTo>
                  <a:pt x="19532" y="12405"/>
                </a:lnTo>
                <a:lnTo>
                  <a:pt x="19570" y="15589"/>
                </a:lnTo>
                <a:lnTo>
                  <a:pt x="19621" y="18772"/>
                </a:lnTo>
                <a:lnTo>
                  <a:pt x="19621" y="18924"/>
                </a:lnTo>
                <a:lnTo>
                  <a:pt x="19608" y="19088"/>
                </a:lnTo>
                <a:lnTo>
                  <a:pt x="19558" y="19404"/>
                </a:lnTo>
                <a:lnTo>
                  <a:pt x="19494" y="19707"/>
                </a:lnTo>
                <a:lnTo>
                  <a:pt x="19406" y="20010"/>
                </a:lnTo>
                <a:lnTo>
                  <a:pt x="19254" y="20427"/>
                </a:lnTo>
                <a:lnTo>
                  <a:pt x="19103" y="20831"/>
                </a:lnTo>
                <a:lnTo>
                  <a:pt x="18939" y="21236"/>
                </a:lnTo>
                <a:lnTo>
                  <a:pt x="18762" y="21627"/>
                </a:lnTo>
                <a:lnTo>
                  <a:pt x="18585" y="22019"/>
                </a:lnTo>
                <a:lnTo>
                  <a:pt x="18395" y="22398"/>
                </a:lnTo>
                <a:lnTo>
                  <a:pt x="18193" y="22777"/>
                </a:lnTo>
                <a:lnTo>
                  <a:pt x="17978" y="23156"/>
                </a:lnTo>
                <a:lnTo>
                  <a:pt x="17764" y="23522"/>
                </a:lnTo>
                <a:lnTo>
                  <a:pt x="17549" y="23889"/>
                </a:lnTo>
                <a:lnTo>
                  <a:pt x="17081" y="24596"/>
                </a:lnTo>
                <a:lnTo>
                  <a:pt x="16601" y="25303"/>
                </a:lnTo>
                <a:lnTo>
                  <a:pt x="16096" y="25986"/>
                </a:lnTo>
                <a:lnTo>
                  <a:pt x="15578" y="26668"/>
                </a:lnTo>
                <a:lnTo>
                  <a:pt x="15047" y="27337"/>
                </a:lnTo>
                <a:lnTo>
                  <a:pt x="14504" y="27994"/>
                </a:lnTo>
                <a:lnTo>
                  <a:pt x="13961" y="28651"/>
                </a:lnTo>
                <a:lnTo>
                  <a:pt x="12862" y="29965"/>
                </a:lnTo>
                <a:lnTo>
                  <a:pt x="12318" y="30634"/>
                </a:lnTo>
                <a:lnTo>
                  <a:pt x="11788" y="31291"/>
                </a:lnTo>
                <a:lnTo>
                  <a:pt x="11725" y="31354"/>
                </a:lnTo>
                <a:lnTo>
                  <a:pt x="11636" y="31392"/>
                </a:lnTo>
                <a:lnTo>
                  <a:pt x="11535" y="31430"/>
                </a:lnTo>
                <a:lnTo>
                  <a:pt x="11409" y="31455"/>
                </a:lnTo>
                <a:lnTo>
                  <a:pt x="11295" y="31468"/>
                </a:lnTo>
                <a:lnTo>
                  <a:pt x="11169" y="31468"/>
                </a:lnTo>
                <a:lnTo>
                  <a:pt x="11055" y="31455"/>
                </a:lnTo>
                <a:lnTo>
                  <a:pt x="10954" y="31430"/>
                </a:lnTo>
                <a:lnTo>
                  <a:pt x="10714" y="31367"/>
                </a:lnTo>
                <a:lnTo>
                  <a:pt x="10487" y="31316"/>
                </a:lnTo>
                <a:lnTo>
                  <a:pt x="10247" y="31279"/>
                </a:lnTo>
                <a:lnTo>
                  <a:pt x="10019" y="31241"/>
                </a:lnTo>
                <a:lnTo>
                  <a:pt x="9779" y="31215"/>
                </a:lnTo>
                <a:lnTo>
                  <a:pt x="9539" y="31203"/>
                </a:lnTo>
                <a:lnTo>
                  <a:pt x="9312" y="31190"/>
                </a:lnTo>
                <a:lnTo>
                  <a:pt x="9072" y="31190"/>
                </a:lnTo>
                <a:lnTo>
                  <a:pt x="8844" y="31203"/>
                </a:lnTo>
                <a:lnTo>
                  <a:pt x="8617" y="31228"/>
                </a:lnTo>
                <a:lnTo>
                  <a:pt x="8377" y="31253"/>
                </a:lnTo>
                <a:lnTo>
                  <a:pt x="8149" y="31304"/>
                </a:lnTo>
                <a:lnTo>
                  <a:pt x="7922" y="31342"/>
                </a:lnTo>
                <a:lnTo>
                  <a:pt x="7695" y="31405"/>
                </a:lnTo>
                <a:lnTo>
                  <a:pt x="7480" y="31468"/>
                </a:lnTo>
                <a:lnTo>
                  <a:pt x="7252" y="31544"/>
                </a:lnTo>
                <a:lnTo>
                  <a:pt x="7038" y="31620"/>
                </a:lnTo>
                <a:lnTo>
                  <a:pt x="6823" y="31708"/>
                </a:lnTo>
                <a:lnTo>
                  <a:pt x="6608" y="31809"/>
                </a:lnTo>
                <a:lnTo>
                  <a:pt x="6406" y="31910"/>
                </a:lnTo>
                <a:lnTo>
                  <a:pt x="6204" y="32037"/>
                </a:lnTo>
                <a:lnTo>
                  <a:pt x="6002" y="32150"/>
                </a:lnTo>
                <a:lnTo>
                  <a:pt x="5800" y="32289"/>
                </a:lnTo>
                <a:lnTo>
                  <a:pt x="5610" y="32428"/>
                </a:lnTo>
                <a:lnTo>
                  <a:pt x="5433" y="32567"/>
                </a:lnTo>
                <a:lnTo>
                  <a:pt x="5244" y="32719"/>
                </a:lnTo>
                <a:lnTo>
                  <a:pt x="5067" y="32883"/>
                </a:lnTo>
                <a:lnTo>
                  <a:pt x="4903" y="33060"/>
                </a:lnTo>
                <a:lnTo>
                  <a:pt x="4738" y="33237"/>
                </a:lnTo>
                <a:lnTo>
                  <a:pt x="4587" y="33414"/>
                </a:lnTo>
                <a:lnTo>
                  <a:pt x="4435" y="33616"/>
                </a:lnTo>
                <a:lnTo>
                  <a:pt x="4296" y="33805"/>
                </a:lnTo>
                <a:lnTo>
                  <a:pt x="4170" y="34007"/>
                </a:lnTo>
                <a:lnTo>
                  <a:pt x="4043" y="34209"/>
                </a:lnTo>
                <a:lnTo>
                  <a:pt x="3942" y="34424"/>
                </a:lnTo>
                <a:lnTo>
                  <a:pt x="3841" y="34626"/>
                </a:lnTo>
                <a:lnTo>
                  <a:pt x="3639" y="35068"/>
                </a:lnTo>
                <a:lnTo>
                  <a:pt x="3437" y="35485"/>
                </a:lnTo>
                <a:lnTo>
                  <a:pt x="3728" y="35902"/>
                </a:lnTo>
                <a:lnTo>
                  <a:pt x="8680" y="34967"/>
                </a:lnTo>
                <a:lnTo>
                  <a:pt x="8276" y="35511"/>
                </a:lnTo>
                <a:lnTo>
                  <a:pt x="7796" y="36155"/>
                </a:lnTo>
                <a:lnTo>
                  <a:pt x="7417" y="36723"/>
                </a:lnTo>
                <a:lnTo>
                  <a:pt x="7038" y="37304"/>
                </a:lnTo>
                <a:lnTo>
                  <a:pt x="6671" y="37885"/>
                </a:lnTo>
                <a:lnTo>
                  <a:pt x="6305" y="38467"/>
                </a:lnTo>
                <a:lnTo>
                  <a:pt x="5913" y="39035"/>
                </a:lnTo>
                <a:lnTo>
                  <a:pt x="5711" y="39300"/>
                </a:lnTo>
                <a:lnTo>
                  <a:pt x="5509" y="39578"/>
                </a:lnTo>
                <a:lnTo>
                  <a:pt x="5294" y="39831"/>
                </a:lnTo>
                <a:lnTo>
                  <a:pt x="5067" y="40084"/>
                </a:lnTo>
                <a:lnTo>
                  <a:pt x="4839" y="40311"/>
                </a:lnTo>
                <a:lnTo>
                  <a:pt x="4587" y="40538"/>
                </a:lnTo>
                <a:lnTo>
                  <a:pt x="4195" y="40892"/>
                </a:lnTo>
                <a:lnTo>
                  <a:pt x="3816" y="41246"/>
                </a:lnTo>
                <a:lnTo>
                  <a:pt x="3450" y="41612"/>
                </a:lnTo>
                <a:lnTo>
                  <a:pt x="3096" y="41991"/>
                </a:lnTo>
                <a:lnTo>
                  <a:pt x="2755" y="42370"/>
                </a:lnTo>
                <a:lnTo>
                  <a:pt x="2426" y="42749"/>
                </a:lnTo>
                <a:lnTo>
                  <a:pt x="2111" y="43153"/>
                </a:lnTo>
                <a:lnTo>
                  <a:pt x="1820" y="43558"/>
                </a:lnTo>
                <a:lnTo>
                  <a:pt x="1529" y="43974"/>
                </a:lnTo>
                <a:lnTo>
                  <a:pt x="1264" y="44391"/>
                </a:lnTo>
                <a:lnTo>
                  <a:pt x="1011" y="44833"/>
                </a:lnTo>
                <a:lnTo>
                  <a:pt x="784" y="45276"/>
                </a:lnTo>
                <a:lnTo>
                  <a:pt x="557" y="45730"/>
                </a:lnTo>
                <a:lnTo>
                  <a:pt x="354" y="46210"/>
                </a:lnTo>
                <a:lnTo>
                  <a:pt x="178" y="46690"/>
                </a:lnTo>
                <a:lnTo>
                  <a:pt x="1" y="47183"/>
                </a:lnTo>
                <a:lnTo>
                  <a:pt x="1" y="49230"/>
                </a:lnTo>
                <a:lnTo>
                  <a:pt x="102" y="49406"/>
                </a:lnTo>
                <a:lnTo>
                  <a:pt x="190" y="49558"/>
                </a:lnTo>
                <a:lnTo>
                  <a:pt x="291" y="49697"/>
                </a:lnTo>
                <a:lnTo>
                  <a:pt x="392" y="49798"/>
                </a:lnTo>
                <a:lnTo>
                  <a:pt x="506" y="49886"/>
                </a:lnTo>
                <a:lnTo>
                  <a:pt x="607" y="49950"/>
                </a:lnTo>
                <a:lnTo>
                  <a:pt x="721" y="50000"/>
                </a:lnTo>
                <a:lnTo>
                  <a:pt x="835" y="50025"/>
                </a:lnTo>
                <a:lnTo>
                  <a:pt x="948" y="50025"/>
                </a:lnTo>
                <a:lnTo>
                  <a:pt x="1075" y="50000"/>
                </a:lnTo>
                <a:lnTo>
                  <a:pt x="1201" y="49962"/>
                </a:lnTo>
                <a:lnTo>
                  <a:pt x="1315" y="49912"/>
                </a:lnTo>
                <a:lnTo>
                  <a:pt x="1454" y="49823"/>
                </a:lnTo>
                <a:lnTo>
                  <a:pt x="1580" y="49735"/>
                </a:lnTo>
                <a:lnTo>
                  <a:pt x="1719" y="49609"/>
                </a:lnTo>
                <a:lnTo>
                  <a:pt x="1858" y="49470"/>
                </a:lnTo>
                <a:lnTo>
                  <a:pt x="2186" y="49116"/>
                </a:lnTo>
                <a:lnTo>
                  <a:pt x="2502" y="48737"/>
                </a:lnTo>
                <a:lnTo>
                  <a:pt x="2805" y="48358"/>
                </a:lnTo>
                <a:lnTo>
                  <a:pt x="3096" y="47966"/>
                </a:lnTo>
                <a:lnTo>
                  <a:pt x="3361" y="47562"/>
                </a:lnTo>
                <a:lnTo>
                  <a:pt x="3614" y="47158"/>
                </a:lnTo>
                <a:lnTo>
                  <a:pt x="3854" y="46754"/>
                </a:lnTo>
                <a:lnTo>
                  <a:pt x="4069" y="46324"/>
                </a:lnTo>
                <a:lnTo>
                  <a:pt x="4258" y="45895"/>
                </a:lnTo>
                <a:lnTo>
                  <a:pt x="4435" y="45452"/>
                </a:lnTo>
                <a:lnTo>
                  <a:pt x="4599" y="45010"/>
                </a:lnTo>
                <a:lnTo>
                  <a:pt x="4738" y="44543"/>
                </a:lnTo>
                <a:lnTo>
                  <a:pt x="4852" y="44088"/>
                </a:lnTo>
                <a:lnTo>
                  <a:pt x="4953" y="43608"/>
                </a:lnTo>
                <a:lnTo>
                  <a:pt x="5029" y="43128"/>
                </a:lnTo>
                <a:lnTo>
                  <a:pt x="5092" y="42635"/>
                </a:lnTo>
                <a:lnTo>
                  <a:pt x="5130" y="42332"/>
                </a:lnTo>
                <a:lnTo>
                  <a:pt x="5193" y="42016"/>
                </a:lnTo>
                <a:lnTo>
                  <a:pt x="5294" y="41688"/>
                </a:lnTo>
                <a:lnTo>
                  <a:pt x="5408" y="41334"/>
                </a:lnTo>
                <a:lnTo>
                  <a:pt x="5534" y="40980"/>
                </a:lnTo>
                <a:lnTo>
                  <a:pt x="5686" y="40627"/>
                </a:lnTo>
                <a:lnTo>
                  <a:pt x="5863" y="40260"/>
                </a:lnTo>
                <a:lnTo>
                  <a:pt x="6052" y="39907"/>
                </a:lnTo>
                <a:lnTo>
                  <a:pt x="6242" y="39553"/>
                </a:lnTo>
                <a:lnTo>
                  <a:pt x="6456" y="39212"/>
                </a:lnTo>
                <a:lnTo>
                  <a:pt x="6684" y="38883"/>
                </a:lnTo>
                <a:lnTo>
                  <a:pt x="6911" y="38568"/>
                </a:lnTo>
                <a:lnTo>
                  <a:pt x="7139" y="38290"/>
                </a:lnTo>
                <a:lnTo>
                  <a:pt x="7391" y="38024"/>
                </a:lnTo>
                <a:lnTo>
                  <a:pt x="7631" y="37797"/>
                </a:lnTo>
                <a:lnTo>
                  <a:pt x="7871" y="37595"/>
                </a:lnTo>
                <a:lnTo>
                  <a:pt x="7871" y="37595"/>
                </a:lnTo>
                <a:lnTo>
                  <a:pt x="7834" y="37898"/>
                </a:lnTo>
                <a:lnTo>
                  <a:pt x="7770" y="38201"/>
                </a:lnTo>
                <a:lnTo>
                  <a:pt x="7669" y="38795"/>
                </a:lnTo>
                <a:lnTo>
                  <a:pt x="7619" y="39098"/>
                </a:lnTo>
                <a:lnTo>
                  <a:pt x="7594" y="39389"/>
                </a:lnTo>
                <a:lnTo>
                  <a:pt x="7581" y="39679"/>
                </a:lnTo>
                <a:lnTo>
                  <a:pt x="7581" y="39831"/>
                </a:lnTo>
                <a:lnTo>
                  <a:pt x="7594" y="39970"/>
                </a:lnTo>
                <a:lnTo>
                  <a:pt x="7657" y="40450"/>
                </a:lnTo>
                <a:lnTo>
                  <a:pt x="7732" y="40930"/>
                </a:lnTo>
                <a:lnTo>
                  <a:pt x="7808" y="41410"/>
                </a:lnTo>
                <a:lnTo>
                  <a:pt x="7909" y="41890"/>
                </a:lnTo>
                <a:lnTo>
                  <a:pt x="8010" y="42357"/>
                </a:lnTo>
                <a:lnTo>
                  <a:pt x="8137" y="42825"/>
                </a:lnTo>
                <a:lnTo>
                  <a:pt x="8288" y="43280"/>
                </a:lnTo>
                <a:lnTo>
                  <a:pt x="8453" y="43734"/>
                </a:lnTo>
                <a:lnTo>
                  <a:pt x="8528" y="43899"/>
                </a:lnTo>
                <a:lnTo>
                  <a:pt x="8617" y="44038"/>
                </a:lnTo>
                <a:lnTo>
                  <a:pt x="8705" y="44151"/>
                </a:lnTo>
                <a:lnTo>
                  <a:pt x="8806" y="44240"/>
                </a:lnTo>
                <a:lnTo>
                  <a:pt x="8907" y="44315"/>
                </a:lnTo>
                <a:lnTo>
                  <a:pt x="9008" y="44366"/>
                </a:lnTo>
                <a:lnTo>
                  <a:pt x="9110" y="44391"/>
                </a:lnTo>
                <a:lnTo>
                  <a:pt x="9223" y="44404"/>
                </a:lnTo>
                <a:lnTo>
                  <a:pt x="9324" y="44391"/>
                </a:lnTo>
                <a:lnTo>
                  <a:pt x="9438" y="44353"/>
                </a:lnTo>
                <a:lnTo>
                  <a:pt x="9539" y="44303"/>
                </a:lnTo>
                <a:lnTo>
                  <a:pt x="9640" y="44227"/>
                </a:lnTo>
                <a:lnTo>
                  <a:pt x="9729" y="44126"/>
                </a:lnTo>
                <a:lnTo>
                  <a:pt x="9817" y="44012"/>
                </a:lnTo>
                <a:lnTo>
                  <a:pt x="9905" y="43873"/>
                </a:lnTo>
                <a:lnTo>
                  <a:pt x="9981" y="43722"/>
                </a:lnTo>
                <a:lnTo>
                  <a:pt x="10209" y="43166"/>
                </a:lnTo>
                <a:lnTo>
                  <a:pt x="10411" y="42610"/>
                </a:lnTo>
                <a:lnTo>
                  <a:pt x="10575" y="42054"/>
                </a:lnTo>
                <a:lnTo>
                  <a:pt x="10727" y="41498"/>
                </a:lnTo>
                <a:lnTo>
                  <a:pt x="10840" y="40943"/>
                </a:lnTo>
                <a:lnTo>
                  <a:pt x="10891" y="40665"/>
                </a:lnTo>
                <a:lnTo>
                  <a:pt x="10929" y="40387"/>
                </a:lnTo>
                <a:lnTo>
                  <a:pt x="10967" y="40109"/>
                </a:lnTo>
                <a:lnTo>
                  <a:pt x="10979" y="39831"/>
                </a:lnTo>
                <a:lnTo>
                  <a:pt x="11005" y="39553"/>
                </a:lnTo>
                <a:lnTo>
                  <a:pt x="11005" y="39275"/>
                </a:lnTo>
                <a:lnTo>
                  <a:pt x="11005" y="38997"/>
                </a:lnTo>
                <a:lnTo>
                  <a:pt x="10979" y="38719"/>
                </a:lnTo>
                <a:lnTo>
                  <a:pt x="10967" y="38441"/>
                </a:lnTo>
                <a:lnTo>
                  <a:pt x="10929" y="38163"/>
                </a:lnTo>
                <a:lnTo>
                  <a:pt x="10891" y="37885"/>
                </a:lnTo>
                <a:lnTo>
                  <a:pt x="10840" y="37608"/>
                </a:lnTo>
                <a:lnTo>
                  <a:pt x="10777" y="37330"/>
                </a:lnTo>
                <a:lnTo>
                  <a:pt x="10701" y="37052"/>
                </a:lnTo>
                <a:lnTo>
                  <a:pt x="10613" y="36774"/>
                </a:lnTo>
                <a:lnTo>
                  <a:pt x="10512" y="36496"/>
                </a:lnTo>
                <a:lnTo>
                  <a:pt x="10411" y="36218"/>
                </a:lnTo>
                <a:lnTo>
                  <a:pt x="10297" y="35953"/>
                </a:lnTo>
                <a:lnTo>
                  <a:pt x="10158" y="35675"/>
                </a:lnTo>
                <a:lnTo>
                  <a:pt x="10019" y="35397"/>
                </a:lnTo>
                <a:lnTo>
                  <a:pt x="9868" y="35119"/>
                </a:lnTo>
                <a:lnTo>
                  <a:pt x="9703" y="34841"/>
                </a:lnTo>
                <a:lnTo>
                  <a:pt x="10348" y="34045"/>
                </a:lnTo>
                <a:lnTo>
                  <a:pt x="10992" y="33249"/>
                </a:lnTo>
                <a:lnTo>
                  <a:pt x="12318" y="31683"/>
                </a:lnTo>
                <a:lnTo>
                  <a:pt x="13658" y="30116"/>
                </a:lnTo>
                <a:lnTo>
                  <a:pt x="14315" y="29321"/>
                </a:lnTo>
                <a:lnTo>
                  <a:pt x="14972" y="28512"/>
                </a:lnTo>
                <a:lnTo>
                  <a:pt x="15616" y="27691"/>
                </a:lnTo>
                <a:lnTo>
                  <a:pt x="16248" y="26857"/>
                </a:lnTo>
                <a:lnTo>
                  <a:pt x="16867" y="26011"/>
                </a:lnTo>
                <a:lnTo>
                  <a:pt x="17460" y="25127"/>
                </a:lnTo>
                <a:lnTo>
                  <a:pt x="17751" y="24684"/>
                </a:lnTo>
                <a:lnTo>
                  <a:pt x="18029" y="24242"/>
                </a:lnTo>
                <a:lnTo>
                  <a:pt x="18307" y="23775"/>
                </a:lnTo>
                <a:lnTo>
                  <a:pt x="18585" y="23307"/>
                </a:lnTo>
                <a:lnTo>
                  <a:pt x="18850" y="22840"/>
                </a:lnTo>
                <a:lnTo>
                  <a:pt x="19103" y="22360"/>
                </a:lnTo>
                <a:lnTo>
                  <a:pt x="19355" y="21880"/>
                </a:lnTo>
                <a:lnTo>
                  <a:pt x="19595" y="21375"/>
                </a:lnTo>
                <a:lnTo>
                  <a:pt x="19494" y="23825"/>
                </a:lnTo>
                <a:lnTo>
                  <a:pt x="19381" y="26188"/>
                </a:lnTo>
                <a:lnTo>
                  <a:pt x="19280" y="28462"/>
                </a:lnTo>
                <a:lnTo>
                  <a:pt x="19216" y="29598"/>
                </a:lnTo>
                <a:lnTo>
                  <a:pt x="19141" y="30723"/>
                </a:lnTo>
                <a:lnTo>
                  <a:pt x="19065" y="31834"/>
                </a:lnTo>
                <a:lnTo>
                  <a:pt x="18989" y="32959"/>
                </a:lnTo>
                <a:lnTo>
                  <a:pt x="18800" y="35195"/>
                </a:lnTo>
                <a:lnTo>
                  <a:pt x="18421" y="39591"/>
                </a:lnTo>
                <a:lnTo>
                  <a:pt x="18054" y="39705"/>
                </a:lnTo>
                <a:lnTo>
                  <a:pt x="17688" y="39831"/>
                </a:lnTo>
                <a:lnTo>
                  <a:pt x="17334" y="39970"/>
                </a:lnTo>
                <a:lnTo>
                  <a:pt x="17006" y="40121"/>
                </a:lnTo>
                <a:lnTo>
                  <a:pt x="16677" y="40273"/>
                </a:lnTo>
                <a:lnTo>
                  <a:pt x="16374" y="40437"/>
                </a:lnTo>
                <a:lnTo>
                  <a:pt x="16071" y="40614"/>
                </a:lnTo>
                <a:lnTo>
                  <a:pt x="15780" y="40804"/>
                </a:lnTo>
                <a:lnTo>
                  <a:pt x="15502" y="41006"/>
                </a:lnTo>
                <a:lnTo>
                  <a:pt x="15237" y="41208"/>
                </a:lnTo>
                <a:lnTo>
                  <a:pt x="14984" y="41423"/>
                </a:lnTo>
                <a:lnTo>
                  <a:pt x="14744" y="41637"/>
                </a:lnTo>
                <a:lnTo>
                  <a:pt x="14504" y="41865"/>
                </a:lnTo>
                <a:lnTo>
                  <a:pt x="14277" y="42105"/>
                </a:lnTo>
                <a:lnTo>
                  <a:pt x="14062" y="42357"/>
                </a:lnTo>
                <a:lnTo>
                  <a:pt x="13860" y="42610"/>
                </a:lnTo>
                <a:lnTo>
                  <a:pt x="13658" y="42875"/>
                </a:lnTo>
                <a:lnTo>
                  <a:pt x="13468" y="43141"/>
                </a:lnTo>
                <a:lnTo>
                  <a:pt x="13279" y="43419"/>
                </a:lnTo>
                <a:lnTo>
                  <a:pt x="13102" y="43696"/>
                </a:lnTo>
                <a:lnTo>
                  <a:pt x="12938" y="43987"/>
                </a:lnTo>
                <a:lnTo>
                  <a:pt x="12773" y="44290"/>
                </a:lnTo>
                <a:lnTo>
                  <a:pt x="12622" y="44593"/>
                </a:lnTo>
                <a:lnTo>
                  <a:pt x="12470" y="44897"/>
                </a:lnTo>
                <a:lnTo>
                  <a:pt x="12192" y="45541"/>
                </a:lnTo>
                <a:lnTo>
                  <a:pt x="11927" y="46198"/>
                </a:lnTo>
                <a:lnTo>
                  <a:pt x="11687" y="46880"/>
                </a:lnTo>
                <a:lnTo>
                  <a:pt x="11447" y="47587"/>
                </a:lnTo>
                <a:lnTo>
                  <a:pt x="11725" y="47562"/>
                </a:lnTo>
                <a:lnTo>
                  <a:pt x="11977" y="47549"/>
                </a:lnTo>
                <a:lnTo>
                  <a:pt x="12470" y="47524"/>
                </a:lnTo>
                <a:lnTo>
                  <a:pt x="12685" y="47512"/>
                </a:lnTo>
                <a:lnTo>
                  <a:pt x="12900" y="47474"/>
                </a:lnTo>
                <a:lnTo>
                  <a:pt x="13102" y="47436"/>
                </a:lnTo>
                <a:lnTo>
                  <a:pt x="13291" y="47373"/>
                </a:lnTo>
                <a:lnTo>
                  <a:pt x="13493" y="47284"/>
                </a:lnTo>
                <a:lnTo>
                  <a:pt x="13683" y="47183"/>
                </a:lnTo>
                <a:lnTo>
                  <a:pt x="13872" y="47095"/>
                </a:lnTo>
                <a:lnTo>
                  <a:pt x="14049" y="46981"/>
                </a:lnTo>
                <a:lnTo>
                  <a:pt x="14403" y="46754"/>
                </a:lnTo>
                <a:lnTo>
                  <a:pt x="14732" y="46514"/>
                </a:lnTo>
                <a:lnTo>
                  <a:pt x="15035" y="46248"/>
                </a:lnTo>
                <a:lnTo>
                  <a:pt x="15338" y="45970"/>
                </a:lnTo>
                <a:lnTo>
                  <a:pt x="15616" y="45680"/>
                </a:lnTo>
                <a:lnTo>
                  <a:pt x="15881" y="45377"/>
                </a:lnTo>
                <a:lnTo>
                  <a:pt x="16146" y="45061"/>
                </a:lnTo>
                <a:lnTo>
                  <a:pt x="16399" y="44732"/>
                </a:lnTo>
                <a:lnTo>
                  <a:pt x="16892" y="44075"/>
                </a:lnTo>
                <a:lnTo>
                  <a:pt x="17385" y="43393"/>
                </a:lnTo>
                <a:lnTo>
                  <a:pt x="17877" y="42736"/>
                </a:lnTo>
                <a:lnTo>
                  <a:pt x="15906" y="53752"/>
                </a:lnTo>
                <a:lnTo>
                  <a:pt x="15388" y="53803"/>
                </a:lnTo>
                <a:lnTo>
                  <a:pt x="14883" y="53866"/>
                </a:lnTo>
                <a:lnTo>
                  <a:pt x="14365" y="53954"/>
                </a:lnTo>
                <a:lnTo>
                  <a:pt x="13860" y="54055"/>
                </a:lnTo>
                <a:lnTo>
                  <a:pt x="13354" y="54182"/>
                </a:lnTo>
                <a:lnTo>
                  <a:pt x="12849" y="54333"/>
                </a:lnTo>
                <a:lnTo>
                  <a:pt x="12356" y="54497"/>
                </a:lnTo>
                <a:lnTo>
                  <a:pt x="11876" y="54674"/>
                </a:lnTo>
                <a:lnTo>
                  <a:pt x="11396" y="54876"/>
                </a:lnTo>
                <a:lnTo>
                  <a:pt x="10929" y="55091"/>
                </a:lnTo>
                <a:lnTo>
                  <a:pt x="10474" y="55318"/>
                </a:lnTo>
                <a:lnTo>
                  <a:pt x="10032" y="55559"/>
                </a:lnTo>
                <a:lnTo>
                  <a:pt x="9602" y="55824"/>
                </a:lnTo>
                <a:lnTo>
                  <a:pt x="9185" y="56089"/>
                </a:lnTo>
                <a:lnTo>
                  <a:pt x="8781" y="56367"/>
                </a:lnTo>
                <a:lnTo>
                  <a:pt x="8402" y="56645"/>
                </a:lnTo>
                <a:lnTo>
                  <a:pt x="8036" y="56948"/>
                </a:lnTo>
                <a:lnTo>
                  <a:pt x="7695" y="57251"/>
                </a:lnTo>
                <a:lnTo>
                  <a:pt x="7366" y="57554"/>
                </a:lnTo>
                <a:lnTo>
                  <a:pt x="7063" y="57870"/>
                </a:lnTo>
                <a:lnTo>
                  <a:pt x="6785" y="58199"/>
                </a:lnTo>
                <a:lnTo>
                  <a:pt x="6532" y="58515"/>
                </a:lnTo>
                <a:lnTo>
                  <a:pt x="6305" y="58843"/>
                </a:lnTo>
                <a:lnTo>
                  <a:pt x="6103" y="59184"/>
                </a:lnTo>
                <a:lnTo>
                  <a:pt x="5926" y="59513"/>
                </a:lnTo>
                <a:lnTo>
                  <a:pt x="5787" y="59841"/>
                </a:lnTo>
                <a:lnTo>
                  <a:pt x="5673" y="60169"/>
                </a:lnTo>
                <a:lnTo>
                  <a:pt x="5623" y="60334"/>
                </a:lnTo>
                <a:lnTo>
                  <a:pt x="5585" y="60510"/>
                </a:lnTo>
                <a:lnTo>
                  <a:pt x="5559" y="60675"/>
                </a:lnTo>
                <a:lnTo>
                  <a:pt x="5534" y="60826"/>
                </a:lnTo>
                <a:lnTo>
                  <a:pt x="5522" y="60991"/>
                </a:lnTo>
                <a:lnTo>
                  <a:pt x="5522" y="61155"/>
                </a:lnTo>
                <a:lnTo>
                  <a:pt x="5534" y="61319"/>
                </a:lnTo>
                <a:lnTo>
                  <a:pt x="5547" y="61471"/>
                </a:lnTo>
                <a:lnTo>
                  <a:pt x="5572" y="61635"/>
                </a:lnTo>
                <a:lnTo>
                  <a:pt x="5597" y="61786"/>
                </a:lnTo>
                <a:lnTo>
                  <a:pt x="5989" y="61761"/>
                </a:lnTo>
                <a:lnTo>
                  <a:pt x="6381" y="61723"/>
                </a:lnTo>
                <a:lnTo>
                  <a:pt x="6747" y="61660"/>
                </a:lnTo>
                <a:lnTo>
                  <a:pt x="7126" y="61597"/>
                </a:lnTo>
                <a:lnTo>
                  <a:pt x="7480" y="61521"/>
                </a:lnTo>
                <a:lnTo>
                  <a:pt x="7834" y="61433"/>
                </a:lnTo>
                <a:lnTo>
                  <a:pt x="8187" y="61332"/>
                </a:lnTo>
                <a:lnTo>
                  <a:pt x="8528" y="61218"/>
                </a:lnTo>
                <a:lnTo>
                  <a:pt x="8870" y="61092"/>
                </a:lnTo>
                <a:lnTo>
                  <a:pt x="9198" y="60953"/>
                </a:lnTo>
                <a:lnTo>
                  <a:pt x="9514" y="60814"/>
                </a:lnTo>
                <a:lnTo>
                  <a:pt x="9830" y="60662"/>
                </a:lnTo>
                <a:lnTo>
                  <a:pt x="10146" y="60498"/>
                </a:lnTo>
                <a:lnTo>
                  <a:pt x="10449" y="60321"/>
                </a:lnTo>
                <a:lnTo>
                  <a:pt x="10752" y="60144"/>
                </a:lnTo>
                <a:lnTo>
                  <a:pt x="11042" y="59955"/>
                </a:lnTo>
                <a:lnTo>
                  <a:pt x="11333" y="59753"/>
                </a:lnTo>
                <a:lnTo>
                  <a:pt x="11624" y="59550"/>
                </a:lnTo>
                <a:lnTo>
                  <a:pt x="11902" y="59336"/>
                </a:lnTo>
                <a:lnTo>
                  <a:pt x="12180" y="59108"/>
                </a:lnTo>
                <a:lnTo>
                  <a:pt x="12457" y="58881"/>
                </a:lnTo>
                <a:lnTo>
                  <a:pt x="12723" y="58641"/>
                </a:lnTo>
                <a:lnTo>
                  <a:pt x="13253" y="58161"/>
                </a:lnTo>
                <a:lnTo>
                  <a:pt x="13771" y="57643"/>
                </a:lnTo>
                <a:lnTo>
                  <a:pt x="14277" y="57112"/>
                </a:lnTo>
                <a:lnTo>
                  <a:pt x="14769" y="56569"/>
                </a:lnTo>
                <a:lnTo>
                  <a:pt x="15262" y="56001"/>
                </a:lnTo>
                <a:lnTo>
                  <a:pt x="14908" y="57390"/>
                </a:lnTo>
                <a:lnTo>
                  <a:pt x="14542" y="58755"/>
                </a:lnTo>
                <a:lnTo>
                  <a:pt x="14163" y="60119"/>
                </a:lnTo>
                <a:lnTo>
                  <a:pt x="13746" y="61471"/>
                </a:lnTo>
                <a:lnTo>
                  <a:pt x="13317" y="62860"/>
                </a:lnTo>
                <a:lnTo>
                  <a:pt x="12874" y="64237"/>
                </a:lnTo>
                <a:lnTo>
                  <a:pt x="12407" y="65614"/>
                </a:lnTo>
                <a:lnTo>
                  <a:pt x="12167" y="66309"/>
                </a:lnTo>
                <a:lnTo>
                  <a:pt x="11914" y="66991"/>
                </a:lnTo>
                <a:lnTo>
                  <a:pt x="11813" y="67231"/>
                </a:lnTo>
                <a:lnTo>
                  <a:pt x="11687" y="67471"/>
                </a:lnTo>
                <a:lnTo>
                  <a:pt x="11560" y="67711"/>
                </a:lnTo>
                <a:lnTo>
                  <a:pt x="11409" y="67951"/>
                </a:lnTo>
                <a:lnTo>
                  <a:pt x="11245" y="68166"/>
                </a:lnTo>
                <a:lnTo>
                  <a:pt x="11068" y="68381"/>
                </a:lnTo>
                <a:lnTo>
                  <a:pt x="10891" y="68583"/>
                </a:lnTo>
                <a:lnTo>
                  <a:pt x="10701" y="68772"/>
                </a:lnTo>
                <a:lnTo>
                  <a:pt x="10322" y="69126"/>
                </a:lnTo>
                <a:lnTo>
                  <a:pt x="9956" y="69480"/>
                </a:lnTo>
                <a:lnTo>
                  <a:pt x="9590" y="69846"/>
                </a:lnTo>
                <a:lnTo>
                  <a:pt x="9249" y="70212"/>
                </a:lnTo>
                <a:lnTo>
                  <a:pt x="8907" y="70591"/>
                </a:lnTo>
                <a:lnTo>
                  <a:pt x="8579" y="70983"/>
                </a:lnTo>
                <a:lnTo>
                  <a:pt x="8263" y="71375"/>
                </a:lnTo>
                <a:lnTo>
                  <a:pt x="7960" y="71779"/>
                </a:lnTo>
                <a:lnTo>
                  <a:pt x="7669" y="72183"/>
                </a:lnTo>
                <a:lnTo>
                  <a:pt x="7404" y="72613"/>
                </a:lnTo>
                <a:lnTo>
                  <a:pt x="7139" y="73042"/>
                </a:lnTo>
                <a:lnTo>
                  <a:pt x="6899" y="73484"/>
                </a:lnTo>
                <a:lnTo>
                  <a:pt x="6684" y="73939"/>
                </a:lnTo>
                <a:lnTo>
                  <a:pt x="6469" y="74406"/>
                </a:lnTo>
                <a:lnTo>
                  <a:pt x="6280" y="74874"/>
                </a:lnTo>
                <a:lnTo>
                  <a:pt x="6115" y="75366"/>
                </a:lnTo>
                <a:lnTo>
                  <a:pt x="6014" y="75682"/>
                </a:lnTo>
                <a:lnTo>
                  <a:pt x="5926" y="75998"/>
                </a:lnTo>
                <a:lnTo>
                  <a:pt x="5850" y="76314"/>
                </a:lnTo>
                <a:lnTo>
                  <a:pt x="5787" y="76630"/>
                </a:lnTo>
                <a:lnTo>
                  <a:pt x="5736" y="76946"/>
                </a:lnTo>
                <a:lnTo>
                  <a:pt x="5698" y="77261"/>
                </a:lnTo>
                <a:lnTo>
                  <a:pt x="5673" y="77577"/>
                </a:lnTo>
                <a:lnTo>
                  <a:pt x="5673" y="77893"/>
                </a:lnTo>
                <a:lnTo>
                  <a:pt x="5686" y="78196"/>
                </a:lnTo>
                <a:lnTo>
                  <a:pt x="5724" y="78512"/>
                </a:lnTo>
                <a:lnTo>
                  <a:pt x="5774" y="78828"/>
                </a:lnTo>
                <a:lnTo>
                  <a:pt x="5850" y="79144"/>
                </a:lnTo>
                <a:lnTo>
                  <a:pt x="5939" y="79447"/>
                </a:lnTo>
                <a:lnTo>
                  <a:pt x="6065" y="79763"/>
                </a:lnTo>
                <a:lnTo>
                  <a:pt x="6216" y="80066"/>
                </a:lnTo>
                <a:lnTo>
                  <a:pt x="6381" y="80369"/>
                </a:lnTo>
                <a:lnTo>
                  <a:pt x="6899" y="80369"/>
                </a:lnTo>
                <a:lnTo>
                  <a:pt x="7379" y="79889"/>
                </a:lnTo>
                <a:lnTo>
                  <a:pt x="7619" y="79649"/>
                </a:lnTo>
                <a:lnTo>
                  <a:pt x="7871" y="79409"/>
                </a:lnTo>
                <a:lnTo>
                  <a:pt x="8377" y="78929"/>
                </a:lnTo>
                <a:lnTo>
                  <a:pt x="8629" y="78676"/>
                </a:lnTo>
                <a:lnTo>
                  <a:pt x="8857" y="78436"/>
                </a:lnTo>
                <a:lnTo>
                  <a:pt x="9097" y="78171"/>
                </a:lnTo>
                <a:lnTo>
                  <a:pt x="9312" y="77918"/>
                </a:lnTo>
                <a:lnTo>
                  <a:pt x="9526" y="77653"/>
                </a:lnTo>
                <a:lnTo>
                  <a:pt x="9741" y="77400"/>
                </a:lnTo>
                <a:lnTo>
                  <a:pt x="9943" y="77122"/>
                </a:lnTo>
                <a:lnTo>
                  <a:pt x="10133" y="76857"/>
                </a:lnTo>
                <a:lnTo>
                  <a:pt x="10322" y="76579"/>
                </a:lnTo>
                <a:lnTo>
                  <a:pt x="10499" y="76301"/>
                </a:lnTo>
                <a:lnTo>
                  <a:pt x="10663" y="76023"/>
                </a:lnTo>
                <a:lnTo>
                  <a:pt x="10828" y="75733"/>
                </a:lnTo>
                <a:lnTo>
                  <a:pt x="10979" y="75442"/>
                </a:lnTo>
                <a:lnTo>
                  <a:pt x="11118" y="75152"/>
                </a:lnTo>
                <a:lnTo>
                  <a:pt x="11257" y="74849"/>
                </a:lnTo>
                <a:lnTo>
                  <a:pt x="11384" y="74558"/>
                </a:lnTo>
                <a:lnTo>
                  <a:pt x="11497" y="74242"/>
                </a:lnTo>
                <a:lnTo>
                  <a:pt x="11611" y="73939"/>
                </a:lnTo>
                <a:lnTo>
                  <a:pt x="11712" y="73623"/>
                </a:lnTo>
                <a:lnTo>
                  <a:pt x="11813" y="73307"/>
                </a:lnTo>
                <a:lnTo>
                  <a:pt x="11889" y="72992"/>
                </a:lnTo>
                <a:lnTo>
                  <a:pt x="11965" y="72663"/>
                </a:lnTo>
                <a:lnTo>
                  <a:pt x="12041" y="72335"/>
                </a:lnTo>
                <a:lnTo>
                  <a:pt x="12091" y="72006"/>
                </a:lnTo>
                <a:lnTo>
                  <a:pt x="12142" y="71665"/>
                </a:lnTo>
                <a:lnTo>
                  <a:pt x="12180" y="71324"/>
                </a:lnTo>
                <a:lnTo>
                  <a:pt x="12217" y="70983"/>
                </a:lnTo>
                <a:lnTo>
                  <a:pt x="12230" y="70629"/>
                </a:lnTo>
                <a:lnTo>
                  <a:pt x="12243" y="70276"/>
                </a:lnTo>
                <a:lnTo>
                  <a:pt x="12243" y="69922"/>
                </a:lnTo>
                <a:lnTo>
                  <a:pt x="12255" y="69631"/>
                </a:lnTo>
                <a:lnTo>
                  <a:pt x="12268" y="69353"/>
                </a:lnTo>
                <a:lnTo>
                  <a:pt x="12281" y="69075"/>
                </a:lnTo>
                <a:lnTo>
                  <a:pt x="12318" y="68797"/>
                </a:lnTo>
                <a:lnTo>
                  <a:pt x="12344" y="68532"/>
                </a:lnTo>
                <a:lnTo>
                  <a:pt x="12394" y="68254"/>
                </a:lnTo>
                <a:lnTo>
                  <a:pt x="12495" y="67724"/>
                </a:lnTo>
                <a:lnTo>
                  <a:pt x="12634" y="67193"/>
                </a:lnTo>
                <a:lnTo>
                  <a:pt x="12786" y="66675"/>
                </a:lnTo>
                <a:lnTo>
                  <a:pt x="12950" y="66157"/>
                </a:lnTo>
                <a:lnTo>
                  <a:pt x="13114" y="65639"/>
                </a:lnTo>
                <a:lnTo>
                  <a:pt x="13493" y="64616"/>
                </a:lnTo>
                <a:lnTo>
                  <a:pt x="13860" y="63593"/>
                </a:lnTo>
                <a:lnTo>
                  <a:pt x="14024" y="63075"/>
                </a:lnTo>
                <a:lnTo>
                  <a:pt x="14188" y="62557"/>
                </a:lnTo>
                <a:lnTo>
                  <a:pt x="14327" y="62039"/>
                </a:lnTo>
                <a:lnTo>
                  <a:pt x="14454" y="61508"/>
                </a:lnTo>
                <a:lnTo>
                  <a:pt x="14732" y="62178"/>
                </a:lnTo>
                <a:lnTo>
                  <a:pt x="14997" y="62822"/>
                </a:lnTo>
                <a:lnTo>
                  <a:pt x="15515" y="64111"/>
                </a:lnTo>
                <a:lnTo>
                  <a:pt x="15767" y="64730"/>
                </a:lnTo>
                <a:lnTo>
                  <a:pt x="16045" y="65349"/>
                </a:lnTo>
                <a:lnTo>
                  <a:pt x="16336" y="65955"/>
                </a:lnTo>
                <a:lnTo>
                  <a:pt x="16639" y="66549"/>
                </a:lnTo>
                <a:lnTo>
                  <a:pt x="16728" y="66713"/>
                </a:lnTo>
                <a:lnTo>
                  <a:pt x="16829" y="66877"/>
                </a:lnTo>
                <a:lnTo>
                  <a:pt x="17056" y="67193"/>
                </a:lnTo>
                <a:lnTo>
                  <a:pt x="17309" y="67496"/>
                </a:lnTo>
                <a:lnTo>
                  <a:pt x="17574" y="67787"/>
                </a:lnTo>
                <a:lnTo>
                  <a:pt x="17852" y="68065"/>
                </a:lnTo>
                <a:lnTo>
                  <a:pt x="18155" y="68330"/>
                </a:lnTo>
                <a:lnTo>
                  <a:pt x="18749" y="68848"/>
                </a:lnTo>
                <a:lnTo>
                  <a:pt x="18875" y="68949"/>
                </a:lnTo>
                <a:lnTo>
                  <a:pt x="18989" y="69025"/>
                </a:lnTo>
                <a:lnTo>
                  <a:pt x="19103" y="69088"/>
                </a:lnTo>
                <a:lnTo>
                  <a:pt x="19216" y="69126"/>
                </a:lnTo>
                <a:lnTo>
                  <a:pt x="19318" y="69151"/>
                </a:lnTo>
                <a:lnTo>
                  <a:pt x="19419" y="69151"/>
                </a:lnTo>
                <a:lnTo>
                  <a:pt x="19507" y="69139"/>
                </a:lnTo>
                <a:lnTo>
                  <a:pt x="19595" y="69113"/>
                </a:lnTo>
                <a:lnTo>
                  <a:pt x="19671" y="69063"/>
                </a:lnTo>
                <a:lnTo>
                  <a:pt x="19734" y="68987"/>
                </a:lnTo>
                <a:lnTo>
                  <a:pt x="19798" y="68899"/>
                </a:lnTo>
                <a:lnTo>
                  <a:pt x="19848" y="68797"/>
                </a:lnTo>
                <a:lnTo>
                  <a:pt x="19886" y="68684"/>
                </a:lnTo>
                <a:lnTo>
                  <a:pt x="19911" y="68545"/>
                </a:lnTo>
                <a:lnTo>
                  <a:pt x="19937" y="68393"/>
                </a:lnTo>
                <a:lnTo>
                  <a:pt x="19949" y="68216"/>
                </a:lnTo>
                <a:lnTo>
                  <a:pt x="19949" y="67559"/>
                </a:lnTo>
                <a:lnTo>
                  <a:pt x="19924" y="66915"/>
                </a:lnTo>
                <a:lnTo>
                  <a:pt x="19873" y="66284"/>
                </a:lnTo>
                <a:lnTo>
                  <a:pt x="19835" y="65968"/>
                </a:lnTo>
                <a:lnTo>
                  <a:pt x="19798" y="65665"/>
                </a:lnTo>
                <a:lnTo>
                  <a:pt x="19747" y="65361"/>
                </a:lnTo>
                <a:lnTo>
                  <a:pt x="19684" y="65058"/>
                </a:lnTo>
                <a:lnTo>
                  <a:pt x="19621" y="64755"/>
                </a:lnTo>
                <a:lnTo>
                  <a:pt x="19545" y="64465"/>
                </a:lnTo>
                <a:lnTo>
                  <a:pt x="19456" y="64174"/>
                </a:lnTo>
                <a:lnTo>
                  <a:pt x="19368" y="63896"/>
                </a:lnTo>
                <a:lnTo>
                  <a:pt x="19267" y="63618"/>
                </a:lnTo>
                <a:lnTo>
                  <a:pt x="19153" y="63340"/>
                </a:lnTo>
                <a:lnTo>
                  <a:pt x="19027" y="63062"/>
                </a:lnTo>
                <a:lnTo>
                  <a:pt x="18901" y="62797"/>
                </a:lnTo>
                <a:lnTo>
                  <a:pt x="18762" y="62532"/>
                </a:lnTo>
                <a:lnTo>
                  <a:pt x="18610" y="62279"/>
                </a:lnTo>
                <a:lnTo>
                  <a:pt x="18446" y="62026"/>
                </a:lnTo>
                <a:lnTo>
                  <a:pt x="18269" y="61774"/>
                </a:lnTo>
                <a:lnTo>
                  <a:pt x="18092" y="61534"/>
                </a:lnTo>
                <a:lnTo>
                  <a:pt x="17890" y="61294"/>
                </a:lnTo>
                <a:lnTo>
                  <a:pt x="17688" y="61066"/>
                </a:lnTo>
                <a:lnTo>
                  <a:pt x="17473" y="60839"/>
                </a:lnTo>
                <a:lnTo>
                  <a:pt x="17233" y="60624"/>
                </a:lnTo>
                <a:lnTo>
                  <a:pt x="16993" y="60409"/>
                </a:lnTo>
                <a:lnTo>
                  <a:pt x="16740" y="60195"/>
                </a:lnTo>
                <a:lnTo>
                  <a:pt x="16475" y="59993"/>
                </a:lnTo>
                <a:lnTo>
                  <a:pt x="16184" y="59790"/>
                </a:lnTo>
                <a:lnTo>
                  <a:pt x="15894" y="59601"/>
                </a:lnTo>
                <a:lnTo>
                  <a:pt x="15793" y="59525"/>
                </a:lnTo>
                <a:lnTo>
                  <a:pt x="15692" y="59424"/>
                </a:lnTo>
                <a:lnTo>
                  <a:pt x="15591" y="59310"/>
                </a:lnTo>
                <a:lnTo>
                  <a:pt x="15515" y="59171"/>
                </a:lnTo>
                <a:lnTo>
                  <a:pt x="15452" y="59032"/>
                </a:lnTo>
                <a:lnTo>
                  <a:pt x="15401" y="58906"/>
                </a:lnTo>
                <a:lnTo>
                  <a:pt x="15376" y="58780"/>
                </a:lnTo>
                <a:lnTo>
                  <a:pt x="15376" y="58717"/>
                </a:lnTo>
                <a:lnTo>
                  <a:pt x="15376" y="58666"/>
                </a:lnTo>
                <a:lnTo>
                  <a:pt x="15704" y="57087"/>
                </a:lnTo>
                <a:lnTo>
                  <a:pt x="16033" y="55508"/>
                </a:lnTo>
                <a:lnTo>
                  <a:pt x="16702" y="52362"/>
                </a:lnTo>
                <a:lnTo>
                  <a:pt x="17043" y="50783"/>
                </a:lnTo>
                <a:lnTo>
                  <a:pt x="17372" y="49217"/>
                </a:lnTo>
                <a:lnTo>
                  <a:pt x="17688" y="47638"/>
                </a:lnTo>
                <a:lnTo>
                  <a:pt x="17978" y="46059"/>
                </a:lnTo>
                <a:lnTo>
                  <a:pt x="18193" y="44808"/>
                </a:lnTo>
                <a:lnTo>
                  <a:pt x="18395" y="43558"/>
                </a:lnTo>
                <a:lnTo>
                  <a:pt x="18585" y="42307"/>
                </a:lnTo>
                <a:lnTo>
                  <a:pt x="18762" y="41056"/>
                </a:lnTo>
                <a:lnTo>
                  <a:pt x="19090" y="38542"/>
                </a:lnTo>
                <a:lnTo>
                  <a:pt x="19393" y="36028"/>
                </a:lnTo>
                <a:lnTo>
                  <a:pt x="19494" y="35132"/>
                </a:lnTo>
                <a:lnTo>
                  <a:pt x="19595" y="34235"/>
                </a:lnTo>
                <a:lnTo>
                  <a:pt x="19760" y="32491"/>
                </a:lnTo>
                <a:lnTo>
                  <a:pt x="19899" y="30824"/>
                </a:lnTo>
                <a:lnTo>
                  <a:pt x="20025" y="29308"/>
                </a:lnTo>
                <a:lnTo>
                  <a:pt x="22375" y="35561"/>
                </a:lnTo>
                <a:lnTo>
                  <a:pt x="23600" y="38820"/>
                </a:lnTo>
                <a:lnTo>
                  <a:pt x="24864" y="42117"/>
                </a:lnTo>
                <a:lnTo>
                  <a:pt x="24914" y="42256"/>
                </a:lnTo>
                <a:lnTo>
                  <a:pt x="24952" y="42383"/>
                </a:lnTo>
                <a:lnTo>
                  <a:pt x="24977" y="42496"/>
                </a:lnTo>
                <a:lnTo>
                  <a:pt x="24990" y="42610"/>
                </a:lnTo>
                <a:lnTo>
                  <a:pt x="24990" y="42724"/>
                </a:lnTo>
                <a:lnTo>
                  <a:pt x="24990" y="42825"/>
                </a:lnTo>
                <a:lnTo>
                  <a:pt x="24977" y="42926"/>
                </a:lnTo>
                <a:lnTo>
                  <a:pt x="24952" y="43014"/>
                </a:lnTo>
                <a:lnTo>
                  <a:pt x="24927" y="43115"/>
                </a:lnTo>
                <a:lnTo>
                  <a:pt x="24876" y="43204"/>
                </a:lnTo>
                <a:lnTo>
                  <a:pt x="24775" y="43393"/>
                </a:lnTo>
                <a:lnTo>
                  <a:pt x="24636" y="43583"/>
                </a:lnTo>
                <a:lnTo>
                  <a:pt x="24472" y="43772"/>
                </a:lnTo>
                <a:lnTo>
                  <a:pt x="24118" y="44164"/>
                </a:lnTo>
                <a:lnTo>
                  <a:pt x="23790" y="44568"/>
                </a:lnTo>
                <a:lnTo>
                  <a:pt x="23487" y="44985"/>
                </a:lnTo>
                <a:lnTo>
                  <a:pt x="23209" y="45402"/>
                </a:lnTo>
                <a:lnTo>
                  <a:pt x="22943" y="45831"/>
                </a:lnTo>
                <a:lnTo>
                  <a:pt x="22716" y="46274"/>
                </a:lnTo>
                <a:lnTo>
                  <a:pt x="22501" y="46716"/>
                </a:lnTo>
                <a:lnTo>
                  <a:pt x="22324" y="47170"/>
                </a:lnTo>
                <a:lnTo>
                  <a:pt x="22160" y="47638"/>
                </a:lnTo>
                <a:lnTo>
                  <a:pt x="22097" y="47865"/>
                </a:lnTo>
                <a:lnTo>
                  <a:pt x="22034" y="48105"/>
                </a:lnTo>
                <a:lnTo>
                  <a:pt x="21983" y="48345"/>
                </a:lnTo>
                <a:lnTo>
                  <a:pt x="21933" y="48598"/>
                </a:lnTo>
                <a:lnTo>
                  <a:pt x="21895" y="48838"/>
                </a:lnTo>
                <a:lnTo>
                  <a:pt x="21870" y="49091"/>
                </a:lnTo>
                <a:lnTo>
                  <a:pt x="21844" y="49343"/>
                </a:lnTo>
                <a:lnTo>
                  <a:pt x="21832" y="49596"/>
                </a:lnTo>
                <a:lnTo>
                  <a:pt x="21832" y="49849"/>
                </a:lnTo>
                <a:lnTo>
                  <a:pt x="21832" y="50101"/>
                </a:lnTo>
                <a:lnTo>
                  <a:pt x="21844" y="50366"/>
                </a:lnTo>
                <a:lnTo>
                  <a:pt x="21857" y="50632"/>
                </a:lnTo>
                <a:lnTo>
                  <a:pt x="21882" y="50897"/>
                </a:lnTo>
                <a:lnTo>
                  <a:pt x="21920" y="51162"/>
                </a:lnTo>
                <a:lnTo>
                  <a:pt x="21971" y="51415"/>
                </a:lnTo>
                <a:lnTo>
                  <a:pt x="22046" y="51655"/>
                </a:lnTo>
                <a:lnTo>
                  <a:pt x="22135" y="51895"/>
                </a:lnTo>
                <a:lnTo>
                  <a:pt x="22236" y="52122"/>
                </a:lnTo>
                <a:lnTo>
                  <a:pt x="22463" y="52602"/>
                </a:lnTo>
                <a:lnTo>
                  <a:pt x="22564" y="52830"/>
                </a:lnTo>
                <a:lnTo>
                  <a:pt x="22665" y="53070"/>
                </a:lnTo>
                <a:lnTo>
                  <a:pt x="22905" y="52893"/>
                </a:lnTo>
                <a:lnTo>
                  <a:pt x="23146" y="52716"/>
                </a:lnTo>
                <a:lnTo>
                  <a:pt x="23638" y="52362"/>
                </a:lnTo>
                <a:lnTo>
                  <a:pt x="23866" y="52186"/>
                </a:lnTo>
                <a:lnTo>
                  <a:pt x="23979" y="52085"/>
                </a:lnTo>
                <a:lnTo>
                  <a:pt x="24080" y="51996"/>
                </a:lnTo>
                <a:lnTo>
                  <a:pt x="24169" y="51882"/>
                </a:lnTo>
                <a:lnTo>
                  <a:pt x="24245" y="51781"/>
                </a:lnTo>
                <a:lnTo>
                  <a:pt x="24320" y="51668"/>
                </a:lnTo>
                <a:lnTo>
                  <a:pt x="24384" y="51554"/>
                </a:lnTo>
                <a:lnTo>
                  <a:pt x="24674" y="50859"/>
                </a:lnTo>
                <a:lnTo>
                  <a:pt x="24952" y="50152"/>
                </a:lnTo>
                <a:lnTo>
                  <a:pt x="25217" y="49444"/>
                </a:lnTo>
                <a:lnTo>
                  <a:pt x="25457" y="48737"/>
                </a:lnTo>
                <a:lnTo>
                  <a:pt x="25950" y="47309"/>
                </a:lnTo>
                <a:lnTo>
                  <a:pt x="26430" y="45895"/>
                </a:lnTo>
                <a:lnTo>
                  <a:pt x="27353" y="49545"/>
                </a:lnTo>
                <a:lnTo>
                  <a:pt x="27845" y="51440"/>
                </a:lnTo>
                <a:lnTo>
                  <a:pt x="28363" y="53335"/>
                </a:lnTo>
                <a:lnTo>
                  <a:pt x="28401" y="53512"/>
                </a:lnTo>
                <a:lnTo>
                  <a:pt x="28439" y="53689"/>
                </a:lnTo>
                <a:lnTo>
                  <a:pt x="28464" y="53866"/>
                </a:lnTo>
                <a:lnTo>
                  <a:pt x="28477" y="54030"/>
                </a:lnTo>
                <a:lnTo>
                  <a:pt x="28490" y="54194"/>
                </a:lnTo>
                <a:lnTo>
                  <a:pt x="28490" y="54358"/>
                </a:lnTo>
                <a:lnTo>
                  <a:pt x="28464" y="54687"/>
                </a:lnTo>
                <a:lnTo>
                  <a:pt x="28414" y="55015"/>
                </a:lnTo>
                <a:lnTo>
                  <a:pt x="28338" y="55344"/>
                </a:lnTo>
                <a:lnTo>
                  <a:pt x="28249" y="55672"/>
                </a:lnTo>
                <a:lnTo>
                  <a:pt x="28136" y="56013"/>
                </a:lnTo>
                <a:lnTo>
                  <a:pt x="27959" y="56556"/>
                </a:lnTo>
                <a:lnTo>
                  <a:pt x="27807" y="57100"/>
                </a:lnTo>
                <a:lnTo>
                  <a:pt x="27694" y="57643"/>
                </a:lnTo>
                <a:lnTo>
                  <a:pt x="27593" y="58173"/>
                </a:lnTo>
                <a:lnTo>
                  <a:pt x="27542" y="58717"/>
                </a:lnTo>
                <a:lnTo>
                  <a:pt x="27517" y="58982"/>
                </a:lnTo>
                <a:lnTo>
                  <a:pt x="27504" y="59247"/>
                </a:lnTo>
                <a:lnTo>
                  <a:pt x="27504" y="59513"/>
                </a:lnTo>
                <a:lnTo>
                  <a:pt x="27517" y="59778"/>
                </a:lnTo>
                <a:lnTo>
                  <a:pt x="27529" y="60043"/>
                </a:lnTo>
                <a:lnTo>
                  <a:pt x="27542" y="60308"/>
                </a:lnTo>
                <a:lnTo>
                  <a:pt x="27580" y="60561"/>
                </a:lnTo>
                <a:lnTo>
                  <a:pt x="27618" y="60826"/>
                </a:lnTo>
                <a:lnTo>
                  <a:pt x="27668" y="61092"/>
                </a:lnTo>
                <a:lnTo>
                  <a:pt x="27719" y="61344"/>
                </a:lnTo>
                <a:lnTo>
                  <a:pt x="27782" y="61610"/>
                </a:lnTo>
                <a:lnTo>
                  <a:pt x="27858" y="61862"/>
                </a:lnTo>
                <a:lnTo>
                  <a:pt x="27934" y="62115"/>
                </a:lnTo>
                <a:lnTo>
                  <a:pt x="28035" y="62367"/>
                </a:lnTo>
                <a:lnTo>
                  <a:pt x="28136" y="62620"/>
                </a:lnTo>
                <a:lnTo>
                  <a:pt x="28237" y="62873"/>
                </a:lnTo>
                <a:lnTo>
                  <a:pt x="28363" y="63125"/>
                </a:lnTo>
                <a:lnTo>
                  <a:pt x="28490" y="63378"/>
                </a:lnTo>
                <a:lnTo>
                  <a:pt x="28629" y="63618"/>
                </a:lnTo>
                <a:lnTo>
                  <a:pt x="28780" y="63871"/>
                </a:lnTo>
                <a:lnTo>
                  <a:pt x="28932" y="64111"/>
                </a:lnTo>
                <a:lnTo>
                  <a:pt x="29109" y="64363"/>
                </a:lnTo>
                <a:lnTo>
                  <a:pt x="29210" y="64490"/>
                </a:lnTo>
                <a:lnTo>
                  <a:pt x="29349" y="64616"/>
                </a:lnTo>
                <a:lnTo>
                  <a:pt x="29500" y="64730"/>
                </a:lnTo>
                <a:lnTo>
                  <a:pt x="29664" y="64831"/>
                </a:lnTo>
                <a:lnTo>
                  <a:pt x="29829" y="64919"/>
                </a:lnTo>
                <a:lnTo>
                  <a:pt x="30006" y="64982"/>
                </a:lnTo>
                <a:lnTo>
                  <a:pt x="30170" y="65020"/>
                </a:lnTo>
                <a:lnTo>
                  <a:pt x="30246" y="65033"/>
                </a:lnTo>
                <a:lnTo>
                  <a:pt x="30372" y="65033"/>
                </a:lnTo>
                <a:lnTo>
                  <a:pt x="30435" y="65008"/>
                </a:lnTo>
                <a:lnTo>
                  <a:pt x="30486" y="64970"/>
                </a:lnTo>
                <a:lnTo>
                  <a:pt x="30549" y="64932"/>
                </a:lnTo>
                <a:lnTo>
                  <a:pt x="30663" y="64818"/>
                </a:lnTo>
                <a:lnTo>
                  <a:pt x="30776" y="64679"/>
                </a:lnTo>
                <a:lnTo>
                  <a:pt x="30877" y="64515"/>
                </a:lnTo>
                <a:lnTo>
                  <a:pt x="30966" y="64351"/>
                </a:lnTo>
                <a:lnTo>
                  <a:pt x="31042" y="64174"/>
                </a:lnTo>
                <a:lnTo>
                  <a:pt x="31092" y="64022"/>
                </a:lnTo>
                <a:lnTo>
                  <a:pt x="31256" y="63416"/>
                </a:lnTo>
                <a:lnTo>
                  <a:pt x="31383" y="62810"/>
                </a:lnTo>
                <a:lnTo>
                  <a:pt x="31484" y="62203"/>
                </a:lnTo>
                <a:lnTo>
                  <a:pt x="31522" y="61913"/>
                </a:lnTo>
                <a:lnTo>
                  <a:pt x="31560" y="61610"/>
                </a:lnTo>
                <a:lnTo>
                  <a:pt x="31585" y="61319"/>
                </a:lnTo>
                <a:lnTo>
                  <a:pt x="31597" y="61016"/>
                </a:lnTo>
                <a:lnTo>
                  <a:pt x="31597" y="60725"/>
                </a:lnTo>
                <a:lnTo>
                  <a:pt x="31597" y="60435"/>
                </a:lnTo>
                <a:lnTo>
                  <a:pt x="31597" y="60144"/>
                </a:lnTo>
                <a:lnTo>
                  <a:pt x="31572" y="59854"/>
                </a:lnTo>
                <a:lnTo>
                  <a:pt x="31547" y="59563"/>
                </a:lnTo>
                <a:lnTo>
                  <a:pt x="31509" y="59272"/>
                </a:lnTo>
                <a:lnTo>
                  <a:pt x="31471" y="58982"/>
                </a:lnTo>
                <a:lnTo>
                  <a:pt x="31421" y="58704"/>
                </a:lnTo>
                <a:lnTo>
                  <a:pt x="31357" y="58413"/>
                </a:lnTo>
                <a:lnTo>
                  <a:pt x="31282" y="58136"/>
                </a:lnTo>
                <a:lnTo>
                  <a:pt x="31206" y="57845"/>
                </a:lnTo>
                <a:lnTo>
                  <a:pt x="31117" y="57567"/>
                </a:lnTo>
                <a:lnTo>
                  <a:pt x="31029" y="57289"/>
                </a:lnTo>
                <a:lnTo>
                  <a:pt x="30928" y="57011"/>
                </a:lnTo>
                <a:lnTo>
                  <a:pt x="30814" y="56733"/>
                </a:lnTo>
                <a:lnTo>
                  <a:pt x="30688" y="56455"/>
                </a:lnTo>
                <a:lnTo>
                  <a:pt x="30549" y="56178"/>
                </a:lnTo>
                <a:lnTo>
                  <a:pt x="30410" y="55912"/>
                </a:lnTo>
                <a:lnTo>
                  <a:pt x="30258" y="55634"/>
                </a:lnTo>
                <a:lnTo>
                  <a:pt x="30094" y="55369"/>
                </a:lnTo>
                <a:lnTo>
                  <a:pt x="29930" y="55104"/>
                </a:lnTo>
                <a:lnTo>
                  <a:pt x="29753" y="54826"/>
                </a:lnTo>
                <a:lnTo>
                  <a:pt x="29639" y="54662"/>
                </a:lnTo>
                <a:lnTo>
                  <a:pt x="29538" y="54485"/>
                </a:lnTo>
                <a:lnTo>
                  <a:pt x="29462" y="54295"/>
                </a:lnTo>
                <a:lnTo>
                  <a:pt x="29374" y="54106"/>
                </a:lnTo>
                <a:lnTo>
                  <a:pt x="29248" y="53727"/>
                </a:lnTo>
                <a:lnTo>
                  <a:pt x="29134" y="53335"/>
                </a:lnTo>
                <a:lnTo>
                  <a:pt x="28919" y="52527"/>
                </a:lnTo>
                <a:lnTo>
                  <a:pt x="28704" y="51718"/>
                </a:lnTo>
                <a:lnTo>
                  <a:pt x="28300" y="50089"/>
                </a:lnTo>
                <a:lnTo>
                  <a:pt x="28085" y="49280"/>
                </a:lnTo>
                <a:lnTo>
                  <a:pt x="27870" y="48472"/>
                </a:lnTo>
                <a:lnTo>
                  <a:pt x="27656" y="47663"/>
                </a:lnTo>
                <a:lnTo>
                  <a:pt x="27416" y="46867"/>
                </a:lnTo>
                <a:lnTo>
                  <a:pt x="27188" y="46135"/>
                </a:lnTo>
                <a:lnTo>
                  <a:pt x="26936" y="45415"/>
                </a:lnTo>
                <a:lnTo>
                  <a:pt x="26683" y="44694"/>
                </a:lnTo>
                <a:lnTo>
                  <a:pt x="26430" y="43974"/>
                </a:lnTo>
                <a:lnTo>
                  <a:pt x="25887" y="42547"/>
                </a:lnTo>
                <a:lnTo>
                  <a:pt x="25369" y="41107"/>
                </a:lnTo>
                <a:lnTo>
                  <a:pt x="26077" y="41625"/>
                </a:lnTo>
                <a:lnTo>
                  <a:pt x="26771" y="42143"/>
                </a:lnTo>
                <a:lnTo>
                  <a:pt x="27441" y="42686"/>
                </a:lnTo>
                <a:lnTo>
                  <a:pt x="28111" y="43229"/>
                </a:lnTo>
                <a:lnTo>
                  <a:pt x="28767" y="43785"/>
                </a:lnTo>
                <a:lnTo>
                  <a:pt x="29399" y="44366"/>
                </a:lnTo>
                <a:lnTo>
                  <a:pt x="30006" y="44960"/>
                </a:lnTo>
                <a:lnTo>
                  <a:pt x="30599" y="45579"/>
                </a:lnTo>
                <a:lnTo>
                  <a:pt x="30827" y="45819"/>
                </a:lnTo>
                <a:lnTo>
                  <a:pt x="31042" y="46071"/>
                </a:lnTo>
                <a:lnTo>
                  <a:pt x="31256" y="46324"/>
                </a:lnTo>
                <a:lnTo>
                  <a:pt x="31458" y="46589"/>
                </a:lnTo>
                <a:lnTo>
                  <a:pt x="31648" y="46855"/>
                </a:lnTo>
                <a:lnTo>
                  <a:pt x="31825" y="47133"/>
                </a:lnTo>
                <a:lnTo>
                  <a:pt x="31989" y="47410"/>
                </a:lnTo>
                <a:lnTo>
                  <a:pt x="32141" y="47714"/>
                </a:lnTo>
                <a:lnTo>
                  <a:pt x="32280" y="48004"/>
                </a:lnTo>
                <a:lnTo>
                  <a:pt x="32393" y="48320"/>
                </a:lnTo>
                <a:lnTo>
                  <a:pt x="32494" y="48636"/>
                </a:lnTo>
                <a:lnTo>
                  <a:pt x="32583" y="48964"/>
                </a:lnTo>
                <a:lnTo>
                  <a:pt x="32646" y="49305"/>
                </a:lnTo>
                <a:lnTo>
                  <a:pt x="32697" y="49659"/>
                </a:lnTo>
                <a:lnTo>
                  <a:pt x="32722" y="50025"/>
                </a:lnTo>
                <a:lnTo>
                  <a:pt x="32722" y="50392"/>
                </a:lnTo>
                <a:lnTo>
                  <a:pt x="32722" y="50657"/>
                </a:lnTo>
                <a:lnTo>
                  <a:pt x="32747" y="50922"/>
                </a:lnTo>
                <a:lnTo>
                  <a:pt x="32772" y="51188"/>
                </a:lnTo>
                <a:lnTo>
                  <a:pt x="32810" y="51466"/>
                </a:lnTo>
                <a:lnTo>
                  <a:pt x="32848" y="51731"/>
                </a:lnTo>
                <a:lnTo>
                  <a:pt x="32911" y="51996"/>
                </a:lnTo>
                <a:lnTo>
                  <a:pt x="32974" y="52261"/>
                </a:lnTo>
                <a:lnTo>
                  <a:pt x="33050" y="52527"/>
                </a:lnTo>
                <a:lnTo>
                  <a:pt x="33215" y="53070"/>
                </a:lnTo>
                <a:lnTo>
                  <a:pt x="33404" y="53588"/>
                </a:lnTo>
                <a:lnTo>
                  <a:pt x="33606" y="54118"/>
                </a:lnTo>
                <a:lnTo>
                  <a:pt x="33808" y="54624"/>
                </a:lnTo>
                <a:lnTo>
                  <a:pt x="33871" y="54775"/>
                </a:lnTo>
                <a:lnTo>
                  <a:pt x="33960" y="54927"/>
                </a:lnTo>
                <a:lnTo>
                  <a:pt x="34048" y="55066"/>
                </a:lnTo>
                <a:lnTo>
                  <a:pt x="34137" y="55205"/>
                </a:lnTo>
                <a:lnTo>
                  <a:pt x="34352" y="55495"/>
                </a:lnTo>
                <a:lnTo>
                  <a:pt x="34592" y="55761"/>
                </a:lnTo>
                <a:lnTo>
                  <a:pt x="35110" y="56329"/>
                </a:lnTo>
                <a:lnTo>
                  <a:pt x="35375" y="56620"/>
                </a:lnTo>
                <a:lnTo>
                  <a:pt x="35640" y="56935"/>
                </a:lnTo>
                <a:lnTo>
                  <a:pt x="36247" y="55862"/>
                </a:lnTo>
                <a:lnTo>
                  <a:pt x="36247" y="54838"/>
                </a:lnTo>
                <a:lnTo>
                  <a:pt x="36158" y="54384"/>
                </a:lnTo>
                <a:lnTo>
                  <a:pt x="36070" y="53916"/>
                </a:lnTo>
                <a:lnTo>
                  <a:pt x="35969" y="53461"/>
                </a:lnTo>
                <a:lnTo>
                  <a:pt x="35905" y="53247"/>
                </a:lnTo>
                <a:lnTo>
                  <a:pt x="35830" y="53019"/>
                </a:lnTo>
                <a:lnTo>
                  <a:pt x="35691" y="52602"/>
                </a:lnTo>
                <a:lnTo>
                  <a:pt x="35539" y="52186"/>
                </a:lnTo>
                <a:lnTo>
                  <a:pt x="35375" y="51781"/>
                </a:lnTo>
                <a:lnTo>
                  <a:pt x="35211" y="51390"/>
                </a:lnTo>
                <a:lnTo>
                  <a:pt x="35034" y="50998"/>
                </a:lnTo>
                <a:lnTo>
                  <a:pt x="34844" y="50607"/>
                </a:lnTo>
                <a:lnTo>
                  <a:pt x="34655" y="50215"/>
                </a:lnTo>
                <a:lnTo>
                  <a:pt x="34453" y="49849"/>
                </a:lnTo>
                <a:lnTo>
                  <a:pt x="34250" y="49470"/>
                </a:lnTo>
                <a:lnTo>
                  <a:pt x="34036" y="49103"/>
                </a:lnTo>
                <a:lnTo>
                  <a:pt x="33821" y="48737"/>
                </a:lnTo>
                <a:lnTo>
                  <a:pt x="33594" y="48383"/>
                </a:lnTo>
                <a:lnTo>
                  <a:pt x="33366" y="48029"/>
                </a:lnTo>
                <a:lnTo>
                  <a:pt x="33126" y="47676"/>
                </a:lnTo>
                <a:lnTo>
                  <a:pt x="32873" y="47335"/>
                </a:lnTo>
                <a:lnTo>
                  <a:pt x="32633" y="46994"/>
                </a:lnTo>
                <a:lnTo>
                  <a:pt x="32103" y="46324"/>
                </a:lnTo>
                <a:lnTo>
                  <a:pt x="31560" y="45680"/>
                </a:lnTo>
                <a:lnTo>
                  <a:pt x="30991" y="45048"/>
                </a:lnTo>
                <a:lnTo>
                  <a:pt x="30410" y="44442"/>
                </a:lnTo>
                <a:lnTo>
                  <a:pt x="29791" y="43835"/>
                </a:lnTo>
                <a:lnTo>
                  <a:pt x="29172" y="43254"/>
                </a:lnTo>
                <a:lnTo>
                  <a:pt x="28515" y="42686"/>
                </a:lnTo>
                <a:lnTo>
                  <a:pt x="27858" y="42130"/>
                </a:lnTo>
                <a:lnTo>
                  <a:pt x="27138" y="41562"/>
                </a:lnTo>
                <a:lnTo>
                  <a:pt x="26430" y="41006"/>
                </a:lnTo>
                <a:lnTo>
                  <a:pt x="26077" y="40728"/>
                </a:lnTo>
                <a:lnTo>
                  <a:pt x="25735" y="40437"/>
                </a:lnTo>
                <a:lnTo>
                  <a:pt x="25407" y="40134"/>
                </a:lnTo>
                <a:lnTo>
                  <a:pt x="25091" y="39831"/>
                </a:lnTo>
                <a:lnTo>
                  <a:pt x="24801" y="39502"/>
                </a:lnTo>
                <a:lnTo>
                  <a:pt x="24662" y="39338"/>
                </a:lnTo>
                <a:lnTo>
                  <a:pt x="24535" y="39161"/>
                </a:lnTo>
                <a:lnTo>
                  <a:pt x="24409" y="38984"/>
                </a:lnTo>
                <a:lnTo>
                  <a:pt x="24295" y="38795"/>
                </a:lnTo>
                <a:lnTo>
                  <a:pt x="24181" y="38606"/>
                </a:lnTo>
                <a:lnTo>
                  <a:pt x="24080" y="38403"/>
                </a:lnTo>
                <a:lnTo>
                  <a:pt x="23992" y="38201"/>
                </a:lnTo>
                <a:lnTo>
                  <a:pt x="23904" y="37999"/>
                </a:lnTo>
                <a:lnTo>
                  <a:pt x="23828" y="37772"/>
                </a:lnTo>
                <a:lnTo>
                  <a:pt x="23765" y="37557"/>
                </a:lnTo>
                <a:lnTo>
                  <a:pt x="23714" y="37317"/>
                </a:lnTo>
                <a:lnTo>
                  <a:pt x="23663" y="37077"/>
                </a:lnTo>
                <a:lnTo>
                  <a:pt x="23638" y="36824"/>
                </a:lnTo>
                <a:lnTo>
                  <a:pt x="23613" y="36572"/>
                </a:lnTo>
                <a:lnTo>
                  <a:pt x="24801" y="37582"/>
                </a:lnTo>
                <a:lnTo>
                  <a:pt x="25318" y="38012"/>
                </a:lnTo>
                <a:lnTo>
                  <a:pt x="25786" y="38391"/>
                </a:lnTo>
                <a:lnTo>
                  <a:pt x="26215" y="38732"/>
                </a:lnTo>
                <a:lnTo>
                  <a:pt x="26620" y="39022"/>
                </a:lnTo>
                <a:lnTo>
                  <a:pt x="27011" y="39275"/>
                </a:lnTo>
                <a:lnTo>
                  <a:pt x="27378" y="39502"/>
                </a:lnTo>
                <a:lnTo>
                  <a:pt x="27744" y="39705"/>
                </a:lnTo>
                <a:lnTo>
                  <a:pt x="28111" y="39869"/>
                </a:lnTo>
                <a:lnTo>
                  <a:pt x="28502" y="40033"/>
                </a:lnTo>
                <a:lnTo>
                  <a:pt x="28894" y="40172"/>
                </a:lnTo>
                <a:lnTo>
                  <a:pt x="29323" y="40298"/>
                </a:lnTo>
                <a:lnTo>
                  <a:pt x="29791" y="40425"/>
                </a:lnTo>
                <a:lnTo>
                  <a:pt x="30284" y="40551"/>
                </a:lnTo>
                <a:lnTo>
                  <a:pt x="30839" y="40677"/>
                </a:lnTo>
                <a:lnTo>
                  <a:pt x="30940" y="40690"/>
                </a:lnTo>
                <a:lnTo>
                  <a:pt x="31042" y="40703"/>
                </a:lnTo>
                <a:lnTo>
                  <a:pt x="31244" y="40703"/>
                </a:lnTo>
                <a:lnTo>
                  <a:pt x="31458" y="40690"/>
                </a:lnTo>
                <a:lnTo>
                  <a:pt x="31673" y="40652"/>
                </a:lnTo>
                <a:lnTo>
                  <a:pt x="32090" y="40564"/>
                </a:lnTo>
                <a:lnTo>
                  <a:pt x="32305" y="40513"/>
                </a:lnTo>
                <a:lnTo>
                  <a:pt x="32520" y="40488"/>
                </a:lnTo>
                <a:lnTo>
                  <a:pt x="32469" y="40298"/>
                </a:lnTo>
                <a:lnTo>
                  <a:pt x="32431" y="40109"/>
                </a:lnTo>
                <a:lnTo>
                  <a:pt x="32355" y="39730"/>
                </a:lnTo>
                <a:lnTo>
                  <a:pt x="32305" y="39540"/>
                </a:lnTo>
                <a:lnTo>
                  <a:pt x="32254" y="39363"/>
                </a:lnTo>
                <a:lnTo>
                  <a:pt x="32179" y="39187"/>
                </a:lnTo>
                <a:lnTo>
                  <a:pt x="32090" y="39035"/>
                </a:lnTo>
                <a:lnTo>
                  <a:pt x="31875" y="38757"/>
                </a:lnTo>
                <a:lnTo>
                  <a:pt x="31661" y="38479"/>
                </a:lnTo>
                <a:lnTo>
                  <a:pt x="31446" y="38214"/>
                </a:lnTo>
                <a:lnTo>
                  <a:pt x="31218" y="37949"/>
                </a:lnTo>
                <a:lnTo>
                  <a:pt x="30991" y="37709"/>
                </a:lnTo>
                <a:lnTo>
                  <a:pt x="30764" y="37469"/>
                </a:lnTo>
                <a:lnTo>
                  <a:pt x="30524" y="37241"/>
                </a:lnTo>
                <a:lnTo>
                  <a:pt x="30284" y="37039"/>
                </a:lnTo>
                <a:lnTo>
                  <a:pt x="30043" y="36837"/>
                </a:lnTo>
                <a:lnTo>
                  <a:pt x="29791" y="36635"/>
                </a:lnTo>
                <a:lnTo>
                  <a:pt x="29538" y="36458"/>
                </a:lnTo>
                <a:lnTo>
                  <a:pt x="29273" y="36294"/>
                </a:lnTo>
                <a:lnTo>
                  <a:pt x="29020" y="36130"/>
                </a:lnTo>
                <a:lnTo>
                  <a:pt x="28742" y="35991"/>
                </a:lnTo>
                <a:lnTo>
                  <a:pt x="28477" y="35852"/>
                </a:lnTo>
                <a:lnTo>
                  <a:pt x="28199" y="35725"/>
                </a:lnTo>
                <a:lnTo>
                  <a:pt x="27921" y="35612"/>
                </a:lnTo>
                <a:lnTo>
                  <a:pt x="27630" y="35511"/>
                </a:lnTo>
                <a:lnTo>
                  <a:pt x="27340" y="35435"/>
                </a:lnTo>
                <a:lnTo>
                  <a:pt x="27037" y="35359"/>
                </a:lnTo>
                <a:lnTo>
                  <a:pt x="26746" y="35296"/>
                </a:lnTo>
                <a:lnTo>
                  <a:pt x="26430" y="35233"/>
                </a:lnTo>
                <a:lnTo>
                  <a:pt x="26127" y="35195"/>
                </a:lnTo>
                <a:lnTo>
                  <a:pt x="25811" y="35169"/>
                </a:lnTo>
                <a:lnTo>
                  <a:pt x="25483" y="35157"/>
                </a:lnTo>
                <a:lnTo>
                  <a:pt x="25167" y="35157"/>
                </a:lnTo>
                <a:lnTo>
                  <a:pt x="24826" y="35169"/>
                </a:lnTo>
                <a:lnTo>
                  <a:pt x="24497" y="35195"/>
                </a:lnTo>
                <a:lnTo>
                  <a:pt x="24156" y="35233"/>
                </a:lnTo>
                <a:lnTo>
                  <a:pt x="23802" y="35283"/>
                </a:lnTo>
                <a:lnTo>
                  <a:pt x="23461" y="35346"/>
                </a:lnTo>
                <a:lnTo>
                  <a:pt x="23095" y="35422"/>
                </a:lnTo>
                <a:lnTo>
                  <a:pt x="22754" y="34626"/>
                </a:lnTo>
                <a:lnTo>
                  <a:pt x="22438" y="33830"/>
                </a:lnTo>
                <a:lnTo>
                  <a:pt x="22135" y="33022"/>
                </a:lnTo>
                <a:lnTo>
                  <a:pt x="21844" y="32226"/>
                </a:lnTo>
                <a:lnTo>
                  <a:pt x="21592" y="31418"/>
                </a:lnTo>
                <a:lnTo>
                  <a:pt x="21352" y="30596"/>
                </a:lnTo>
                <a:lnTo>
                  <a:pt x="21137" y="29775"/>
                </a:lnTo>
                <a:lnTo>
                  <a:pt x="20947" y="28967"/>
                </a:lnTo>
                <a:lnTo>
                  <a:pt x="20783" y="28133"/>
                </a:lnTo>
                <a:lnTo>
                  <a:pt x="20631" y="27312"/>
                </a:lnTo>
                <a:lnTo>
                  <a:pt x="20505" y="26478"/>
                </a:lnTo>
                <a:lnTo>
                  <a:pt x="20404" y="25632"/>
                </a:lnTo>
                <a:lnTo>
                  <a:pt x="20316" y="24798"/>
                </a:lnTo>
                <a:lnTo>
                  <a:pt x="20265" y="23952"/>
                </a:lnTo>
                <a:lnTo>
                  <a:pt x="20227" y="23105"/>
                </a:lnTo>
                <a:lnTo>
                  <a:pt x="20215" y="22246"/>
                </a:lnTo>
                <a:lnTo>
                  <a:pt x="20227" y="21375"/>
                </a:lnTo>
                <a:lnTo>
                  <a:pt x="20252" y="20490"/>
                </a:lnTo>
                <a:lnTo>
                  <a:pt x="20341" y="18734"/>
                </a:lnTo>
                <a:lnTo>
                  <a:pt x="20379" y="17863"/>
                </a:lnTo>
                <a:lnTo>
                  <a:pt x="20404" y="16991"/>
                </a:lnTo>
                <a:lnTo>
                  <a:pt x="20417" y="16107"/>
                </a:lnTo>
                <a:lnTo>
                  <a:pt x="20404" y="15677"/>
                </a:lnTo>
                <a:lnTo>
                  <a:pt x="20391" y="15235"/>
                </a:lnTo>
                <a:lnTo>
                  <a:pt x="20328" y="13681"/>
                </a:lnTo>
                <a:lnTo>
                  <a:pt x="20240" y="12128"/>
                </a:lnTo>
                <a:lnTo>
                  <a:pt x="20151" y="10574"/>
                </a:lnTo>
                <a:lnTo>
                  <a:pt x="20050" y="9020"/>
                </a:lnTo>
                <a:lnTo>
                  <a:pt x="19835" y="5912"/>
                </a:lnTo>
                <a:lnTo>
                  <a:pt x="19608" y="2817"/>
                </a:lnTo>
                <a:lnTo>
                  <a:pt x="19583" y="2464"/>
                </a:lnTo>
                <a:lnTo>
                  <a:pt x="19545" y="2110"/>
                </a:lnTo>
                <a:lnTo>
                  <a:pt x="19431" y="1402"/>
                </a:lnTo>
                <a:lnTo>
                  <a:pt x="19305" y="708"/>
                </a:lnTo>
                <a:lnTo>
                  <a:pt x="191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ubtitle 1">
            <a:extLst>
              <a:ext uri="{FF2B5EF4-FFF2-40B4-BE49-F238E27FC236}">
                <a16:creationId xmlns:a16="http://schemas.microsoft.com/office/drawing/2014/main" id="{27F1C7BC-CEF0-4347-8162-9EE52D97DF05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1000155" y="256580"/>
            <a:ext cx="6568848" cy="83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 7 GIỚI THIỆU THÀNH VIÊN ĐỀ TÀI </a:t>
            </a:r>
            <a:b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4" descr="Top 10 Cửa hàng bán mũ bảo hiểm chính hãng nhất tại Hà Nội - Toplist.vn">
            <a:extLst>
              <a:ext uri="{FF2B5EF4-FFF2-40B4-BE49-F238E27FC236}">
                <a16:creationId xmlns:a16="http://schemas.microsoft.com/office/drawing/2014/main" id="{F1943ECE-A035-4779-AEB9-EFF60B8A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7" y="1134140"/>
            <a:ext cx="2310606" cy="3039160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A3FC2E-B109-4A4B-B5A0-91344DC8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09273">
            <a:off x="483596" y="3118869"/>
            <a:ext cx="955172" cy="17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5;p48">
            <a:extLst>
              <a:ext uri="{FF2B5EF4-FFF2-40B4-BE49-F238E27FC236}">
                <a16:creationId xmlns:a16="http://schemas.microsoft.com/office/drawing/2014/main" id="{2E040BD5-E7BB-4A38-8CE7-9138640D447F}"/>
              </a:ext>
            </a:extLst>
          </p:cNvPr>
          <p:cNvSpPr/>
          <p:nvPr/>
        </p:nvSpPr>
        <p:spPr>
          <a:xfrm rot="10800000">
            <a:off x="8114645" y="3994393"/>
            <a:ext cx="602296" cy="60231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1;p48">
            <a:extLst>
              <a:ext uri="{FF2B5EF4-FFF2-40B4-BE49-F238E27FC236}">
                <a16:creationId xmlns:a16="http://schemas.microsoft.com/office/drawing/2014/main" id="{73413ABF-DF26-4F82-B783-D980D13D09E2}"/>
              </a:ext>
            </a:extLst>
          </p:cNvPr>
          <p:cNvSpPr/>
          <p:nvPr/>
        </p:nvSpPr>
        <p:spPr>
          <a:xfrm rot="10800000">
            <a:off x="8321196" y="4059686"/>
            <a:ext cx="217770" cy="471732"/>
          </a:xfrm>
          <a:custGeom>
            <a:avLst/>
            <a:gdLst/>
            <a:ahLst/>
            <a:cxnLst/>
            <a:rect l="l" t="t" r="r" b="b"/>
            <a:pathLst>
              <a:path w="37498" h="81228" extrusionOk="0">
                <a:moveTo>
                  <a:pt x="8668" y="21463"/>
                </a:moveTo>
                <a:lnTo>
                  <a:pt x="9211" y="21488"/>
                </a:lnTo>
                <a:lnTo>
                  <a:pt x="9754" y="21526"/>
                </a:lnTo>
                <a:lnTo>
                  <a:pt x="10297" y="21589"/>
                </a:lnTo>
                <a:lnTo>
                  <a:pt x="10841" y="21678"/>
                </a:lnTo>
                <a:lnTo>
                  <a:pt x="11397" y="21779"/>
                </a:lnTo>
                <a:lnTo>
                  <a:pt x="11940" y="21905"/>
                </a:lnTo>
                <a:lnTo>
                  <a:pt x="12496" y="22031"/>
                </a:lnTo>
                <a:lnTo>
                  <a:pt x="13052" y="22183"/>
                </a:lnTo>
                <a:lnTo>
                  <a:pt x="8996" y="23509"/>
                </a:lnTo>
                <a:lnTo>
                  <a:pt x="9122" y="23964"/>
                </a:lnTo>
                <a:lnTo>
                  <a:pt x="13999" y="22688"/>
                </a:lnTo>
                <a:lnTo>
                  <a:pt x="13519" y="23105"/>
                </a:lnTo>
                <a:lnTo>
                  <a:pt x="13039" y="23497"/>
                </a:lnTo>
                <a:lnTo>
                  <a:pt x="12559" y="23863"/>
                </a:lnTo>
                <a:lnTo>
                  <a:pt x="12079" y="24217"/>
                </a:lnTo>
                <a:lnTo>
                  <a:pt x="11586" y="24545"/>
                </a:lnTo>
                <a:lnTo>
                  <a:pt x="11093" y="24836"/>
                </a:lnTo>
                <a:lnTo>
                  <a:pt x="10601" y="25114"/>
                </a:lnTo>
                <a:lnTo>
                  <a:pt x="10095" y="25366"/>
                </a:lnTo>
                <a:lnTo>
                  <a:pt x="9590" y="25581"/>
                </a:lnTo>
                <a:lnTo>
                  <a:pt x="9072" y="25771"/>
                </a:lnTo>
                <a:lnTo>
                  <a:pt x="8807" y="25859"/>
                </a:lnTo>
                <a:lnTo>
                  <a:pt x="8554" y="25935"/>
                </a:lnTo>
                <a:lnTo>
                  <a:pt x="8276" y="25998"/>
                </a:lnTo>
                <a:lnTo>
                  <a:pt x="8011" y="26061"/>
                </a:lnTo>
                <a:lnTo>
                  <a:pt x="7745" y="26124"/>
                </a:lnTo>
                <a:lnTo>
                  <a:pt x="7467" y="26162"/>
                </a:lnTo>
                <a:lnTo>
                  <a:pt x="7190" y="26200"/>
                </a:lnTo>
                <a:lnTo>
                  <a:pt x="6912" y="26238"/>
                </a:lnTo>
                <a:lnTo>
                  <a:pt x="6621" y="26263"/>
                </a:lnTo>
                <a:lnTo>
                  <a:pt x="6343" y="26276"/>
                </a:lnTo>
                <a:lnTo>
                  <a:pt x="5762" y="26276"/>
                </a:lnTo>
                <a:lnTo>
                  <a:pt x="5572" y="26263"/>
                </a:lnTo>
                <a:lnTo>
                  <a:pt x="5383" y="26238"/>
                </a:lnTo>
                <a:lnTo>
                  <a:pt x="5193" y="26200"/>
                </a:lnTo>
                <a:lnTo>
                  <a:pt x="5017" y="26137"/>
                </a:lnTo>
                <a:lnTo>
                  <a:pt x="4827" y="26074"/>
                </a:lnTo>
                <a:lnTo>
                  <a:pt x="4663" y="25985"/>
                </a:lnTo>
                <a:lnTo>
                  <a:pt x="4511" y="25884"/>
                </a:lnTo>
                <a:lnTo>
                  <a:pt x="4372" y="25783"/>
                </a:lnTo>
                <a:lnTo>
                  <a:pt x="4170" y="25594"/>
                </a:lnTo>
                <a:lnTo>
                  <a:pt x="3968" y="25392"/>
                </a:lnTo>
                <a:lnTo>
                  <a:pt x="3778" y="25177"/>
                </a:lnTo>
                <a:lnTo>
                  <a:pt x="3589" y="24962"/>
                </a:lnTo>
                <a:lnTo>
                  <a:pt x="3437" y="24735"/>
                </a:lnTo>
                <a:lnTo>
                  <a:pt x="3374" y="24621"/>
                </a:lnTo>
                <a:lnTo>
                  <a:pt x="3311" y="24507"/>
                </a:lnTo>
                <a:lnTo>
                  <a:pt x="3273" y="24394"/>
                </a:lnTo>
                <a:lnTo>
                  <a:pt x="3235" y="24280"/>
                </a:lnTo>
                <a:lnTo>
                  <a:pt x="3210" y="24179"/>
                </a:lnTo>
                <a:lnTo>
                  <a:pt x="3210" y="24065"/>
                </a:lnTo>
                <a:lnTo>
                  <a:pt x="3223" y="23952"/>
                </a:lnTo>
                <a:lnTo>
                  <a:pt x="3235" y="23838"/>
                </a:lnTo>
                <a:lnTo>
                  <a:pt x="3273" y="23724"/>
                </a:lnTo>
                <a:lnTo>
                  <a:pt x="3324" y="23598"/>
                </a:lnTo>
                <a:lnTo>
                  <a:pt x="3387" y="23484"/>
                </a:lnTo>
                <a:lnTo>
                  <a:pt x="3450" y="23358"/>
                </a:lnTo>
                <a:lnTo>
                  <a:pt x="3526" y="23232"/>
                </a:lnTo>
                <a:lnTo>
                  <a:pt x="3602" y="23118"/>
                </a:lnTo>
                <a:lnTo>
                  <a:pt x="3791" y="22890"/>
                </a:lnTo>
                <a:lnTo>
                  <a:pt x="3993" y="22688"/>
                </a:lnTo>
                <a:lnTo>
                  <a:pt x="4107" y="22600"/>
                </a:lnTo>
                <a:lnTo>
                  <a:pt x="4208" y="22524"/>
                </a:lnTo>
                <a:lnTo>
                  <a:pt x="4322" y="22448"/>
                </a:lnTo>
                <a:lnTo>
                  <a:pt x="4423" y="22398"/>
                </a:lnTo>
                <a:lnTo>
                  <a:pt x="4688" y="22271"/>
                </a:lnTo>
                <a:lnTo>
                  <a:pt x="4953" y="22158"/>
                </a:lnTo>
                <a:lnTo>
                  <a:pt x="5206" y="22057"/>
                </a:lnTo>
                <a:lnTo>
                  <a:pt x="5471" y="21956"/>
                </a:lnTo>
                <a:lnTo>
                  <a:pt x="5737" y="21867"/>
                </a:lnTo>
                <a:lnTo>
                  <a:pt x="6002" y="21791"/>
                </a:lnTo>
                <a:lnTo>
                  <a:pt x="6255" y="21728"/>
                </a:lnTo>
                <a:lnTo>
                  <a:pt x="6520" y="21665"/>
                </a:lnTo>
                <a:lnTo>
                  <a:pt x="6785" y="21615"/>
                </a:lnTo>
                <a:lnTo>
                  <a:pt x="7051" y="21577"/>
                </a:lnTo>
                <a:lnTo>
                  <a:pt x="7328" y="21539"/>
                </a:lnTo>
                <a:lnTo>
                  <a:pt x="7594" y="21514"/>
                </a:lnTo>
                <a:lnTo>
                  <a:pt x="8124" y="21476"/>
                </a:lnTo>
                <a:lnTo>
                  <a:pt x="8668" y="21463"/>
                </a:lnTo>
                <a:close/>
                <a:moveTo>
                  <a:pt x="25673" y="21198"/>
                </a:moveTo>
                <a:lnTo>
                  <a:pt x="26405" y="21362"/>
                </a:lnTo>
                <a:lnTo>
                  <a:pt x="27151" y="21501"/>
                </a:lnTo>
                <a:lnTo>
                  <a:pt x="28629" y="21804"/>
                </a:lnTo>
                <a:lnTo>
                  <a:pt x="29362" y="21968"/>
                </a:lnTo>
                <a:lnTo>
                  <a:pt x="30094" y="22145"/>
                </a:lnTo>
                <a:lnTo>
                  <a:pt x="30827" y="22335"/>
                </a:lnTo>
                <a:lnTo>
                  <a:pt x="31535" y="22562"/>
                </a:lnTo>
                <a:lnTo>
                  <a:pt x="31964" y="22714"/>
                </a:lnTo>
                <a:lnTo>
                  <a:pt x="32394" y="22903"/>
                </a:lnTo>
                <a:lnTo>
                  <a:pt x="32811" y="23118"/>
                </a:lnTo>
                <a:lnTo>
                  <a:pt x="33227" y="23345"/>
                </a:lnTo>
                <a:lnTo>
                  <a:pt x="33619" y="23611"/>
                </a:lnTo>
                <a:lnTo>
                  <a:pt x="33998" y="23888"/>
                </a:lnTo>
                <a:lnTo>
                  <a:pt x="34364" y="24179"/>
                </a:lnTo>
                <a:lnTo>
                  <a:pt x="34693" y="24495"/>
                </a:lnTo>
                <a:lnTo>
                  <a:pt x="34832" y="24621"/>
                </a:lnTo>
                <a:lnTo>
                  <a:pt x="34946" y="24760"/>
                </a:lnTo>
                <a:lnTo>
                  <a:pt x="35047" y="24899"/>
                </a:lnTo>
                <a:lnTo>
                  <a:pt x="35135" y="25025"/>
                </a:lnTo>
                <a:lnTo>
                  <a:pt x="35224" y="25164"/>
                </a:lnTo>
                <a:lnTo>
                  <a:pt x="35299" y="25303"/>
                </a:lnTo>
                <a:lnTo>
                  <a:pt x="35350" y="25442"/>
                </a:lnTo>
                <a:lnTo>
                  <a:pt x="35400" y="25581"/>
                </a:lnTo>
                <a:lnTo>
                  <a:pt x="35438" y="25720"/>
                </a:lnTo>
                <a:lnTo>
                  <a:pt x="35464" y="25859"/>
                </a:lnTo>
                <a:lnTo>
                  <a:pt x="35476" y="25985"/>
                </a:lnTo>
                <a:lnTo>
                  <a:pt x="35489" y="26124"/>
                </a:lnTo>
                <a:lnTo>
                  <a:pt x="35476" y="26251"/>
                </a:lnTo>
                <a:lnTo>
                  <a:pt x="35464" y="26390"/>
                </a:lnTo>
                <a:lnTo>
                  <a:pt x="35438" y="26516"/>
                </a:lnTo>
                <a:lnTo>
                  <a:pt x="35400" y="26642"/>
                </a:lnTo>
                <a:lnTo>
                  <a:pt x="35363" y="26756"/>
                </a:lnTo>
                <a:lnTo>
                  <a:pt x="35299" y="26882"/>
                </a:lnTo>
                <a:lnTo>
                  <a:pt x="35236" y="26996"/>
                </a:lnTo>
                <a:lnTo>
                  <a:pt x="35160" y="27110"/>
                </a:lnTo>
                <a:lnTo>
                  <a:pt x="35085" y="27211"/>
                </a:lnTo>
                <a:lnTo>
                  <a:pt x="34983" y="27312"/>
                </a:lnTo>
                <a:lnTo>
                  <a:pt x="34882" y="27413"/>
                </a:lnTo>
                <a:lnTo>
                  <a:pt x="34769" y="27501"/>
                </a:lnTo>
                <a:lnTo>
                  <a:pt x="34655" y="27590"/>
                </a:lnTo>
                <a:lnTo>
                  <a:pt x="34516" y="27678"/>
                </a:lnTo>
                <a:lnTo>
                  <a:pt x="34377" y="27754"/>
                </a:lnTo>
                <a:lnTo>
                  <a:pt x="34238" y="27817"/>
                </a:lnTo>
                <a:lnTo>
                  <a:pt x="34074" y="27880"/>
                </a:lnTo>
                <a:lnTo>
                  <a:pt x="33910" y="27944"/>
                </a:lnTo>
                <a:lnTo>
                  <a:pt x="33745" y="27994"/>
                </a:lnTo>
                <a:lnTo>
                  <a:pt x="33569" y="28032"/>
                </a:lnTo>
                <a:lnTo>
                  <a:pt x="33354" y="28057"/>
                </a:lnTo>
                <a:lnTo>
                  <a:pt x="33139" y="28083"/>
                </a:lnTo>
                <a:lnTo>
                  <a:pt x="32697" y="28083"/>
                </a:lnTo>
                <a:lnTo>
                  <a:pt x="32469" y="28057"/>
                </a:lnTo>
                <a:lnTo>
                  <a:pt x="32255" y="28007"/>
                </a:lnTo>
                <a:lnTo>
                  <a:pt x="32052" y="27956"/>
                </a:lnTo>
                <a:lnTo>
                  <a:pt x="31850" y="27893"/>
                </a:lnTo>
                <a:lnTo>
                  <a:pt x="31370" y="27678"/>
                </a:lnTo>
                <a:lnTo>
                  <a:pt x="30890" y="27451"/>
                </a:lnTo>
                <a:lnTo>
                  <a:pt x="30435" y="27211"/>
                </a:lnTo>
                <a:lnTo>
                  <a:pt x="29993" y="26958"/>
                </a:lnTo>
                <a:lnTo>
                  <a:pt x="29564" y="26680"/>
                </a:lnTo>
                <a:lnTo>
                  <a:pt x="29147" y="26390"/>
                </a:lnTo>
                <a:lnTo>
                  <a:pt x="28742" y="26087"/>
                </a:lnTo>
                <a:lnTo>
                  <a:pt x="28351" y="25771"/>
                </a:lnTo>
                <a:lnTo>
                  <a:pt x="27972" y="25430"/>
                </a:lnTo>
                <a:lnTo>
                  <a:pt x="27605" y="25076"/>
                </a:lnTo>
                <a:lnTo>
                  <a:pt x="27252" y="24710"/>
                </a:lnTo>
                <a:lnTo>
                  <a:pt x="26911" y="24318"/>
                </a:lnTo>
                <a:lnTo>
                  <a:pt x="26582" y="23926"/>
                </a:lnTo>
                <a:lnTo>
                  <a:pt x="26279" y="23509"/>
                </a:lnTo>
                <a:lnTo>
                  <a:pt x="25976" y="23080"/>
                </a:lnTo>
                <a:lnTo>
                  <a:pt x="25685" y="22625"/>
                </a:lnTo>
                <a:lnTo>
                  <a:pt x="26405" y="22992"/>
                </a:lnTo>
                <a:lnTo>
                  <a:pt x="27125" y="23358"/>
                </a:lnTo>
                <a:lnTo>
                  <a:pt x="27492" y="23535"/>
                </a:lnTo>
                <a:lnTo>
                  <a:pt x="27858" y="23699"/>
                </a:lnTo>
                <a:lnTo>
                  <a:pt x="28225" y="23851"/>
                </a:lnTo>
                <a:lnTo>
                  <a:pt x="28591" y="23990"/>
                </a:lnTo>
                <a:lnTo>
                  <a:pt x="28970" y="24116"/>
                </a:lnTo>
                <a:lnTo>
                  <a:pt x="29349" y="24230"/>
                </a:lnTo>
                <a:lnTo>
                  <a:pt x="29741" y="24305"/>
                </a:lnTo>
                <a:lnTo>
                  <a:pt x="30132" y="24369"/>
                </a:lnTo>
                <a:lnTo>
                  <a:pt x="30536" y="24406"/>
                </a:lnTo>
                <a:lnTo>
                  <a:pt x="31168" y="24406"/>
                </a:lnTo>
                <a:lnTo>
                  <a:pt x="31383" y="24381"/>
                </a:lnTo>
                <a:lnTo>
                  <a:pt x="31598" y="24369"/>
                </a:lnTo>
                <a:lnTo>
                  <a:pt x="31812" y="24331"/>
                </a:lnTo>
                <a:lnTo>
                  <a:pt x="25521" y="21627"/>
                </a:lnTo>
                <a:lnTo>
                  <a:pt x="25673" y="21198"/>
                </a:lnTo>
                <a:close/>
                <a:moveTo>
                  <a:pt x="22552" y="23522"/>
                </a:moveTo>
                <a:lnTo>
                  <a:pt x="22704" y="23750"/>
                </a:lnTo>
                <a:lnTo>
                  <a:pt x="22855" y="23964"/>
                </a:lnTo>
                <a:lnTo>
                  <a:pt x="22994" y="24192"/>
                </a:lnTo>
                <a:lnTo>
                  <a:pt x="23133" y="24432"/>
                </a:lnTo>
                <a:lnTo>
                  <a:pt x="23259" y="24659"/>
                </a:lnTo>
                <a:lnTo>
                  <a:pt x="23373" y="24899"/>
                </a:lnTo>
                <a:lnTo>
                  <a:pt x="23474" y="25139"/>
                </a:lnTo>
                <a:lnTo>
                  <a:pt x="23575" y="25379"/>
                </a:lnTo>
                <a:lnTo>
                  <a:pt x="23676" y="25619"/>
                </a:lnTo>
                <a:lnTo>
                  <a:pt x="23752" y="25872"/>
                </a:lnTo>
                <a:lnTo>
                  <a:pt x="23828" y="26112"/>
                </a:lnTo>
                <a:lnTo>
                  <a:pt x="23891" y="26352"/>
                </a:lnTo>
                <a:lnTo>
                  <a:pt x="23954" y="26592"/>
                </a:lnTo>
                <a:lnTo>
                  <a:pt x="24005" y="26845"/>
                </a:lnTo>
                <a:lnTo>
                  <a:pt x="24043" y="27085"/>
                </a:lnTo>
                <a:lnTo>
                  <a:pt x="24068" y="27325"/>
                </a:lnTo>
                <a:lnTo>
                  <a:pt x="24093" y="27552"/>
                </a:lnTo>
                <a:lnTo>
                  <a:pt x="24106" y="27792"/>
                </a:lnTo>
                <a:lnTo>
                  <a:pt x="24106" y="28019"/>
                </a:lnTo>
                <a:lnTo>
                  <a:pt x="24093" y="28247"/>
                </a:lnTo>
                <a:lnTo>
                  <a:pt x="24081" y="28461"/>
                </a:lnTo>
                <a:lnTo>
                  <a:pt x="24055" y="28689"/>
                </a:lnTo>
                <a:lnTo>
                  <a:pt x="24018" y="28891"/>
                </a:lnTo>
                <a:lnTo>
                  <a:pt x="23967" y="29106"/>
                </a:lnTo>
                <a:lnTo>
                  <a:pt x="23916" y="29295"/>
                </a:lnTo>
                <a:lnTo>
                  <a:pt x="23853" y="29485"/>
                </a:lnTo>
                <a:lnTo>
                  <a:pt x="23777" y="29674"/>
                </a:lnTo>
                <a:lnTo>
                  <a:pt x="23689" y="29851"/>
                </a:lnTo>
                <a:lnTo>
                  <a:pt x="23601" y="30015"/>
                </a:lnTo>
                <a:lnTo>
                  <a:pt x="23500" y="30180"/>
                </a:lnTo>
                <a:lnTo>
                  <a:pt x="23386" y="30331"/>
                </a:lnTo>
                <a:lnTo>
                  <a:pt x="23259" y="30470"/>
                </a:lnTo>
                <a:lnTo>
                  <a:pt x="23121" y="30306"/>
                </a:lnTo>
                <a:lnTo>
                  <a:pt x="22994" y="30154"/>
                </a:lnTo>
                <a:lnTo>
                  <a:pt x="22868" y="29990"/>
                </a:lnTo>
                <a:lnTo>
                  <a:pt x="22767" y="29826"/>
                </a:lnTo>
                <a:lnTo>
                  <a:pt x="22666" y="29662"/>
                </a:lnTo>
                <a:lnTo>
                  <a:pt x="22565" y="29497"/>
                </a:lnTo>
                <a:lnTo>
                  <a:pt x="22489" y="29321"/>
                </a:lnTo>
                <a:lnTo>
                  <a:pt x="22413" y="29156"/>
                </a:lnTo>
                <a:lnTo>
                  <a:pt x="22274" y="28803"/>
                </a:lnTo>
                <a:lnTo>
                  <a:pt x="22173" y="28449"/>
                </a:lnTo>
                <a:lnTo>
                  <a:pt x="22097" y="28095"/>
                </a:lnTo>
                <a:lnTo>
                  <a:pt x="22034" y="27729"/>
                </a:lnTo>
                <a:lnTo>
                  <a:pt x="21983" y="27350"/>
                </a:lnTo>
                <a:lnTo>
                  <a:pt x="21946" y="26971"/>
                </a:lnTo>
                <a:lnTo>
                  <a:pt x="21895" y="26200"/>
                </a:lnTo>
                <a:lnTo>
                  <a:pt x="21857" y="25404"/>
                </a:lnTo>
                <a:lnTo>
                  <a:pt x="21819" y="25000"/>
                </a:lnTo>
                <a:lnTo>
                  <a:pt x="21781" y="24596"/>
                </a:lnTo>
                <a:lnTo>
                  <a:pt x="22590" y="26226"/>
                </a:lnTo>
                <a:lnTo>
                  <a:pt x="22855" y="26150"/>
                </a:lnTo>
                <a:lnTo>
                  <a:pt x="22552" y="23522"/>
                </a:lnTo>
                <a:close/>
                <a:moveTo>
                  <a:pt x="13620" y="30937"/>
                </a:moveTo>
                <a:lnTo>
                  <a:pt x="13696" y="31076"/>
                </a:lnTo>
                <a:lnTo>
                  <a:pt x="9186" y="34108"/>
                </a:lnTo>
                <a:lnTo>
                  <a:pt x="9400" y="34487"/>
                </a:lnTo>
                <a:lnTo>
                  <a:pt x="14024" y="31733"/>
                </a:lnTo>
                <a:lnTo>
                  <a:pt x="13835" y="32100"/>
                </a:lnTo>
                <a:lnTo>
                  <a:pt x="13620" y="32441"/>
                </a:lnTo>
                <a:lnTo>
                  <a:pt x="13405" y="32782"/>
                </a:lnTo>
                <a:lnTo>
                  <a:pt x="13165" y="33098"/>
                </a:lnTo>
                <a:lnTo>
                  <a:pt x="12925" y="33401"/>
                </a:lnTo>
                <a:lnTo>
                  <a:pt x="12673" y="33704"/>
                </a:lnTo>
                <a:lnTo>
                  <a:pt x="12420" y="33995"/>
                </a:lnTo>
                <a:lnTo>
                  <a:pt x="12142" y="34260"/>
                </a:lnTo>
                <a:lnTo>
                  <a:pt x="11864" y="34525"/>
                </a:lnTo>
                <a:lnTo>
                  <a:pt x="11573" y="34778"/>
                </a:lnTo>
                <a:lnTo>
                  <a:pt x="11270" y="35018"/>
                </a:lnTo>
                <a:lnTo>
                  <a:pt x="10967" y="35258"/>
                </a:lnTo>
                <a:lnTo>
                  <a:pt x="10651" y="35473"/>
                </a:lnTo>
                <a:lnTo>
                  <a:pt x="10335" y="35687"/>
                </a:lnTo>
                <a:lnTo>
                  <a:pt x="10007" y="35889"/>
                </a:lnTo>
                <a:lnTo>
                  <a:pt x="9666" y="36092"/>
                </a:lnTo>
                <a:lnTo>
                  <a:pt x="9186" y="36344"/>
                </a:lnTo>
                <a:lnTo>
                  <a:pt x="8706" y="36572"/>
                </a:lnTo>
                <a:lnTo>
                  <a:pt x="8200" y="36786"/>
                </a:lnTo>
                <a:lnTo>
                  <a:pt x="7682" y="36976"/>
                </a:lnTo>
                <a:lnTo>
                  <a:pt x="7164" y="37153"/>
                </a:lnTo>
                <a:lnTo>
                  <a:pt x="6646" y="37317"/>
                </a:lnTo>
                <a:lnTo>
                  <a:pt x="5598" y="37620"/>
                </a:lnTo>
                <a:lnTo>
                  <a:pt x="5370" y="37671"/>
                </a:lnTo>
                <a:lnTo>
                  <a:pt x="5143" y="37709"/>
                </a:lnTo>
                <a:lnTo>
                  <a:pt x="4903" y="37709"/>
                </a:lnTo>
                <a:lnTo>
                  <a:pt x="4675" y="37696"/>
                </a:lnTo>
                <a:lnTo>
                  <a:pt x="4435" y="37671"/>
                </a:lnTo>
                <a:lnTo>
                  <a:pt x="4208" y="37620"/>
                </a:lnTo>
                <a:lnTo>
                  <a:pt x="3981" y="37544"/>
                </a:lnTo>
                <a:lnTo>
                  <a:pt x="3766" y="37469"/>
                </a:lnTo>
                <a:lnTo>
                  <a:pt x="3564" y="37380"/>
                </a:lnTo>
                <a:lnTo>
                  <a:pt x="3362" y="37279"/>
                </a:lnTo>
                <a:lnTo>
                  <a:pt x="3185" y="37165"/>
                </a:lnTo>
                <a:lnTo>
                  <a:pt x="3033" y="37039"/>
                </a:lnTo>
                <a:lnTo>
                  <a:pt x="2894" y="36913"/>
                </a:lnTo>
                <a:lnTo>
                  <a:pt x="2780" y="36774"/>
                </a:lnTo>
                <a:lnTo>
                  <a:pt x="2692" y="36635"/>
                </a:lnTo>
                <a:lnTo>
                  <a:pt x="2629" y="36496"/>
                </a:lnTo>
                <a:lnTo>
                  <a:pt x="2566" y="36268"/>
                </a:lnTo>
                <a:lnTo>
                  <a:pt x="2528" y="36054"/>
                </a:lnTo>
                <a:lnTo>
                  <a:pt x="2502" y="35839"/>
                </a:lnTo>
                <a:lnTo>
                  <a:pt x="2502" y="35624"/>
                </a:lnTo>
                <a:lnTo>
                  <a:pt x="2515" y="35422"/>
                </a:lnTo>
                <a:lnTo>
                  <a:pt x="2540" y="35220"/>
                </a:lnTo>
                <a:lnTo>
                  <a:pt x="2604" y="35018"/>
                </a:lnTo>
                <a:lnTo>
                  <a:pt x="2679" y="34828"/>
                </a:lnTo>
                <a:lnTo>
                  <a:pt x="2768" y="34651"/>
                </a:lnTo>
                <a:lnTo>
                  <a:pt x="2881" y="34475"/>
                </a:lnTo>
                <a:lnTo>
                  <a:pt x="3020" y="34310"/>
                </a:lnTo>
                <a:lnTo>
                  <a:pt x="3185" y="34146"/>
                </a:lnTo>
                <a:lnTo>
                  <a:pt x="3374" y="34007"/>
                </a:lnTo>
                <a:lnTo>
                  <a:pt x="3576" y="33868"/>
                </a:lnTo>
                <a:lnTo>
                  <a:pt x="3816" y="33742"/>
                </a:lnTo>
                <a:lnTo>
                  <a:pt x="4069" y="33628"/>
                </a:lnTo>
                <a:lnTo>
                  <a:pt x="4878" y="33338"/>
                </a:lnTo>
                <a:lnTo>
                  <a:pt x="5711" y="33060"/>
                </a:lnTo>
                <a:lnTo>
                  <a:pt x="6533" y="32807"/>
                </a:lnTo>
                <a:lnTo>
                  <a:pt x="7379" y="32554"/>
                </a:lnTo>
                <a:lnTo>
                  <a:pt x="9059" y="32100"/>
                </a:lnTo>
                <a:lnTo>
                  <a:pt x="10740" y="31632"/>
                </a:lnTo>
                <a:lnTo>
                  <a:pt x="11447" y="31443"/>
                </a:lnTo>
                <a:lnTo>
                  <a:pt x="12167" y="31266"/>
                </a:lnTo>
                <a:lnTo>
                  <a:pt x="13620" y="30937"/>
                </a:lnTo>
                <a:close/>
                <a:moveTo>
                  <a:pt x="29715" y="33350"/>
                </a:moveTo>
                <a:lnTo>
                  <a:pt x="30208" y="33363"/>
                </a:lnTo>
                <a:lnTo>
                  <a:pt x="30688" y="33401"/>
                </a:lnTo>
                <a:lnTo>
                  <a:pt x="31181" y="33451"/>
                </a:lnTo>
                <a:lnTo>
                  <a:pt x="31673" y="33515"/>
                </a:lnTo>
                <a:lnTo>
                  <a:pt x="32154" y="33590"/>
                </a:lnTo>
                <a:lnTo>
                  <a:pt x="32646" y="33691"/>
                </a:lnTo>
                <a:lnTo>
                  <a:pt x="32861" y="33742"/>
                </a:lnTo>
                <a:lnTo>
                  <a:pt x="33076" y="33830"/>
                </a:lnTo>
                <a:lnTo>
                  <a:pt x="33278" y="33931"/>
                </a:lnTo>
                <a:lnTo>
                  <a:pt x="33480" y="34045"/>
                </a:lnTo>
                <a:lnTo>
                  <a:pt x="33682" y="34171"/>
                </a:lnTo>
                <a:lnTo>
                  <a:pt x="33884" y="34310"/>
                </a:lnTo>
                <a:lnTo>
                  <a:pt x="34263" y="34588"/>
                </a:lnTo>
                <a:lnTo>
                  <a:pt x="34516" y="34790"/>
                </a:lnTo>
                <a:lnTo>
                  <a:pt x="34642" y="34904"/>
                </a:lnTo>
                <a:lnTo>
                  <a:pt x="34769" y="35018"/>
                </a:lnTo>
                <a:lnTo>
                  <a:pt x="34882" y="35144"/>
                </a:lnTo>
                <a:lnTo>
                  <a:pt x="34983" y="35270"/>
                </a:lnTo>
                <a:lnTo>
                  <a:pt x="35072" y="35397"/>
                </a:lnTo>
                <a:lnTo>
                  <a:pt x="35148" y="35523"/>
                </a:lnTo>
                <a:lnTo>
                  <a:pt x="35211" y="35662"/>
                </a:lnTo>
                <a:lnTo>
                  <a:pt x="35261" y="35801"/>
                </a:lnTo>
                <a:lnTo>
                  <a:pt x="35299" y="35940"/>
                </a:lnTo>
                <a:lnTo>
                  <a:pt x="35299" y="36092"/>
                </a:lnTo>
                <a:lnTo>
                  <a:pt x="35287" y="36231"/>
                </a:lnTo>
                <a:lnTo>
                  <a:pt x="35249" y="36382"/>
                </a:lnTo>
                <a:lnTo>
                  <a:pt x="35198" y="36534"/>
                </a:lnTo>
                <a:lnTo>
                  <a:pt x="35097" y="36698"/>
                </a:lnTo>
                <a:lnTo>
                  <a:pt x="35021" y="36799"/>
                </a:lnTo>
                <a:lnTo>
                  <a:pt x="34933" y="36913"/>
                </a:lnTo>
                <a:lnTo>
                  <a:pt x="34832" y="37014"/>
                </a:lnTo>
                <a:lnTo>
                  <a:pt x="34718" y="37115"/>
                </a:lnTo>
                <a:lnTo>
                  <a:pt x="34604" y="37216"/>
                </a:lnTo>
                <a:lnTo>
                  <a:pt x="34478" y="37304"/>
                </a:lnTo>
                <a:lnTo>
                  <a:pt x="34213" y="37481"/>
                </a:lnTo>
                <a:lnTo>
                  <a:pt x="33935" y="37633"/>
                </a:lnTo>
                <a:lnTo>
                  <a:pt x="33644" y="37746"/>
                </a:lnTo>
                <a:lnTo>
                  <a:pt x="33505" y="37797"/>
                </a:lnTo>
                <a:lnTo>
                  <a:pt x="33354" y="37835"/>
                </a:lnTo>
                <a:lnTo>
                  <a:pt x="33215" y="37873"/>
                </a:lnTo>
                <a:lnTo>
                  <a:pt x="33076" y="37885"/>
                </a:lnTo>
                <a:lnTo>
                  <a:pt x="32798" y="37923"/>
                </a:lnTo>
                <a:lnTo>
                  <a:pt x="32520" y="37949"/>
                </a:lnTo>
                <a:lnTo>
                  <a:pt x="32242" y="37961"/>
                </a:lnTo>
                <a:lnTo>
                  <a:pt x="31964" y="37961"/>
                </a:lnTo>
                <a:lnTo>
                  <a:pt x="31699" y="37949"/>
                </a:lnTo>
                <a:lnTo>
                  <a:pt x="31421" y="37936"/>
                </a:lnTo>
                <a:lnTo>
                  <a:pt x="31156" y="37911"/>
                </a:lnTo>
                <a:lnTo>
                  <a:pt x="30890" y="37885"/>
                </a:lnTo>
                <a:lnTo>
                  <a:pt x="30625" y="37848"/>
                </a:lnTo>
                <a:lnTo>
                  <a:pt x="30372" y="37797"/>
                </a:lnTo>
                <a:lnTo>
                  <a:pt x="29854" y="37683"/>
                </a:lnTo>
                <a:lnTo>
                  <a:pt x="29336" y="37544"/>
                </a:lnTo>
                <a:lnTo>
                  <a:pt x="28831" y="37380"/>
                </a:lnTo>
                <a:lnTo>
                  <a:pt x="28338" y="37191"/>
                </a:lnTo>
                <a:lnTo>
                  <a:pt x="27845" y="36989"/>
                </a:lnTo>
                <a:lnTo>
                  <a:pt x="27353" y="36761"/>
                </a:lnTo>
                <a:lnTo>
                  <a:pt x="26873" y="36534"/>
                </a:lnTo>
                <a:lnTo>
                  <a:pt x="26393" y="36294"/>
                </a:lnTo>
                <a:lnTo>
                  <a:pt x="25913" y="36041"/>
                </a:lnTo>
                <a:lnTo>
                  <a:pt x="24965" y="35510"/>
                </a:lnTo>
                <a:lnTo>
                  <a:pt x="24700" y="35359"/>
                </a:lnTo>
                <a:lnTo>
                  <a:pt x="24422" y="35182"/>
                </a:lnTo>
                <a:lnTo>
                  <a:pt x="23777" y="34778"/>
                </a:lnTo>
                <a:lnTo>
                  <a:pt x="27770" y="35081"/>
                </a:lnTo>
                <a:lnTo>
                  <a:pt x="27820" y="34588"/>
                </a:lnTo>
                <a:lnTo>
                  <a:pt x="24889" y="34171"/>
                </a:lnTo>
                <a:lnTo>
                  <a:pt x="25369" y="34007"/>
                </a:lnTo>
                <a:lnTo>
                  <a:pt x="25849" y="33856"/>
                </a:lnTo>
                <a:lnTo>
                  <a:pt x="26329" y="33717"/>
                </a:lnTo>
                <a:lnTo>
                  <a:pt x="26810" y="33616"/>
                </a:lnTo>
                <a:lnTo>
                  <a:pt x="27290" y="33515"/>
                </a:lnTo>
                <a:lnTo>
                  <a:pt x="27770" y="33451"/>
                </a:lnTo>
                <a:lnTo>
                  <a:pt x="28262" y="33401"/>
                </a:lnTo>
                <a:lnTo>
                  <a:pt x="28742" y="33363"/>
                </a:lnTo>
                <a:lnTo>
                  <a:pt x="29235" y="33350"/>
                </a:lnTo>
                <a:close/>
                <a:moveTo>
                  <a:pt x="33455" y="42029"/>
                </a:moveTo>
                <a:lnTo>
                  <a:pt x="33783" y="42079"/>
                </a:lnTo>
                <a:lnTo>
                  <a:pt x="34112" y="42143"/>
                </a:lnTo>
                <a:lnTo>
                  <a:pt x="34453" y="42231"/>
                </a:lnTo>
                <a:lnTo>
                  <a:pt x="34781" y="42345"/>
                </a:lnTo>
                <a:lnTo>
                  <a:pt x="35110" y="42458"/>
                </a:lnTo>
                <a:lnTo>
                  <a:pt x="35426" y="42597"/>
                </a:lnTo>
                <a:lnTo>
                  <a:pt x="35729" y="42736"/>
                </a:lnTo>
                <a:lnTo>
                  <a:pt x="35956" y="42863"/>
                </a:lnTo>
                <a:lnTo>
                  <a:pt x="36158" y="42989"/>
                </a:lnTo>
                <a:lnTo>
                  <a:pt x="36323" y="43128"/>
                </a:lnTo>
                <a:lnTo>
                  <a:pt x="36462" y="43280"/>
                </a:lnTo>
                <a:lnTo>
                  <a:pt x="36575" y="43431"/>
                </a:lnTo>
                <a:lnTo>
                  <a:pt x="36664" y="43595"/>
                </a:lnTo>
                <a:lnTo>
                  <a:pt x="36727" y="43760"/>
                </a:lnTo>
                <a:lnTo>
                  <a:pt x="36752" y="43924"/>
                </a:lnTo>
                <a:lnTo>
                  <a:pt x="36752" y="44101"/>
                </a:lnTo>
                <a:lnTo>
                  <a:pt x="36727" y="44278"/>
                </a:lnTo>
                <a:lnTo>
                  <a:pt x="36664" y="44454"/>
                </a:lnTo>
                <a:lnTo>
                  <a:pt x="36575" y="44619"/>
                </a:lnTo>
                <a:lnTo>
                  <a:pt x="36462" y="44795"/>
                </a:lnTo>
                <a:lnTo>
                  <a:pt x="36323" y="44960"/>
                </a:lnTo>
                <a:lnTo>
                  <a:pt x="36146" y="45124"/>
                </a:lnTo>
                <a:lnTo>
                  <a:pt x="35956" y="45288"/>
                </a:lnTo>
                <a:lnTo>
                  <a:pt x="35742" y="45414"/>
                </a:lnTo>
                <a:lnTo>
                  <a:pt x="35527" y="45541"/>
                </a:lnTo>
                <a:lnTo>
                  <a:pt x="35312" y="45654"/>
                </a:lnTo>
                <a:lnTo>
                  <a:pt x="35072" y="45756"/>
                </a:lnTo>
                <a:lnTo>
                  <a:pt x="34832" y="45844"/>
                </a:lnTo>
                <a:lnTo>
                  <a:pt x="34592" y="45907"/>
                </a:lnTo>
                <a:lnTo>
                  <a:pt x="34352" y="45958"/>
                </a:lnTo>
                <a:lnTo>
                  <a:pt x="34112" y="45983"/>
                </a:lnTo>
                <a:lnTo>
                  <a:pt x="33543" y="45996"/>
                </a:lnTo>
                <a:lnTo>
                  <a:pt x="32987" y="45996"/>
                </a:lnTo>
                <a:lnTo>
                  <a:pt x="32432" y="45970"/>
                </a:lnTo>
                <a:lnTo>
                  <a:pt x="31888" y="45920"/>
                </a:lnTo>
                <a:lnTo>
                  <a:pt x="31345" y="45844"/>
                </a:lnTo>
                <a:lnTo>
                  <a:pt x="30802" y="45756"/>
                </a:lnTo>
                <a:lnTo>
                  <a:pt x="30259" y="45642"/>
                </a:lnTo>
                <a:lnTo>
                  <a:pt x="29728" y="45516"/>
                </a:lnTo>
                <a:lnTo>
                  <a:pt x="29197" y="45364"/>
                </a:lnTo>
                <a:lnTo>
                  <a:pt x="28667" y="45200"/>
                </a:lnTo>
                <a:lnTo>
                  <a:pt x="28149" y="45023"/>
                </a:lnTo>
                <a:lnTo>
                  <a:pt x="27631" y="44821"/>
                </a:lnTo>
                <a:lnTo>
                  <a:pt x="27100" y="44606"/>
                </a:lnTo>
                <a:lnTo>
                  <a:pt x="26582" y="44379"/>
                </a:lnTo>
                <a:lnTo>
                  <a:pt x="26077" y="44151"/>
                </a:lnTo>
                <a:lnTo>
                  <a:pt x="25559" y="43899"/>
                </a:lnTo>
                <a:lnTo>
                  <a:pt x="30600" y="43899"/>
                </a:lnTo>
                <a:lnTo>
                  <a:pt x="30650" y="43633"/>
                </a:lnTo>
                <a:lnTo>
                  <a:pt x="25559" y="43077"/>
                </a:lnTo>
                <a:lnTo>
                  <a:pt x="25571" y="42547"/>
                </a:lnTo>
                <a:lnTo>
                  <a:pt x="27454" y="42395"/>
                </a:lnTo>
                <a:lnTo>
                  <a:pt x="29349" y="42244"/>
                </a:lnTo>
                <a:lnTo>
                  <a:pt x="30284" y="42168"/>
                </a:lnTo>
                <a:lnTo>
                  <a:pt x="31231" y="42105"/>
                </a:lnTo>
                <a:lnTo>
                  <a:pt x="32179" y="42067"/>
                </a:lnTo>
                <a:lnTo>
                  <a:pt x="33126" y="42029"/>
                </a:lnTo>
                <a:close/>
                <a:moveTo>
                  <a:pt x="12925" y="40639"/>
                </a:moveTo>
                <a:lnTo>
                  <a:pt x="8819" y="43924"/>
                </a:lnTo>
                <a:lnTo>
                  <a:pt x="9160" y="44341"/>
                </a:lnTo>
                <a:lnTo>
                  <a:pt x="13089" y="41460"/>
                </a:lnTo>
                <a:lnTo>
                  <a:pt x="13380" y="41751"/>
                </a:lnTo>
                <a:lnTo>
                  <a:pt x="12723" y="42408"/>
                </a:lnTo>
                <a:lnTo>
                  <a:pt x="12066" y="43065"/>
                </a:lnTo>
                <a:lnTo>
                  <a:pt x="11738" y="43393"/>
                </a:lnTo>
                <a:lnTo>
                  <a:pt x="11409" y="43709"/>
                </a:lnTo>
                <a:lnTo>
                  <a:pt x="11068" y="44025"/>
                </a:lnTo>
                <a:lnTo>
                  <a:pt x="10714" y="44328"/>
                </a:lnTo>
                <a:lnTo>
                  <a:pt x="10209" y="44745"/>
                </a:lnTo>
                <a:lnTo>
                  <a:pt x="9944" y="44947"/>
                </a:lnTo>
                <a:lnTo>
                  <a:pt x="9678" y="45137"/>
                </a:lnTo>
                <a:lnTo>
                  <a:pt x="9400" y="45326"/>
                </a:lnTo>
                <a:lnTo>
                  <a:pt x="9135" y="45503"/>
                </a:lnTo>
                <a:lnTo>
                  <a:pt x="8857" y="45680"/>
                </a:lnTo>
                <a:lnTo>
                  <a:pt x="8567" y="45831"/>
                </a:lnTo>
                <a:lnTo>
                  <a:pt x="8276" y="45970"/>
                </a:lnTo>
                <a:lnTo>
                  <a:pt x="7985" y="46097"/>
                </a:lnTo>
                <a:lnTo>
                  <a:pt x="7682" y="46210"/>
                </a:lnTo>
                <a:lnTo>
                  <a:pt x="7366" y="46311"/>
                </a:lnTo>
                <a:lnTo>
                  <a:pt x="7051" y="46387"/>
                </a:lnTo>
                <a:lnTo>
                  <a:pt x="6722" y="46450"/>
                </a:lnTo>
                <a:lnTo>
                  <a:pt x="6394" y="46488"/>
                </a:lnTo>
                <a:lnTo>
                  <a:pt x="6052" y="46501"/>
                </a:lnTo>
                <a:lnTo>
                  <a:pt x="5812" y="46488"/>
                </a:lnTo>
                <a:lnTo>
                  <a:pt x="5560" y="46450"/>
                </a:lnTo>
                <a:lnTo>
                  <a:pt x="5320" y="46387"/>
                </a:lnTo>
                <a:lnTo>
                  <a:pt x="5067" y="46299"/>
                </a:lnTo>
                <a:lnTo>
                  <a:pt x="4840" y="46185"/>
                </a:lnTo>
                <a:lnTo>
                  <a:pt x="4726" y="46122"/>
                </a:lnTo>
                <a:lnTo>
                  <a:pt x="4638" y="46059"/>
                </a:lnTo>
                <a:lnTo>
                  <a:pt x="4536" y="45996"/>
                </a:lnTo>
                <a:lnTo>
                  <a:pt x="4461" y="45920"/>
                </a:lnTo>
                <a:lnTo>
                  <a:pt x="4397" y="45844"/>
                </a:lnTo>
                <a:lnTo>
                  <a:pt x="4334" y="45756"/>
                </a:lnTo>
                <a:lnTo>
                  <a:pt x="4296" y="45680"/>
                </a:lnTo>
                <a:lnTo>
                  <a:pt x="4271" y="45579"/>
                </a:lnTo>
                <a:lnTo>
                  <a:pt x="4246" y="45478"/>
                </a:lnTo>
                <a:lnTo>
                  <a:pt x="4233" y="45377"/>
                </a:lnTo>
                <a:lnTo>
                  <a:pt x="4233" y="45263"/>
                </a:lnTo>
                <a:lnTo>
                  <a:pt x="4246" y="45149"/>
                </a:lnTo>
                <a:lnTo>
                  <a:pt x="4271" y="44897"/>
                </a:lnTo>
                <a:lnTo>
                  <a:pt x="4334" y="44657"/>
                </a:lnTo>
                <a:lnTo>
                  <a:pt x="4410" y="44404"/>
                </a:lnTo>
                <a:lnTo>
                  <a:pt x="4486" y="44164"/>
                </a:lnTo>
                <a:lnTo>
                  <a:pt x="4574" y="43936"/>
                </a:lnTo>
                <a:lnTo>
                  <a:pt x="4650" y="43772"/>
                </a:lnTo>
                <a:lnTo>
                  <a:pt x="4739" y="43608"/>
                </a:lnTo>
                <a:lnTo>
                  <a:pt x="4852" y="43456"/>
                </a:lnTo>
                <a:lnTo>
                  <a:pt x="4979" y="43317"/>
                </a:lnTo>
                <a:lnTo>
                  <a:pt x="5105" y="43178"/>
                </a:lnTo>
                <a:lnTo>
                  <a:pt x="5244" y="43040"/>
                </a:lnTo>
                <a:lnTo>
                  <a:pt x="5396" y="42926"/>
                </a:lnTo>
                <a:lnTo>
                  <a:pt x="5547" y="42825"/>
                </a:lnTo>
                <a:lnTo>
                  <a:pt x="5964" y="42559"/>
                </a:lnTo>
                <a:lnTo>
                  <a:pt x="6394" y="42332"/>
                </a:lnTo>
                <a:lnTo>
                  <a:pt x="6823" y="42117"/>
                </a:lnTo>
                <a:lnTo>
                  <a:pt x="7265" y="41915"/>
                </a:lnTo>
                <a:lnTo>
                  <a:pt x="7707" y="41751"/>
                </a:lnTo>
                <a:lnTo>
                  <a:pt x="8162" y="41587"/>
                </a:lnTo>
                <a:lnTo>
                  <a:pt x="8617" y="41448"/>
                </a:lnTo>
                <a:lnTo>
                  <a:pt x="9085" y="41309"/>
                </a:lnTo>
                <a:lnTo>
                  <a:pt x="9552" y="41195"/>
                </a:lnTo>
                <a:lnTo>
                  <a:pt x="10019" y="41094"/>
                </a:lnTo>
                <a:lnTo>
                  <a:pt x="10500" y="40993"/>
                </a:lnTo>
                <a:lnTo>
                  <a:pt x="10980" y="40917"/>
                </a:lnTo>
                <a:lnTo>
                  <a:pt x="11940" y="40766"/>
                </a:lnTo>
                <a:lnTo>
                  <a:pt x="12925" y="40639"/>
                </a:lnTo>
                <a:close/>
                <a:moveTo>
                  <a:pt x="29842" y="51099"/>
                </a:moveTo>
                <a:lnTo>
                  <a:pt x="30120" y="51112"/>
                </a:lnTo>
                <a:lnTo>
                  <a:pt x="30385" y="51124"/>
                </a:lnTo>
                <a:lnTo>
                  <a:pt x="30663" y="51150"/>
                </a:lnTo>
                <a:lnTo>
                  <a:pt x="30941" y="51175"/>
                </a:lnTo>
                <a:lnTo>
                  <a:pt x="31206" y="51225"/>
                </a:lnTo>
                <a:lnTo>
                  <a:pt x="31484" y="51276"/>
                </a:lnTo>
                <a:lnTo>
                  <a:pt x="31762" y="51327"/>
                </a:lnTo>
                <a:lnTo>
                  <a:pt x="32027" y="51402"/>
                </a:lnTo>
                <a:lnTo>
                  <a:pt x="32305" y="51491"/>
                </a:lnTo>
                <a:lnTo>
                  <a:pt x="32583" y="51579"/>
                </a:lnTo>
                <a:lnTo>
                  <a:pt x="32937" y="51693"/>
                </a:lnTo>
                <a:lnTo>
                  <a:pt x="33303" y="51807"/>
                </a:lnTo>
                <a:lnTo>
                  <a:pt x="33480" y="51870"/>
                </a:lnTo>
                <a:lnTo>
                  <a:pt x="33644" y="51946"/>
                </a:lnTo>
                <a:lnTo>
                  <a:pt x="33809" y="52034"/>
                </a:lnTo>
                <a:lnTo>
                  <a:pt x="33948" y="52135"/>
                </a:lnTo>
                <a:lnTo>
                  <a:pt x="34352" y="52463"/>
                </a:lnTo>
                <a:lnTo>
                  <a:pt x="34554" y="52640"/>
                </a:lnTo>
                <a:lnTo>
                  <a:pt x="34743" y="52830"/>
                </a:lnTo>
                <a:lnTo>
                  <a:pt x="34908" y="53019"/>
                </a:lnTo>
                <a:lnTo>
                  <a:pt x="34983" y="53108"/>
                </a:lnTo>
                <a:lnTo>
                  <a:pt x="35034" y="53196"/>
                </a:lnTo>
                <a:lnTo>
                  <a:pt x="35085" y="53285"/>
                </a:lnTo>
                <a:lnTo>
                  <a:pt x="35110" y="53373"/>
                </a:lnTo>
                <a:lnTo>
                  <a:pt x="35122" y="53449"/>
                </a:lnTo>
                <a:lnTo>
                  <a:pt x="35122" y="53512"/>
                </a:lnTo>
                <a:lnTo>
                  <a:pt x="35085" y="53638"/>
                </a:lnTo>
                <a:lnTo>
                  <a:pt x="35047" y="53752"/>
                </a:lnTo>
                <a:lnTo>
                  <a:pt x="34983" y="53878"/>
                </a:lnTo>
                <a:lnTo>
                  <a:pt x="34933" y="54005"/>
                </a:lnTo>
                <a:lnTo>
                  <a:pt x="34781" y="54245"/>
                </a:lnTo>
                <a:lnTo>
                  <a:pt x="34604" y="54485"/>
                </a:lnTo>
                <a:lnTo>
                  <a:pt x="34516" y="54598"/>
                </a:lnTo>
                <a:lnTo>
                  <a:pt x="34415" y="54699"/>
                </a:lnTo>
                <a:lnTo>
                  <a:pt x="34314" y="54788"/>
                </a:lnTo>
                <a:lnTo>
                  <a:pt x="34213" y="54876"/>
                </a:lnTo>
                <a:lnTo>
                  <a:pt x="34099" y="54952"/>
                </a:lnTo>
                <a:lnTo>
                  <a:pt x="33998" y="55015"/>
                </a:lnTo>
                <a:lnTo>
                  <a:pt x="33884" y="55066"/>
                </a:lnTo>
                <a:lnTo>
                  <a:pt x="33783" y="55104"/>
                </a:lnTo>
                <a:lnTo>
                  <a:pt x="33341" y="55205"/>
                </a:lnTo>
                <a:lnTo>
                  <a:pt x="32874" y="55306"/>
                </a:lnTo>
                <a:lnTo>
                  <a:pt x="32419" y="55382"/>
                </a:lnTo>
                <a:lnTo>
                  <a:pt x="31951" y="55432"/>
                </a:lnTo>
                <a:lnTo>
                  <a:pt x="31484" y="55457"/>
                </a:lnTo>
                <a:lnTo>
                  <a:pt x="31029" y="55457"/>
                </a:lnTo>
                <a:lnTo>
                  <a:pt x="30802" y="55445"/>
                </a:lnTo>
                <a:lnTo>
                  <a:pt x="30574" y="55407"/>
                </a:lnTo>
                <a:lnTo>
                  <a:pt x="30360" y="55382"/>
                </a:lnTo>
                <a:lnTo>
                  <a:pt x="30132" y="55331"/>
                </a:lnTo>
                <a:lnTo>
                  <a:pt x="29766" y="55230"/>
                </a:lnTo>
                <a:lnTo>
                  <a:pt x="29387" y="55129"/>
                </a:lnTo>
                <a:lnTo>
                  <a:pt x="28641" y="54889"/>
                </a:lnTo>
                <a:lnTo>
                  <a:pt x="27896" y="54636"/>
                </a:lnTo>
                <a:lnTo>
                  <a:pt x="27163" y="54358"/>
                </a:lnTo>
                <a:lnTo>
                  <a:pt x="25698" y="53790"/>
                </a:lnTo>
                <a:lnTo>
                  <a:pt x="24965" y="53499"/>
                </a:lnTo>
                <a:lnTo>
                  <a:pt x="24232" y="53221"/>
                </a:lnTo>
                <a:lnTo>
                  <a:pt x="24346" y="52855"/>
                </a:lnTo>
                <a:lnTo>
                  <a:pt x="27694" y="53196"/>
                </a:lnTo>
                <a:lnTo>
                  <a:pt x="27770" y="52741"/>
                </a:lnTo>
                <a:lnTo>
                  <a:pt x="23815" y="51946"/>
                </a:lnTo>
                <a:lnTo>
                  <a:pt x="24371" y="51844"/>
                </a:lnTo>
                <a:lnTo>
                  <a:pt x="24927" y="51743"/>
                </a:lnTo>
                <a:lnTo>
                  <a:pt x="26014" y="51541"/>
                </a:lnTo>
                <a:lnTo>
                  <a:pt x="26569" y="51428"/>
                </a:lnTo>
                <a:lnTo>
                  <a:pt x="27113" y="51339"/>
                </a:lnTo>
                <a:lnTo>
                  <a:pt x="27656" y="51251"/>
                </a:lnTo>
                <a:lnTo>
                  <a:pt x="28199" y="51188"/>
                </a:lnTo>
                <a:lnTo>
                  <a:pt x="28755" y="51137"/>
                </a:lnTo>
                <a:lnTo>
                  <a:pt x="29298" y="51099"/>
                </a:lnTo>
                <a:close/>
                <a:moveTo>
                  <a:pt x="11523" y="50783"/>
                </a:moveTo>
                <a:lnTo>
                  <a:pt x="11662" y="51036"/>
                </a:lnTo>
                <a:lnTo>
                  <a:pt x="7581" y="54384"/>
                </a:lnTo>
                <a:lnTo>
                  <a:pt x="7935" y="54851"/>
                </a:lnTo>
                <a:lnTo>
                  <a:pt x="12268" y="51554"/>
                </a:lnTo>
                <a:lnTo>
                  <a:pt x="12155" y="51807"/>
                </a:lnTo>
                <a:lnTo>
                  <a:pt x="12016" y="52072"/>
                </a:lnTo>
                <a:lnTo>
                  <a:pt x="11864" y="52337"/>
                </a:lnTo>
                <a:lnTo>
                  <a:pt x="11700" y="52602"/>
                </a:lnTo>
                <a:lnTo>
                  <a:pt x="11523" y="52868"/>
                </a:lnTo>
                <a:lnTo>
                  <a:pt x="11321" y="53133"/>
                </a:lnTo>
                <a:lnTo>
                  <a:pt x="11106" y="53398"/>
                </a:lnTo>
                <a:lnTo>
                  <a:pt x="10891" y="53664"/>
                </a:lnTo>
                <a:lnTo>
                  <a:pt x="10651" y="53916"/>
                </a:lnTo>
                <a:lnTo>
                  <a:pt x="10398" y="54182"/>
                </a:lnTo>
                <a:lnTo>
                  <a:pt x="10146" y="54434"/>
                </a:lnTo>
                <a:lnTo>
                  <a:pt x="9880" y="54687"/>
                </a:lnTo>
                <a:lnTo>
                  <a:pt x="9603" y="54927"/>
                </a:lnTo>
                <a:lnTo>
                  <a:pt x="9325" y="55167"/>
                </a:lnTo>
                <a:lnTo>
                  <a:pt x="9034" y="55394"/>
                </a:lnTo>
                <a:lnTo>
                  <a:pt x="8731" y="55622"/>
                </a:lnTo>
                <a:lnTo>
                  <a:pt x="8428" y="55836"/>
                </a:lnTo>
                <a:lnTo>
                  <a:pt x="8124" y="56039"/>
                </a:lnTo>
                <a:lnTo>
                  <a:pt x="7809" y="56228"/>
                </a:lnTo>
                <a:lnTo>
                  <a:pt x="7493" y="56405"/>
                </a:lnTo>
                <a:lnTo>
                  <a:pt x="7177" y="56582"/>
                </a:lnTo>
                <a:lnTo>
                  <a:pt x="6861" y="56733"/>
                </a:lnTo>
                <a:lnTo>
                  <a:pt x="6533" y="56885"/>
                </a:lnTo>
                <a:lnTo>
                  <a:pt x="6217" y="57011"/>
                </a:lnTo>
                <a:lnTo>
                  <a:pt x="5901" y="57125"/>
                </a:lnTo>
                <a:lnTo>
                  <a:pt x="5585" y="57226"/>
                </a:lnTo>
                <a:lnTo>
                  <a:pt x="5269" y="57302"/>
                </a:lnTo>
                <a:lnTo>
                  <a:pt x="4966" y="57365"/>
                </a:lnTo>
                <a:lnTo>
                  <a:pt x="4650" y="57403"/>
                </a:lnTo>
                <a:lnTo>
                  <a:pt x="4360" y="57428"/>
                </a:lnTo>
                <a:lnTo>
                  <a:pt x="4056" y="57441"/>
                </a:lnTo>
                <a:lnTo>
                  <a:pt x="3778" y="57428"/>
                </a:lnTo>
                <a:lnTo>
                  <a:pt x="3387" y="57378"/>
                </a:lnTo>
                <a:lnTo>
                  <a:pt x="3008" y="57314"/>
                </a:lnTo>
                <a:lnTo>
                  <a:pt x="2818" y="57264"/>
                </a:lnTo>
                <a:lnTo>
                  <a:pt x="2641" y="57213"/>
                </a:lnTo>
                <a:lnTo>
                  <a:pt x="2465" y="57163"/>
                </a:lnTo>
                <a:lnTo>
                  <a:pt x="2300" y="57087"/>
                </a:lnTo>
                <a:lnTo>
                  <a:pt x="2149" y="57011"/>
                </a:lnTo>
                <a:lnTo>
                  <a:pt x="2010" y="56910"/>
                </a:lnTo>
                <a:lnTo>
                  <a:pt x="1883" y="56809"/>
                </a:lnTo>
                <a:lnTo>
                  <a:pt x="1770" y="56683"/>
                </a:lnTo>
                <a:lnTo>
                  <a:pt x="1669" y="56556"/>
                </a:lnTo>
                <a:lnTo>
                  <a:pt x="1593" y="56405"/>
                </a:lnTo>
                <a:lnTo>
                  <a:pt x="1542" y="56241"/>
                </a:lnTo>
                <a:lnTo>
                  <a:pt x="1517" y="56051"/>
                </a:lnTo>
                <a:lnTo>
                  <a:pt x="1504" y="55912"/>
                </a:lnTo>
                <a:lnTo>
                  <a:pt x="1517" y="55773"/>
                </a:lnTo>
                <a:lnTo>
                  <a:pt x="1542" y="55622"/>
                </a:lnTo>
                <a:lnTo>
                  <a:pt x="1580" y="55470"/>
                </a:lnTo>
                <a:lnTo>
                  <a:pt x="1631" y="55318"/>
                </a:lnTo>
                <a:lnTo>
                  <a:pt x="1694" y="55154"/>
                </a:lnTo>
                <a:lnTo>
                  <a:pt x="1770" y="55003"/>
                </a:lnTo>
                <a:lnTo>
                  <a:pt x="1858" y="54851"/>
                </a:lnTo>
                <a:lnTo>
                  <a:pt x="1947" y="54699"/>
                </a:lnTo>
                <a:lnTo>
                  <a:pt x="2048" y="54548"/>
                </a:lnTo>
                <a:lnTo>
                  <a:pt x="2149" y="54409"/>
                </a:lnTo>
                <a:lnTo>
                  <a:pt x="2262" y="54270"/>
                </a:lnTo>
                <a:lnTo>
                  <a:pt x="2376" y="54144"/>
                </a:lnTo>
                <a:lnTo>
                  <a:pt x="2490" y="54017"/>
                </a:lnTo>
                <a:lnTo>
                  <a:pt x="2604" y="53916"/>
                </a:lnTo>
                <a:lnTo>
                  <a:pt x="2730" y="53815"/>
                </a:lnTo>
                <a:lnTo>
                  <a:pt x="2894" y="53689"/>
                </a:lnTo>
                <a:lnTo>
                  <a:pt x="3071" y="53563"/>
                </a:lnTo>
                <a:lnTo>
                  <a:pt x="3450" y="53348"/>
                </a:lnTo>
                <a:lnTo>
                  <a:pt x="3829" y="53146"/>
                </a:lnTo>
                <a:lnTo>
                  <a:pt x="4233" y="52956"/>
                </a:lnTo>
                <a:lnTo>
                  <a:pt x="4638" y="52792"/>
                </a:lnTo>
                <a:lnTo>
                  <a:pt x="5042" y="52640"/>
                </a:lnTo>
                <a:lnTo>
                  <a:pt x="5459" y="52489"/>
                </a:lnTo>
                <a:lnTo>
                  <a:pt x="5876" y="52362"/>
                </a:lnTo>
                <a:lnTo>
                  <a:pt x="6570" y="52135"/>
                </a:lnTo>
                <a:lnTo>
                  <a:pt x="7278" y="51933"/>
                </a:lnTo>
                <a:lnTo>
                  <a:pt x="8693" y="51541"/>
                </a:lnTo>
                <a:lnTo>
                  <a:pt x="10108" y="51162"/>
                </a:lnTo>
                <a:lnTo>
                  <a:pt x="11523" y="50783"/>
                </a:lnTo>
                <a:close/>
                <a:moveTo>
                  <a:pt x="23310" y="55078"/>
                </a:moveTo>
                <a:lnTo>
                  <a:pt x="23525" y="55243"/>
                </a:lnTo>
                <a:lnTo>
                  <a:pt x="23752" y="55407"/>
                </a:lnTo>
                <a:lnTo>
                  <a:pt x="24220" y="55723"/>
                </a:lnTo>
                <a:lnTo>
                  <a:pt x="24687" y="56039"/>
                </a:lnTo>
                <a:lnTo>
                  <a:pt x="24914" y="56203"/>
                </a:lnTo>
                <a:lnTo>
                  <a:pt x="25142" y="56367"/>
                </a:lnTo>
                <a:lnTo>
                  <a:pt x="25357" y="56556"/>
                </a:lnTo>
                <a:lnTo>
                  <a:pt x="25559" y="56746"/>
                </a:lnTo>
                <a:lnTo>
                  <a:pt x="25748" y="56948"/>
                </a:lnTo>
                <a:lnTo>
                  <a:pt x="25925" y="57175"/>
                </a:lnTo>
                <a:lnTo>
                  <a:pt x="26089" y="57415"/>
                </a:lnTo>
                <a:lnTo>
                  <a:pt x="26228" y="57681"/>
                </a:lnTo>
                <a:lnTo>
                  <a:pt x="26355" y="57959"/>
                </a:lnTo>
                <a:lnTo>
                  <a:pt x="26405" y="58123"/>
                </a:lnTo>
                <a:lnTo>
                  <a:pt x="26456" y="58274"/>
                </a:lnTo>
                <a:lnTo>
                  <a:pt x="26127" y="58325"/>
                </a:lnTo>
                <a:lnTo>
                  <a:pt x="25811" y="58325"/>
                </a:lnTo>
                <a:lnTo>
                  <a:pt x="25496" y="58312"/>
                </a:lnTo>
                <a:lnTo>
                  <a:pt x="25192" y="58262"/>
                </a:lnTo>
                <a:lnTo>
                  <a:pt x="24902" y="58186"/>
                </a:lnTo>
                <a:lnTo>
                  <a:pt x="24611" y="58085"/>
                </a:lnTo>
                <a:lnTo>
                  <a:pt x="24321" y="57946"/>
                </a:lnTo>
                <a:lnTo>
                  <a:pt x="24043" y="57782"/>
                </a:lnTo>
                <a:lnTo>
                  <a:pt x="23777" y="57592"/>
                </a:lnTo>
                <a:lnTo>
                  <a:pt x="23525" y="57378"/>
                </a:lnTo>
                <a:lnTo>
                  <a:pt x="23272" y="57125"/>
                </a:lnTo>
                <a:lnTo>
                  <a:pt x="23032" y="56860"/>
                </a:lnTo>
                <a:lnTo>
                  <a:pt x="22805" y="56556"/>
                </a:lnTo>
                <a:lnTo>
                  <a:pt x="22577" y="56228"/>
                </a:lnTo>
                <a:lnTo>
                  <a:pt x="22363" y="55887"/>
                </a:lnTo>
                <a:lnTo>
                  <a:pt x="22160" y="55508"/>
                </a:lnTo>
                <a:lnTo>
                  <a:pt x="25142" y="57415"/>
                </a:lnTo>
                <a:lnTo>
                  <a:pt x="25382" y="57112"/>
                </a:lnTo>
                <a:lnTo>
                  <a:pt x="23095" y="55306"/>
                </a:lnTo>
                <a:lnTo>
                  <a:pt x="23310" y="55078"/>
                </a:lnTo>
                <a:close/>
                <a:moveTo>
                  <a:pt x="31572" y="60586"/>
                </a:moveTo>
                <a:lnTo>
                  <a:pt x="32103" y="60599"/>
                </a:lnTo>
                <a:lnTo>
                  <a:pt x="32634" y="60637"/>
                </a:lnTo>
                <a:lnTo>
                  <a:pt x="33152" y="60700"/>
                </a:lnTo>
                <a:lnTo>
                  <a:pt x="33404" y="60750"/>
                </a:lnTo>
                <a:lnTo>
                  <a:pt x="33670" y="60801"/>
                </a:lnTo>
                <a:lnTo>
                  <a:pt x="33922" y="60864"/>
                </a:lnTo>
                <a:lnTo>
                  <a:pt x="34188" y="60927"/>
                </a:lnTo>
                <a:lnTo>
                  <a:pt x="34440" y="61003"/>
                </a:lnTo>
                <a:lnTo>
                  <a:pt x="34693" y="61092"/>
                </a:lnTo>
                <a:lnTo>
                  <a:pt x="34958" y="61180"/>
                </a:lnTo>
                <a:lnTo>
                  <a:pt x="35211" y="61281"/>
                </a:lnTo>
                <a:lnTo>
                  <a:pt x="35337" y="61344"/>
                </a:lnTo>
                <a:lnTo>
                  <a:pt x="35451" y="61407"/>
                </a:lnTo>
                <a:lnTo>
                  <a:pt x="35577" y="61496"/>
                </a:lnTo>
                <a:lnTo>
                  <a:pt x="35716" y="61584"/>
                </a:lnTo>
                <a:lnTo>
                  <a:pt x="35969" y="61799"/>
                </a:lnTo>
                <a:lnTo>
                  <a:pt x="36196" y="62026"/>
                </a:lnTo>
                <a:lnTo>
                  <a:pt x="36398" y="62266"/>
                </a:lnTo>
                <a:lnTo>
                  <a:pt x="36474" y="62380"/>
                </a:lnTo>
                <a:lnTo>
                  <a:pt x="36550" y="62481"/>
                </a:lnTo>
                <a:lnTo>
                  <a:pt x="36601" y="62582"/>
                </a:lnTo>
                <a:lnTo>
                  <a:pt x="36626" y="62683"/>
                </a:lnTo>
                <a:lnTo>
                  <a:pt x="36639" y="62759"/>
                </a:lnTo>
                <a:lnTo>
                  <a:pt x="36639" y="62835"/>
                </a:lnTo>
                <a:lnTo>
                  <a:pt x="36588" y="62961"/>
                </a:lnTo>
                <a:lnTo>
                  <a:pt x="36525" y="63100"/>
                </a:lnTo>
                <a:lnTo>
                  <a:pt x="36462" y="63226"/>
                </a:lnTo>
                <a:lnTo>
                  <a:pt x="36373" y="63353"/>
                </a:lnTo>
                <a:lnTo>
                  <a:pt x="36285" y="63479"/>
                </a:lnTo>
                <a:lnTo>
                  <a:pt x="36196" y="63605"/>
                </a:lnTo>
                <a:lnTo>
                  <a:pt x="35982" y="63833"/>
                </a:lnTo>
                <a:lnTo>
                  <a:pt x="35742" y="64060"/>
                </a:lnTo>
                <a:lnTo>
                  <a:pt x="35489" y="64250"/>
                </a:lnTo>
                <a:lnTo>
                  <a:pt x="35363" y="64338"/>
                </a:lnTo>
                <a:lnTo>
                  <a:pt x="35236" y="64414"/>
                </a:lnTo>
                <a:lnTo>
                  <a:pt x="35097" y="64477"/>
                </a:lnTo>
                <a:lnTo>
                  <a:pt x="34971" y="64540"/>
                </a:lnTo>
                <a:lnTo>
                  <a:pt x="34668" y="64641"/>
                </a:lnTo>
                <a:lnTo>
                  <a:pt x="34352" y="64730"/>
                </a:lnTo>
                <a:lnTo>
                  <a:pt x="34023" y="64780"/>
                </a:lnTo>
                <a:lnTo>
                  <a:pt x="33682" y="64818"/>
                </a:lnTo>
                <a:lnTo>
                  <a:pt x="33354" y="64831"/>
                </a:lnTo>
                <a:lnTo>
                  <a:pt x="33013" y="64806"/>
                </a:lnTo>
                <a:lnTo>
                  <a:pt x="32848" y="64780"/>
                </a:lnTo>
                <a:lnTo>
                  <a:pt x="32697" y="64755"/>
                </a:lnTo>
                <a:lnTo>
                  <a:pt x="32545" y="64717"/>
                </a:lnTo>
                <a:lnTo>
                  <a:pt x="32394" y="64679"/>
                </a:lnTo>
                <a:lnTo>
                  <a:pt x="31585" y="64414"/>
                </a:lnTo>
                <a:lnTo>
                  <a:pt x="30776" y="64136"/>
                </a:lnTo>
                <a:lnTo>
                  <a:pt x="29981" y="63845"/>
                </a:lnTo>
                <a:lnTo>
                  <a:pt x="29185" y="63542"/>
                </a:lnTo>
                <a:lnTo>
                  <a:pt x="27593" y="62911"/>
                </a:lnTo>
                <a:lnTo>
                  <a:pt x="26014" y="62292"/>
                </a:lnTo>
                <a:lnTo>
                  <a:pt x="26102" y="62039"/>
                </a:lnTo>
                <a:lnTo>
                  <a:pt x="30840" y="62607"/>
                </a:lnTo>
                <a:lnTo>
                  <a:pt x="30903" y="62102"/>
                </a:lnTo>
                <a:lnTo>
                  <a:pt x="26645" y="61332"/>
                </a:lnTo>
                <a:lnTo>
                  <a:pt x="27214" y="61193"/>
                </a:lnTo>
                <a:lnTo>
                  <a:pt x="27770" y="61066"/>
                </a:lnTo>
                <a:lnTo>
                  <a:pt x="28338" y="60953"/>
                </a:lnTo>
                <a:lnTo>
                  <a:pt x="28881" y="60852"/>
                </a:lnTo>
                <a:lnTo>
                  <a:pt x="29437" y="60763"/>
                </a:lnTo>
                <a:lnTo>
                  <a:pt x="29981" y="60687"/>
                </a:lnTo>
                <a:lnTo>
                  <a:pt x="30511" y="60637"/>
                </a:lnTo>
                <a:lnTo>
                  <a:pt x="31042" y="60599"/>
                </a:lnTo>
                <a:lnTo>
                  <a:pt x="31572" y="60586"/>
                </a:lnTo>
                <a:close/>
                <a:moveTo>
                  <a:pt x="12811" y="60460"/>
                </a:moveTo>
                <a:lnTo>
                  <a:pt x="12950" y="60700"/>
                </a:lnTo>
                <a:lnTo>
                  <a:pt x="7354" y="65197"/>
                </a:lnTo>
                <a:lnTo>
                  <a:pt x="7569" y="65500"/>
                </a:lnTo>
                <a:lnTo>
                  <a:pt x="7910" y="65374"/>
                </a:lnTo>
                <a:lnTo>
                  <a:pt x="8238" y="65235"/>
                </a:lnTo>
                <a:lnTo>
                  <a:pt x="8554" y="65071"/>
                </a:lnTo>
                <a:lnTo>
                  <a:pt x="8857" y="64894"/>
                </a:lnTo>
                <a:lnTo>
                  <a:pt x="9148" y="64704"/>
                </a:lnTo>
                <a:lnTo>
                  <a:pt x="9438" y="64502"/>
                </a:lnTo>
                <a:lnTo>
                  <a:pt x="9716" y="64288"/>
                </a:lnTo>
                <a:lnTo>
                  <a:pt x="9982" y="64060"/>
                </a:lnTo>
                <a:lnTo>
                  <a:pt x="10525" y="63605"/>
                </a:lnTo>
                <a:lnTo>
                  <a:pt x="11068" y="63138"/>
                </a:lnTo>
                <a:lnTo>
                  <a:pt x="11333" y="62923"/>
                </a:lnTo>
                <a:lnTo>
                  <a:pt x="11611" y="62696"/>
                </a:lnTo>
                <a:lnTo>
                  <a:pt x="11889" y="62481"/>
                </a:lnTo>
                <a:lnTo>
                  <a:pt x="12180" y="62279"/>
                </a:lnTo>
                <a:lnTo>
                  <a:pt x="12079" y="62494"/>
                </a:lnTo>
                <a:lnTo>
                  <a:pt x="11952" y="62709"/>
                </a:lnTo>
                <a:lnTo>
                  <a:pt x="11813" y="62923"/>
                </a:lnTo>
                <a:lnTo>
                  <a:pt x="11662" y="63151"/>
                </a:lnTo>
                <a:lnTo>
                  <a:pt x="11485" y="63378"/>
                </a:lnTo>
                <a:lnTo>
                  <a:pt x="11295" y="63618"/>
                </a:lnTo>
                <a:lnTo>
                  <a:pt x="10891" y="64111"/>
                </a:lnTo>
                <a:lnTo>
                  <a:pt x="10436" y="64603"/>
                </a:lnTo>
                <a:lnTo>
                  <a:pt x="9944" y="65096"/>
                </a:lnTo>
                <a:lnTo>
                  <a:pt x="9413" y="65589"/>
                </a:lnTo>
                <a:lnTo>
                  <a:pt x="8870" y="66069"/>
                </a:lnTo>
                <a:lnTo>
                  <a:pt x="8314" y="66536"/>
                </a:lnTo>
                <a:lnTo>
                  <a:pt x="7758" y="66966"/>
                </a:lnTo>
                <a:lnTo>
                  <a:pt x="7190" y="67383"/>
                </a:lnTo>
                <a:lnTo>
                  <a:pt x="6634" y="67749"/>
                </a:lnTo>
                <a:lnTo>
                  <a:pt x="6103" y="68077"/>
                </a:lnTo>
                <a:lnTo>
                  <a:pt x="5850" y="68216"/>
                </a:lnTo>
                <a:lnTo>
                  <a:pt x="5598" y="68343"/>
                </a:lnTo>
                <a:lnTo>
                  <a:pt x="5358" y="68469"/>
                </a:lnTo>
                <a:lnTo>
                  <a:pt x="5118" y="68570"/>
                </a:lnTo>
                <a:lnTo>
                  <a:pt x="4890" y="68646"/>
                </a:lnTo>
                <a:lnTo>
                  <a:pt x="4688" y="68722"/>
                </a:lnTo>
                <a:lnTo>
                  <a:pt x="4397" y="68785"/>
                </a:lnTo>
                <a:lnTo>
                  <a:pt x="4107" y="68835"/>
                </a:lnTo>
                <a:lnTo>
                  <a:pt x="3804" y="68873"/>
                </a:lnTo>
                <a:lnTo>
                  <a:pt x="3526" y="68886"/>
                </a:lnTo>
                <a:lnTo>
                  <a:pt x="3235" y="68873"/>
                </a:lnTo>
                <a:lnTo>
                  <a:pt x="2957" y="68848"/>
                </a:lnTo>
                <a:lnTo>
                  <a:pt x="2679" y="68810"/>
                </a:lnTo>
                <a:lnTo>
                  <a:pt x="2427" y="68747"/>
                </a:lnTo>
                <a:lnTo>
                  <a:pt x="2174" y="68671"/>
                </a:lnTo>
                <a:lnTo>
                  <a:pt x="1947" y="68583"/>
                </a:lnTo>
                <a:lnTo>
                  <a:pt x="1719" y="68469"/>
                </a:lnTo>
                <a:lnTo>
                  <a:pt x="1517" y="68355"/>
                </a:lnTo>
                <a:lnTo>
                  <a:pt x="1340" y="68216"/>
                </a:lnTo>
                <a:lnTo>
                  <a:pt x="1189" y="68065"/>
                </a:lnTo>
                <a:lnTo>
                  <a:pt x="1050" y="67901"/>
                </a:lnTo>
                <a:lnTo>
                  <a:pt x="949" y="67711"/>
                </a:lnTo>
                <a:lnTo>
                  <a:pt x="860" y="67534"/>
                </a:lnTo>
                <a:lnTo>
                  <a:pt x="810" y="67332"/>
                </a:lnTo>
                <a:lnTo>
                  <a:pt x="784" y="67130"/>
                </a:lnTo>
                <a:lnTo>
                  <a:pt x="784" y="66915"/>
                </a:lnTo>
                <a:lnTo>
                  <a:pt x="797" y="66700"/>
                </a:lnTo>
                <a:lnTo>
                  <a:pt x="847" y="66473"/>
                </a:lnTo>
                <a:lnTo>
                  <a:pt x="911" y="66246"/>
                </a:lnTo>
                <a:lnTo>
                  <a:pt x="999" y="66018"/>
                </a:lnTo>
                <a:lnTo>
                  <a:pt x="1113" y="65791"/>
                </a:lnTo>
                <a:lnTo>
                  <a:pt x="1239" y="65564"/>
                </a:lnTo>
                <a:lnTo>
                  <a:pt x="1403" y="65336"/>
                </a:lnTo>
                <a:lnTo>
                  <a:pt x="1568" y="65121"/>
                </a:lnTo>
                <a:lnTo>
                  <a:pt x="1770" y="64907"/>
                </a:lnTo>
                <a:lnTo>
                  <a:pt x="1984" y="64704"/>
                </a:lnTo>
                <a:lnTo>
                  <a:pt x="2224" y="64502"/>
                </a:lnTo>
                <a:lnTo>
                  <a:pt x="2477" y="64313"/>
                </a:lnTo>
                <a:lnTo>
                  <a:pt x="2957" y="63997"/>
                </a:lnTo>
                <a:lnTo>
                  <a:pt x="3437" y="63694"/>
                </a:lnTo>
                <a:lnTo>
                  <a:pt x="3930" y="63416"/>
                </a:lnTo>
                <a:lnTo>
                  <a:pt x="4423" y="63151"/>
                </a:lnTo>
                <a:lnTo>
                  <a:pt x="4928" y="62911"/>
                </a:lnTo>
                <a:lnTo>
                  <a:pt x="5433" y="62683"/>
                </a:lnTo>
                <a:lnTo>
                  <a:pt x="5951" y="62469"/>
                </a:lnTo>
                <a:lnTo>
                  <a:pt x="6469" y="62254"/>
                </a:lnTo>
                <a:lnTo>
                  <a:pt x="7000" y="62064"/>
                </a:lnTo>
                <a:lnTo>
                  <a:pt x="7531" y="61887"/>
                </a:lnTo>
                <a:lnTo>
                  <a:pt x="8061" y="61711"/>
                </a:lnTo>
                <a:lnTo>
                  <a:pt x="8604" y="61546"/>
                </a:lnTo>
                <a:lnTo>
                  <a:pt x="9678" y="61243"/>
                </a:lnTo>
                <a:lnTo>
                  <a:pt x="10777" y="60953"/>
                </a:lnTo>
                <a:lnTo>
                  <a:pt x="11788" y="60713"/>
                </a:lnTo>
                <a:lnTo>
                  <a:pt x="12811" y="60460"/>
                </a:lnTo>
                <a:close/>
                <a:moveTo>
                  <a:pt x="15401" y="67193"/>
                </a:moveTo>
                <a:lnTo>
                  <a:pt x="15427" y="67559"/>
                </a:lnTo>
                <a:lnTo>
                  <a:pt x="15427" y="67938"/>
                </a:lnTo>
                <a:lnTo>
                  <a:pt x="15414" y="68330"/>
                </a:lnTo>
                <a:lnTo>
                  <a:pt x="15389" y="68722"/>
                </a:lnTo>
                <a:lnTo>
                  <a:pt x="15326" y="69126"/>
                </a:lnTo>
                <a:lnTo>
                  <a:pt x="15262" y="69530"/>
                </a:lnTo>
                <a:lnTo>
                  <a:pt x="15161" y="69934"/>
                </a:lnTo>
                <a:lnTo>
                  <a:pt x="15060" y="70339"/>
                </a:lnTo>
                <a:lnTo>
                  <a:pt x="14934" y="70743"/>
                </a:lnTo>
                <a:lnTo>
                  <a:pt x="14795" y="71147"/>
                </a:lnTo>
                <a:lnTo>
                  <a:pt x="14643" y="71551"/>
                </a:lnTo>
                <a:lnTo>
                  <a:pt x="14466" y="71956"/>
                </a:lnTo>
                <a:lnTo>
                  <a:pt x="14290" y="72347"/>
                </a:lnTo>
                <a:lnTo>
                  <a:pt x="14100" y="72726"/>
                </a:lnTo>
                <a:lnTo>
                  <a:pt x="13885" y="73105"/>
                </a:lnTo>
                <a:lnTo>
                  <a:pt x="13671" y="73472"/>
                </a:lnTo>
                <a:lnTo>
                  <a:pt x="13443" y="73825"/>
                </a:lnTo>
                <a:lnTo>
                  <a:pt x="13216" y="74166"/>
                </a:lnTo>
                <a:lnTo>
                  <a:pt x="12976" y="74495"/>
                </a:lnTo>
                <a:lnTo>
                  <a:pt x="12723" y="74811"/>
                </a:lnTo>
                <a:lnTo>
                  <a:pt x="12470" y="75101"/>
                </a:lnTo>
                <a:lnTo>
                  <a:pt x="12205" y="75379"/>
                </a:lnTo>
                <a:lnTo>
                  <a:pt x="11940" y="75644"/>
                </a:lnTo>
                <a:lnTo>
                  <a:pt x="11674" y="75884"/>
                </a:lnTo>
                <a:lnTo>
                  <a:pt x="11397" y="76099"/>
                </a:lnTo>
                <a:lnTo>
                  <a:pt x="11119" y="76289"/>
                </a:lnTo>
                <a:lnTo>
                  <a:pt x="10841" y="76453"/>
                </a:lnTo>
                <a:lnTo>
                  <a:pt x="10575" y="76592"/>
                </a:lnTo>
                <a:lnTo>
                  <a:pt x="10297" y="76693"/>
                </a:lnTo>
                <a:lnTo>
                  <a:pt x="10019" y="76781"/>
                </a:lnTo>
                <a:lnTo>
                  <a:pt x="9880" y="76807"/>
                </a:lnTo>
                <a:lnTo>
                  <a:pt x="9742" y="76819"/>
                </a:lnTo>
                <a:lnTo>
                  <a:pt x="9603" y="76832"/>
                </a:lnTo>
                <a:lnTo>
                  <a:pt x="9476" y="76844"/>
                </a:lnTo>
                <a:lnTo>
                  <a:pt x="9438" y="76440"/>
                </a:lnTo>
                <a:lnTo>
                  <a:pt x="9438" y="76061"/>
                </a:lnTo>
                <a:lnTo>
                  <a:pt x="9438" y="75682"/>
                </a:lnTo>
                <a:lnTo>
                  <a:pt x="9464" y="75316"/>
                </a:lnTo>
                <a:lnTo>
                  <a:pt x="9514" y="74962"/>
                </a:lnTo>
                <a:lnTo>
                  <a:pt x="9565" y="74608"/>
                </a:lnTo>
                <a:lnTo>
                  <a:pt x="9640" y="74267"/>
                </a:lnTo>
                <a:lnTo>
                  <a:pt x="9729" y="73939"/>
                </a:lnTo>
                <a:lnTo>
                  <a:pt x="9830" y="73610"/>
                </a:lnTo>
                <a:lnTo>
                  <a:pt x="9956" y="73282"/>
                </a:lnTo>
                <a:lnTo>
                  <a:pt x="10083" y="72979"/>
                </a:lnTo>
                <a:lnTo>
                  <a:pt x="10222" y="72663"/>
                </a:lnTo>
                <a:lnTo>
                  <a:pt x="10373" y="72372"/>
                </a:lnTo>
                <a:lnTo>
                  <a:pt x="10537" y="72069"/>
                </a:lnTo>
                <a:lnTo>
                  <a:pt x="10714" y="71779"/>
                </a:lnTo>
                <a:lnTo>
                  <a:pt x="10891" y="71501"/>
                </a:lnTo>
                <a:lnTo>
                  <a:pt x="11081" y="71210"/>
                </a:lnTo>
                <a:lnTo>
                  <a:pt x="11283" y="70932"/>
                </a:lnTo>
                <a:lnTo>
                  <a:pt x="11700" y="70389"/>
                </a:lnTo>
                <a:lnTo>
                  <a:pt x="12142" y="69859"/>
                </a:lnTo>
                <a:lnTo>
                  <a:pt x="12597" y="69341"/>
                </a:lnTo>
                <a:lnTo>
                  <a:pt x="13064" y="68823"/>
                </a:lnTo>
                <a:lnTo>
                  <a:pt x="13544" y="68317"/>
                </a:lnTo>
                <a:lnTo>
                  <a:pt x="14492" y="67282"/>
                </a:lnTo>
                <a:lnTo>
                  <a:pt x="13696" y="69656"/>
                </a:lnTo>
                <a:lnTo>
                  <a:pt x="14125" y="69846"/>
                </a:lnTo>
                <a:lnTo>
                  <a:pt x="15401" y="67193"/>
                </a:lnTo>
                <a:close/>
                <a:moveTo>
                  <a:pt x="20707" y="66334"/>
                </a:moveTo>
                <a:lnTo>
                  <a:pt x="21655" y="68835"/>
                </a:lnTo>
                <a:lnTo>
                  <a:pt x="22615" y="71349"/>
                </a:lnTo>
                <a:lnTo>
                  <a:pt x="23095" y="72600"/>
                </a:lnTo>
                <a:lnTo>
                  <a:pt x="23563" y="73851"/>
                </a:lnTo>
                <a:lnTo>
                  <a:pt x="24018" y="75114"/>
                </a:lnTo>
                <a:lnTo>
                  <a:pt x="24447" y="76377"/>
                </a:lnTo>
                <a:lnTo>
                  <a:pt x="24523" y="76617"/>
                </a:lnTo>
                <a:lnTo>
                  <a:pt x="24599" y="76857"/>
                </a:lnTo>
                <a:lnTo>
                  <a:pt x="24649" y="77110"/>
                </a:lnTo>
                <a:lnTo>
                  <a:pt x="24687" y="77362"/>
                </a:lnTo>
                <a:lnTo>
                  <a:pt x="24712" y="77602"/>
                </a:lnTo>
                <a:lnTo>
                  <a:pt x="24725" y="77855"/>
                </a:lnTo>
                <a:lnTo>
                  <a:pt x="24712" y="78095"/>
                </a:lnTo>
                <a:lnTo>
                  <a:pt x="24687" y="78335"/>
                </a:lnTo>
                <a:lnTo>
                  <a:pt x="24637" y="78575"/>
                </a:lnTo>
                <a:lnTo>
                  <a:pt x="24561" y="78803"/>
                </a:lnTo>
                <a:lnTo>
                  <a:pt x="24460" y="79030"/>
                </a:lnTo>
                <a:lnTo>
                  <a:pt x="24346" y="79245"/>
                </a:lnTo>
                <a:lnTo>
                  <a:pt x="24194" y="79459"/>
                </a:lnTo>
                <a:lnTo>
                  <a:pt x="24030" y="79662"/>
                </a:lnTo>
                <a:lnTo>
                  <a:pt x="23828" y="79851"/>
                </a:lnTo>
                <a:lnTo>
                  <a:pt x="23588" y="80028"/>
                </a:lnTo>
                <a:lnTo>
                  <a:pt x="23525" y="80066"/>
                </a:lnTo>
                <a:lnTo>
                  <a:pt x="23436" y="80104"/>
                </a:lnTo>
                <a:lnTo>
                  <a:pt x="23259" y="80167"/>
                </a:lnTo>
                <a:lnTo>
                  <a:pt x="23045" y="80192"/>
                </a:lnTo>
                <a:lnTo>
                  <a:pt x="22830" y="80205"/>
                </a:lnTo>
                <a:lnTo>
                  <a:pt x="22615" y="80205"/>
                </a:lnTo>
                <a:lnTo>
                  <a:pt x="22413" y="80167"/>
                </a:lnTo>
                <a:lnTo>
                  <a:pt x="22325" y="80142"/>
                </a:lnTo>
                <a:lnTo>
                  <a:pt x="22236" y="80104"/>
                </a:lnTo>
                <a:lnTo>
                  <a:pt x="22160" y="80066"/>
                </a:lnTo>
                <a:lnTo>
                  <a:pt x="22097" y="80028"/>
                </a:lnTo>
                <a:lnTo>
                  <a:pt x="21781" y="79763"/>
                </a:lnTo>
                <a:lnTo>
                  <a:pt x="21491" y="79497"/>
                </a:lnTo>
                <a:lnTo>
                  <a:pt x="21213" y="79207"/>
                </a:lnTo>
                <a:lnTo>
                  <a:pt x="20948" y="78916"/>
                </a:lnTo>
                <a:lnTo>
                  <a:pt x="20707" y="78613"/>
                </a:lnTo>
                <a:lnTo>
                  <a:pt x="20480" y="78297"/>
                </a:lnTo>
                <a:lnTo>
                  <a:pt x="20265" y="77981"/>
                </a:lnTo>
                <a:lnTo>
                  <a:pt x="20088" y="77640"/>
                </a:lnTo>
                <a:lnTo>
                  <a:pt x="19912" y="77299"/>
                </a:lnTo>
                <a:lnTo>
                  <a:pt x="19773" y="76946"/>
                </a:lnTo>
                <a:lnTo>
                  <a:pt x="19634" y="76579"/>
                </a:lnTo>
                <a:lnTo>
                  <a:pt x="19533" y="76213"/>
                </a:lnTo>
                <a:lnTo>
                  <a:pt x="19444" y="75821"/>
                </a:lnTo>
                <a:lnTo>
                  <a:pt x="19381" y="75430"/>
                </a:lnTo>
                <a:lnTo>
                  <a:pt x="19330" y="75038"/>
                </a:lnTo>
                <a:lnTo>
                  <a:pt x="19318" y="74621"/>
                </a:lnTo>
                <a:lnTo>
                  <a:pt x="19293" y="73636"/>
                </a:lnTo>
                <a:lnTo>
                  <a:pt x="19280" y="72638"/>
                </a:lnTo>
                <a:lnTo>
                  <a:pt x="19280" y="70654"/>
                </a:lnTo>
                <a:lnTo>
                  <a:pt x="19293" y="68684"/>
                </a:lnTo>
                <a:lnTo>
                  <a:pt x="19293" y="66700"/>
                </a:lnTo>
                <a:lnTo>
                  <a:pt x="19394" y="66688"/>
                </a:lnTo>
                <a:lnTo>
                  <a:pt x="20341" y="70275"/>
                </a:lnTo>
                <a:lnTo>
                  <a:pt x="21289" y="73851"/>
                </a:lnTo>
                <a:lnTo>
                  <a:pt x="21301" y="73863"/>
                </a:lnTo>
                <a:lnTo>
                  <a:pt x="21453" y="73863"/>
                </a:lnTo>
                <a:lnTo>
                  <a:pt x="21845" y="73851"/>
                </a:lnTo>
                <a:lnTo>
                  <a:pt x="20316" y="66460"/>
                </a:lnTo>
                <a:lnTo>
                  <a:pt x="20707" y="66334"/>
                </a:lnTo>
                <a:close/>
                <a:moveTo>
                  <a:pt x="23083" y="0"/>
                </a:moveTo>
                <a:lnTo>
                  <a:pt x="22944" y="316"/>
                </a:lnTo>
                <a:lnTo>
                  <a:pt x="22805" y="632"/>
                </a:lnTo>
                <a:lnTo>
                  <a:pt x="22729" y="783"/>
                </a:lnTo>
                <a:lnTo>
                  <a:pt x="22666" y="948"/>
                </a:lnTo>
                <a:lnTo>
                  <a:pt x="22615" y="1099"/>
                </a:lnTo>
                <a:lnTo>
                  <a:pt x="22577" y="1263"/>
                </a:lnTo>
                <a:lnTo>
                  <a:pt x="21743" y="5268"/>
                </a:lnTo>
                <a:lnTo>
                  <a:pt x="20910" y="9260"/>
                </a:lnTo>
                <a:lnTo>
                  <a:pt x="20101" y="13264"/>
                </a:lnTo>
                <a:lnTo>
                  <a:pt x="19709" y="15273"/>
                </a:lnTo>
                <a:lnTo>
                  <a:pt x="19318" y="17269"/>
                </a:lnTo>
                <a:lnTo>
                  <a:pt x="19217" y="17762"/>
                </a:lnTo>
                <a:lnTo>
                  <a:pt x="19166" y="17989"/>
                </a:lnTo>
                <a:lnTo>
                  <a:pt x="19103" y="18216"/>
                </a:lnTo>
                <a:lnTo>
                  <a:pt x="19027" y="18419"/>
                </a:lnTo>
                <a:lnTo>
                  <a:pt x="18951" y="18633"/>
                </a:lnTo>
                <a:lnTo>
                  <a:pt x="18863" y="18823"/>
                </a:lnTo>
                <a:lnTo>
                  <a:pt x="18762" y="19012"/>
                </a:lnTo>
                <a:lnTo>
                  <a:pt x="18648" y="19202"/>
                </a:lnTo>
                <a:lnTo>
                  <a:pt x="18522" y="19379"/>
                </a:lnTo>
                <a:lnTo>
                  <a:pt x="18383" y="19543"/>
                </a:lnTo>
                <a:lnTo>
                  <a:pt x="18219" y="19694"/>
                </a:lnTo>
                <a:lnTo>
                  <a:pt x="18029" y="19846"/>
                </a:lnTo>
                <a:lnTo>
                  <a:pt x="17827" y="19998"/>
                </a:lnTo>
                <a:lnTo>
                  <a:pt x="17600" y="20137"/>
                </a:lnTo>
                <a:lnTo>
                  <a:pt x="17360" y="20263"/>
                </a:lnTo>
                <a:lnTo>
                  <a:pt x="16993" y="20427"/>
                </a:lnTo>
                <a:lnTo>
                  <a:pt x="16639" y="20579"/>
                </a:lnTo>
                <a:lnTo>
                  <a:pt x="16286" y="20705"/>
                </a:lnTo>
                <a:lnTo>
                  <a:pt x="15919" y="20819"/>
                </a:lnTo>
                <a:lnTo>
                  <a:pt x="15566" y="20907"/>
                </a:lnTo>
                <a:lnTo>
                  <a:pt x="15212" y="20983"/>
                </a:lnTo>
                <a:lnTo>
                  <a:pt x="14858" y="21046"/>
                </a:lnTo>
                <a:lnTo>
                  <a:pt x="14504" y="21097"/>
                </a:lnTo>
                <a:lnTo>
                  <a:pt x="14138" y="21122"/>
                </a:lnTo>
                <a:lnTo>
                  <a:pt x="13784" y="21135"/>
                </a:lnTo>
                <a:lnTo>
                  <a:pt x="13418" y="21135"/>
                </a:lnTo>
                <a:lnTo>
                  <a:pt x="13052" y="21122"/>
                </a:lnTo>
                <a:lnTo>
                  <a:pt x="12685" y="21084"/>
                </a:lnTo>
                <a:lnTo>
                  <a:pt x="12306" y="21046"/>
                </a:lnTo>
                <a:lnTo>
                  <a:pt x="11927" y="20983"/>
                </a:lnTo>
                <a:lnTo>
                  <a:pt x="11535" y="20920"/>
                </a:lnTo>
                <a:lnTo>
                  <a:pt x="11068" y="20831"/>
                </a:lnTo>
                <a:lnTo>
                  <a:pt x="10588" y="20756"/>
                </a:lnTo>
                <a:lnTo>
                  <a:pt x="10121" y="20705"/>
                </a:lnTo>
                <a:lnTo>
                  <a:pt x="9640" y="20667"/>
                </a:lnTo>
                <a:lnTo>
                  <a:pt x="9160" y="20642"/>
                </a:lnTo>
                <a:lnTo>
                  <a:pt x="8693" y="20629"/>
                </a:lnTo>
                <a:lnTo>
                  <a:pt x="8213" y="20642"/>
                </a:lnTo>
                <a:lnTo>
                  <a:pt x="7745" y="20667"/>
                </a:lnTo>
                <a:lnTo>
                  <a:pt x="7265" y="20718"/>
                </a:lnTo>
                <a:lnTo>
                  <a:pt x="6798" y="20793"/>
                </a:lnTo>
                <a:lnTo>
                  <a:pt x="6330" y="20882"/>
                </a:lnTo>
                <a:lnTo>
                  <a:pt x="5863" y="20996"/>
                </a:lnTo>
                <a:lnTo>
                  <a:pt x="5408" y="21135"/>
                </a:lnTo>
                <a:lnTo>
                  <a:pt x="4941" y="21299"/>
                </a:lnTo>
                <a:lnTo>
                  <a:pt x="4486" y="21488"/>
                </a:lnTo>
                <a:lnTo>
                  <a:pt x="4044" y="21716"/>
                </a:lnTo>
                <a:lnTo>
                  <a:pt x="3854" y="21817"/>
                </a:lnTo>
                <a:lnTo>
                  <a:pt x="3665" y="21918"/>
                </a:lnTo>
                <a:lnTo>
                  <a:pt x="3500" y="22044"/>
                </a:lnTo>
                <a:lnTo>
                  <a:pt x="3349" y="22158"/>
                </a:lnTo>
                <a:lnTo>
                  <a:pt x="3197" y="22284"/>
                </a:lnTo>
                <a:lnTo>
                  <a:pt x="3071" y="22410"/>
                </a:lnTo>
                <a:lnTo>
                  <a:pt x="2945" y="22549"/>
                </a:lnTo>
                <a:lnTo>
                  <a:pt x="2831" y="22688"/>
                </a:lnTo>
                <a:lnTo>
                  <a:pt x="2730" y="22827"/>
                </a:lnTo>
                <a:lnTo>
                  <a:pt x="2641" y="22966"/>
                </a:lnTo>
                <a:lnTo>
                  <a:pt x="2566" y="23118"/>
                </a:lnTo>
                <a:lnTo>
                  <a:pt x="2490" y="23257"/>
                </a:lnTo>
                <a:lnTo>
                  <a:pt x="2439" y="23408"/>
                </a:lnTo>
                <a:lnTo>
                  <a:pt x="2401" y="23560"/>
                </a:lnTo>
                <a:lnTo>
                  <a:pt x="2363" y="23712"/>
                </a:lnTo>
                <a:lnTo>
                  <a:pt x="2351" y="23876"/>
                </a:lnTo>
                <a:lnTo>
                  <a:pt x="2338" y="24027"/>
                </a:lnTo>
                <a:lnTo>
                  <a:pt x="2338" y="24179"/>
                </a:lnTo>
                <a:lnTo>
                  <a:pt x="2363" y="24331"/>
                </a:lnTo>
                <a:lnTo>
                  <a:pt x="2389" y="24495"/>
                </a:lnTo>
                <a:lnTo>
                  <a:pt x="2427" y="24646"/>
                </a:lnTo>
                <a:lnTo>
                  <a:pt x="2477" y="24798"/>
                </a:lnTo>
                <a:lnTo>
                  <a:pt x="2540" y="24950"/>
                </a:lnTo>
                <a:lnTo>
                  <a:pt x="2616" y="25101"/>
                </a:lnTo>
                <a:lnTo>
                  <a:pt x="2705" y="25240"/>
                </a:lnTo>
                <a:lnTo>
                  <a:pt x="2806" y="25392"/>
                </a:lnTo>
                <a:lnTo>
                  <a:pt x="2919" y="25531"/>
                </a:lnTo>
                <a:lnTo>
                  <a:pt x="3033" y="25670"/>
                </a:lnTo>
                <a:lnTo>
                  <a:pt x="3172" y="25809"/>
                </a:lnTo>
                <a:lnTo>
                  <a:pt x="3324" y="25935"/>
                </a:lnTo>
                <a:lnTo>
                  <a:pt x="3488" y="26061"/>
                </a:lnTo>
                <a:lnTo>
                  <a:pt x="3665" y="26188"/>
                </a:lnTo>
                <a:lnTo>
                  <a:pt x="3943" y="26364"/>
                </a:lnTo>
                <a:lnTo>
                  <a:pt x="4246" y="26529"/>
                </a:lnTo>
                <a:lnTo>
                  <a:pt x="4562" y="26668"/>
                </a:lnTo>
                <a:lnTo>
                  <a:pt x="4890" y="26794"/>
                </a:lnTo>
                <a:lnTo>
                  <a:pt x="5231" y="26895"/>
                </a:lnTo>
                <a:lnTo>
                  <a:pt x="5572" y="26971"/>
                </a:lnTo>
                <a:lnTo>
                  <a:pt x="5737" y="26996"/>
                </a:lnTo>
                <a:lnTo>
                  <a:pt x="5901" y="27009"/>
                </a:lnTo>
                <a:lnTo>
                  <a:pt x="6065" y="27021"/>
                </a:lnTo>
                <a:lnTo>
                  <a:pt x="6229" y="27021"/>
                </a:lnTo>
                <a:lnTo>
                  <a:pt x="6545" y="27009"/>
                </a:lnTo>
                <a:lnTo>
                  <a:pt x="6874" y="26983"/>
                </a:lnTo>
                <a:lnTo>
                  <a:pt x="7190" y="26946"/>
                </a:lnTo>
                <a:lnTo>
                  <a:pt x="7505" y="26908"/>
                </a:lnTo>
                <a:lnTo>
                  <a:pt x="7809" y="26857"/>
                </a:lnTo>
                <a:lnTo>
                  <a:pt x="8112" y="26807"/>
                </a:lnTo>
                <a:lnTo>
                  <a:pt x="8415" y="26731"/>
                </a:lnTo>
                <a:lnTo>
                  <a:pt x="8718" y="26655"/>
                </a:lnTo>
                <a:lnTo>
                  <a:pt x="9009" y="26579"/>
                </a:lnTo>
                <a:lnTo>
                  <a:pt x="9299" y="26491"/>
                </a:lnTo>
                <a:lnTo>
                  <a:pt x="9590" y="26390"/>
                </a:lnTo>
                <a:lnTo>
                  <a:pt x="9868" y="26289"/>
                </a:lnTo>
                <a:lnTo>
                  <a:pt x="10146" y="26175"/>
                </a:lnTo>
                <a:lnTo>
                  <a:pt x="10424" y="26049"/>
                </a:lnTo>
                <a:lnTo>
                  <a:pt x="10702" y="25922"/>
                </a:lnTo>
                <a:lnTo>
                  <a:pt x="10967" y="25783"/>
                </a:lnTo>
                <a:lnTo>
                  <a:pt x="11498" y="25493"/>
                </a:lnTo>
                <a:lnTo>
                  <a:pt x="12016" y="25177"/>
                </a:lnTo>
                <a:lnTo>
                  <a:pt x="12521" y="24836"/>
                </a:lnTo>
                <a:lnTo>
                  <a:pt x="13026" y="24470"/>
                </a:lnTo>
                <a:lnTo>
                  <a:pt x="13506" y="24078"/>
                </a:lnTo>
                <a:lnTo>
                  <a:pt x="13986" y="23661"/>
                </a:lnTo>
                <a:lnTo>
                  <a:pt x="14454" y="23232"/>
                </a:lnTo>
                <a:lnTo>
                  <a:pt x="14909" y="22777"/>
                </a:lnTo>
                <a:lnTo>
                  <a:pt x="15098" y="22587"/>
                </a:lnTo>
                <a:lnTo>
                  <a:pt x="15300" y="22398"/>
                </a:lnTo>
                <a:lnTo>
                  <a:pt x="15730" y="22031"/>
                </a:lnTo>
                <a:lnTo>
                  <a:pt x="16172" y="21678"/>
                </a:lnTo>
                <a:lnTo>
                  <a:pt x="16614" y="21349"/>
                </a:lnTo>
                <a:lnTo>
                  <a:pt x="17536" y="20692"/>
                </a:lnTo>
                <a:lnTo>
                  <a:pt x="17991" y="20351"/>
                </a:lnTo>
                <a:lnTo>
                  <a:pt x="18446" y="20023"/>
                </a:lnTo>
                <a:lnTo>
                  <a:pt x="18787" y="20313"/>
                </a:lnTo>
                <a:lnTo>
                  <a:pt x="18636" y="21615"/>
                </a:lnTo>
                <a:lnTo>
                  <a:pt x="18484" y="22903"/>
                </a:lnTo>
                <a:lnTo>
                  <a:pt x="18408" y="23547"/>
                </a:lnTo>
                <a:lnTo>
                  <a:pt x="18345" y="24192"/>
                </a:lnTo>
                <a:lnTo>
                  <a:pt x="18294" y="24849"/>
                </a:lnTo>
                <a:lnTo>
                  <a:pt x="18257" y="25493"/>
                </a:lnTo>
                <a:lnTo>
                  <a:pt x="18244" y="25708"/>
                </a:lnTo>
                <a:lnTo>
                  <a:pt x="18219" y="25910"/>
                </a:lnTo>
                <a:lnTo>
                  <a:pt x="18193" y="26112"/>
                </a:lnTo>
                <a:lnTo>
                  <a:pt x="18156" y="26314"/>
                </a:lnTo>
                <a:lnTo>
                  <a:pt x="18105" y="26503"/>
                </a:lnTo>
                <a:lnTo>
                  <a:pt x="18054" y="26680"/>
                </a:lnTo>
                <a:lnTo>
                  <a:pt x="17991" y="26870"/>
                </a:lnTo>
                <a:lnTo>
                  <a:pt x="17928" y="27034"/>
                </a:lnTo>
                <a:lnTo>
                  <a:pt x="17840" y="27211"/>
                </a:lnTo>
                <a:lnTo>
                  <a:pt x="17764" y="27362"/>
                </a:lnTo>
                <a:lnTo>
                  <a:pt x="17675" y="27527"/>
                </a:lnTo>
                <a:lnTo>
                  <a:pt x="17574" y="27678"/>
                </a:lnTo>
                <a:lnTo>
                  <a:pt x="17372" y="27969"/>
                </a:lnTo>
                <a:lnTo>
                  <a:pt x="17145" y="28247"/>
                </a:lnTo>
                <a:lnTo>
                  <a:pt x="16905" y="28499"/>
                </a:lnTo>
                <a:lnTo>
                  <a:pt x="16639" y="28727"/>
                </a:lnTo>
                <a:lnTo>
                  <a:pt x="16362" y="28954"/>
                </a:lnTo>
                <a:lnTo>
                  <a:pt x="16084" y="29156"/>
                </a:lnTo>
                <a:lnTo>
                  <a:pt x="15780" y="29333"/>
                </a:lnTo>
                <a:lnTo>
                  <a:pt x="15490" y="29510"/>
                </a:lnTo>
                <a:lnTo>
                  <a:pt x="15187" y="29674"/>
                </a:lnTo>
                <a:lnTo>
                  <a:pt x="14871" y="29813"/>
                </a:lnTo>
                <a:lnTo>
                  <a:pt x="14479" y="29977"/>
                </a:lnTo>
                <a:lnTo>
                  <a:pt x="14087" y="30116"/>
                </a:lnTo>
                <a:lnTo>
                  <a:pt x="13683" y="30255"/>
                </a:lnTo>
                <a:lnTo>
                  <a:pt x="13266" y="30369"/>
                </a:lnTo>
                <a:lnTo>
                  <a:pt x="12849" y="30470"/>
                </a:lnTo>
                <a:lnTo>
                  <a:pt x="12420" y="30559"/>
                </a:lnTo>
                <a:lnTo>
                  <a:pt x="11573" y="30723"/>
                </a:lnTo>
                <a:lnTo>
                  <a:pt x="10702" y="30874"/>
                </a:lnTo>
                <a:lnTo>
                  <a:pt x="9843" y="31026"/>
                </a:lnTo>
                <a:lnTo>
                  <a:pt x="9413" y="31102"/>
                </a:lnTo>
                <a:lnTo>
                  <a:pt x="8983" y="31203"/>
                </a:lnTo>
                <a:lnTo>
                  <a:pt x="8567" y="31304"/>
                </a:lnTo>
                <a:lnTo>
                  <a:pt x="8150" y="31418"/>
                </a:lnTo>
                <a:lnTo>
                  <a:pt x="7480" y="31620"/>
                </a:lnTo>
                <a:lnTo>
                  <a:pt x="6811" y="31834"/>
                </a:lnTo>
                <a:lnTo>
                  <a:pt x="6154" y="32074"/>
                </a:lnTo>
                <a:lnTo>
                  <a:pt x="5497" y="32327"/>
                </a:lnTo>
                <a:lnTo>
                  <a:pt x="4852" y="32605"/>
                </a:lnTo>
                <a:lnTo>
                  <a:pt x="4221" y="32896"/>
                </a:lnTo>
                <a:lnTo>
                  <a:pt x="3589" y="33186"/>
                </a:lnTo>
                <a:lnTo>
                  <a:pt x="2957" y="33502"/>
                </a:lnTo>
                <a:lnTo>
                  <a:pt x="2755" y="33628"/>
                </a:lnTo>
                <a:lnTo>
                  <a:pt x="2566" y="33767"/>
                </a:lnTo>
                <a:lnTo>
                  <a:pt x="2401" y="33919"/>
                </a:lnTo>
                <a:lnTo>
                  <a:pt x="2250" y="34083"/>
                </a:lnTo>
                <a:lnTo>
                  <a:pt x="2136" y="34260"/>
                </a:lnTo>
                <a:lnTo>
                  <a:pt x="2022" y="34449"/>
                </a:lnTo>
                <a:lnTo>
                  <a:pt x="1947" y="34651"/>
                </a:lnTo>
                <a:lnTo>
                  <a:pt x="1871" y="34854"/>
                </a:lnTo>
                <a:lnTo>
                  <a:pt x="1833" y="35068"/>
                </a:lnTo>
                <a:lnTo>
                  <a:pt x="1795" y="35283"/>
                </a:lnTo>
                <a:lnTo>
                  <a:pt x="1782" y="35510"/>
                </a:lnTo>
                <a:lnTo>
                  <a:pt x="1782" y="35725"/>
                </a:lnTo>
                <a:lnTo>
                  <a:pt x="1795" y="35953"/>
                </a:lnTo>
                <a:lnTo>
                  <a:pt x="1820" y="36180"/>
                </a:lnTo>
                <a:lnTo>
                  <a:pt x="1858" y="36407"/>
                </a:lnTo>
                <a:lnTo>
                  <a:pt x="1921" y="36635"/>
                </a:lnTo>
                <a:lnTo>
                  <a:pt x="1972" y="36812"/>
                </a:lnTo>
                <a:lnTo>
                  <a:pt x="2048" y="36976"/>
                </a:lnTo>
                <a:lnTo>
                  <a:pt x="2136" y="37140"/>
                </a:lnTo>
                <a:lnTo>
                  <a:pt x="2224" y="37279"/>
                </a:lnTo>
                <a:lnTo>
                  <a:pt x="2338" y="37418"/>
                </a:lnTo>
                <a:lnTo>
                  <a:pt x="2465" y="37544"/>
                </a:lnTo>
                <a:lnTo>
                  <a:pt x="2591" y="37658"/>
                </a:lnTo>
                <a:lnTo>
                  <a:pt x="2730" y="37759"/>
                </a:lnTo>
                <a:lnTo>
                  <a:pt x="2881" y="37848"/>
                </a:lnTo>
                <a:lnTo>
                  <a:pt x="3046" y="37936"/>
                </a:lnTo>
                <a:lnTo>
                  <a:pt x="3210" y="38012"/>
                </a:lnTo>
                <a:lnTo>
                  <a:pt x="3387" y="38075"/>
                </a:lnTo>
                <a:lnTo>
                  <a:pt x="3564" y="38125"/>
                </a:lnTo>
                <a:lnTo>
                  <a:pt x="3741" y="38163"/>
                </a:lnTo>
                <a:lnTo>
                  <a:pt x="3943" y="38189"/>
                </a:lnTo>
                <a:lnTo>
                  <a:pt x="4132" y="38214"/>
                </a:lnTo>
                <a:lnTo>
                  <a:pt x="4536" y="38239"/>
                </a:lnTo>
                <a:lnTo>
                  <a:pt x="4941" y="38264"/>
                </a:lnTo>
                <a:lnTo>
                  <a:pt x="5547" y="38264"/>
                </a:lnTo>
                <a:lnTo>
                  <a:pt x="5737" y="38239"/>
                </a:lnTo>
                <a:lnTo>
                  <a:pt x="6052" y="38189"/>
                </a:lnTo>
                <a:lnTo>
                  <a:pt x="6356" y="38138"/>
                </a:lnTo>
                <a:lnTo>
                  <a:pt x="6659" y="38075"/>
                </a:lnTo>
                <a:lnTo>
                  <a:pt x="6949" y="37999"/>
                </a:lnTo>
                <a:lnTo>
                  <a:pt x="7253" y="37923"/>
                </a:lnTo>
                <a:lnTo>
                  <a:pt x="7531" y="37835"/>
                </a:lnTo>
                <a:lnTo>
                  <a:pt x="7821" y="37746"/>
                </a:lnTo>
                <a:lnTo>
                  <a:pt x="8099" y="37645"/>
                </a:lnTo>
                <a:lnTo>
                  <a:pt x="8377" y="37544"/>
                </a:lnTo>
                <a:lnTo>
                  <a:pt x="8655" y="37431"/>
                </a:lnTo>
                <a:lnTo>
                  <a:pt x="8920" y="37317"/>
                </a:lnTo>
                <a:lnTo>
                  <a:pt x="9186" y="37191"/>
                </a:lnTo>
                <a:lnTo>
                  <a:pt x="9438" y="37052"/>
                </a:lnTo>
                <a:lnTo>
                  <a:pt x="9691" y="36913"/>
                </a:lnTo>
                <a:lnTo>
                  <a:pt x="10196" y="36622"/>
                </a:lnTo>
                <a:lnTo>
                  <a:pt x="10676" y="36306"/>
                </a:lnTo>
                <a:lnTo>
                  <a:pt x="11156" y="35953"/>
                </a:lnTo>
                <a:lnTo>
                  <a:pt x="11611" y="35586"/>
                </a:lnTo>
                <a:lnTo>
                  <a:pt x="12053" y="35195"/>
                </a:lnTo>
                <a:lnTo>
                  <a:pt x="12470" y="34778"/>
                </a:lnTo>
                <a:lnTo>
                  <a:pt x="12887" y="34336"/>
                </a:lnTo>
                <a:lnTo>
                  <a:pt x="13292" y="33881"/>
                </a:lnTo>
                <a:lnTo>
                  <a:pt x="13683" y="33401"/>
                </a:lnTo>
                <a:lnTo>
                  <a:pt x="13923" y="33072"/>
                </a:lnTo>
                <a:lnTo>
                  <a:pt x="14163" y="32719"/>
                </a:lnTo>
                <a:lnTo>
                  <a:pt x="14378" y="32365"/>
                </a:lnTo>
                <a:lnTo>
                  <a:pt x="14593" y="32011"/>
                </a:lnTo>
                <a:lnTo>
                  <a:pt x="15022" y="31291"/>
                </a:lnTo>
                <a:lnTo>
                  <a:pt x="15237" y="30937"/>
                </a:lnTo>
                <a:lnTo>
                  <a:pt x="15465" y="30584"/>
                </a:lnTo>
                <a:lnTo>
                  <a:pt x="15692" y="30243"/>
                </a:lnTo>
                <a:lnTo>
                  <a:pt x="15945" y="29914"/>
                </a:lnTo>
                <a:lnTo>
                  <a:pt x="16197" y="29598"/>
                </a:lnTo>
                <a:lnTo>
                  <a:pt x="16475" y="29295"/>
                </a:lnTo>
                <a:lnTo>
                  <a:pt x="16627" y="29156"/>
                </a:lnTo>
                <a:lnTo>
                  <a:pt x="16778" y="29017"/>
                </a:lnTo>
                <a:lnTo>
                  <a:pt x="16943" y="28891"/>
                </a:lnTo>
                <a:lnTo>
                  <a:pt x="17120" y="28765"/>
                </a:lnTo>
                <a:lnTo>
                  <a:pt x="17284" y="28651"/>
                </a:lnTo>
                <a:lnTo>
                  <a:pt x="17473" y="28537"/>
                </a:lnTo>
                <a:lnTo>
                  <a:pt x="17663" y="28436"/>
                </a:lnTo>
                <a:lnTo>
                  <a:pt x="17865" y="28335"/>
                </a:lnTo>
                <a:lnTo>
                  <a:pt x="17764" y="29914"/>
                </a:lnTo>
                <a:lnTo>
                  <a:pt x="17663" y="31519"/>
                </a:lnTo>
                <a:lnTo>
                  <a:pt x="17625" y="32327"/>
                </a:lnTo>
                <a:lnTo>
                  <a:pt x="17587" y="33136"/>
                </a:lnTo>
                <a:lnTo>
                  <a:pt x="17562" y="33944"/>
                </a:lnTo>
                <a:lnTo>
                  <a:pt x="17562" y="34753"/>
                </a:lnTo>
                <a:lnTo>
                  <a:pt x="17562" y="35220"/>
                </a:lnTo>
                <a:lnTo>
                  <a:pt x="17549" y="35447"/>
                </a:lnTo>
                <a:lnTo>
                  <a:pt x="17524" y="35662"/>
                </a:lnTo>
                <a:lnTo>
                  <a:pt x="17486" y="35877"/>
                </a:lnTo>
                <a:lnTo>
                  <a:pt x="17448" y="36079"/>
                </a:lnTo>
                <a:lnTo>
                  <a:pt x="17397" y="36281"/>
                </a:lnTo>
                <a:lnTo>
                  <a:pt x="17334" y="36483"/>
                </a:lnTo>
                <a:lnTo>
                  <a:pt x="17259" y="36660"/>
                </a:lnTo>
                <a:lnTo>
                  <a:pt x="17170" y="36850"/>
                </a:lnTo>
                <a:lnTo>
                  <a:pt x="17056" y="37026"/>
                </a:lnTo>
                <a:lnTo>
                  <a:pt x="16943" y="37191"/>
                </a:lnTo>
                <a:lnTo>
                  <a:pt x="16804" y="37355"/>
                </a:lnTo>
                <a:lnTo>
                  <a:pt x="16639" y="37506"/>
                </a:lnTo>
                <a:lnTo>
                  <a:pt x="16475" y="37658"/>
                </a:lnTo>
                <a:lnTo>
                  <a:pt x="16273" y="37797"/>
                </a:lnTo>
                <a:lnTo>
                  <a:pt x="15919" y="38037"/>
                </a:lnTo>
                <a:lnTo>
                  <a:pt x="15566" y="38302"/>
                </a:lnTo>
                <a:lnTo>
                  <a:pt x="14858" y="38820"/>
                </a:lnTo>
                <a:lnTo>
                  <a:pt x="14504" y="39060"/>
                </a:lnTo>
                <a:lnTo>
                  <a:pt x="14138" y="39288"/>
                </a:lnTo>
                <a:lnTo>
                  <a:pt x="13949" y="39389"/>
                </a:lnTo>
                <a:lnTo>
                  <a:pt x="13759" y="39477"/>
                </a:lnTo>
                <a:lnTo>
                  <a:pt x="13569" y="39566"/>
                </a:lnTo>
                <a:lnTo>
                  <a:pt x="13380" y="39641"/>
                </a:lnTo>
                <a:lnTo>
                  <a:pt x="13127" y="39730"/>
                </a:lnTo>
                <a:lnTo>
                  <a:pt x="12887" y="39806"/>
                </a:lnTo>
                <a:lnTo>
                  <a:pt x="12647" y="39869"/>
                </a:lnTo>
                <a:lnTo>
                  <a:pt x="12395" y="39919"/>
                </a:lnTo>
                <a:lnTo>
                  <a:pt x="11889" y="40020"/>
                </a:lnTo>
                <a:lnTo>
                  <a:pt x="11371" y="40109"/>
                </a:lnTo>
                <a:lnTo>
                  <a:pt x="10866" y="40185"/>
                </a:lnTo>
                <a:lnTo>
                  <a:pt x="10348" y="40273"/>
                </a:lnTo>
                <a:lnTo>
                  <a:pt x="9843" y="40374"/>
                </a:lnTo>
                <a:lnTo>
                  <a:pt x="9590" y="40437"/>
                </a:lnTo>
                <a:lnTo>
                  <a:pt x="9350" y="40500"/>
                </a:lnTo>
                <a:lnTo>
                  <a:pt x="8642" y="40715"/>
                </a:lnTo>
                <a:lnTo>
                  <a:pt x="7935" y="40930"/>
                </a:lnTo>
                <a:lnTo>
                  <a:pt x="7581" y="41044"/>
                </a:lnTo>
                <a:lnTo>
                  <a:pt x="7240" y="41170"/>
                </a:lnTo>
                <a:lnTo>
                  <a:pt x="6899" y="41296"/>
                </a:lnTo>
                <a:lnTo>
                  <a:pt x="6558" y="41448"/>
                </a:lnTo>
                <a:lnTo>
                  <a:pt x="6229" y="41599"/>
                </a:lnTo>
                <a:lnTo>
                  <a:pt x="5914" y="41776"/>
                </a:lnTo>
                <a:lnTo>
                  <a:pt x="5598" y="41966"/>
                </a:lnTo>
                <a:lnTo>
                  <a:pt x="5307" y="42181"/>
                </a:lnTo>
                <a:lnTo>
                  <a:pt x="5017" y="42408"/>
                </a:lnTo>
                <a:lnTo>
                  <a:pt x="4739" y="42661"/>
                </a:lnTo>
                <a:lnTo>
                  <a:pt x="4473" y="42938"/>
                </a:lnTo>
                <a:lnTo>
                  <a:pt x="4233" y="43229"/>
                </a:lnTo>
                <a:lnTo>
                  <a:pt x="3993" y="43557"/>
                </a:lnTo>
                <a:lnTo>
                  <a:pt x="3778" y="43886"/>
                </a:lnTo>
                <a:lnTo>
                  <a:pt x="3677" y="44050"/>
                </a:lnTo>
                <a:lnTo>
                  <a:pt x="3576" y="44227"/>
                </a:lnTo>
                <a:lnTo>
                  <a:pt x="3500" y="44404"/>
                </a:lnTo>
                <a:lnTo>
                  <a:pt x="3437" y="44581"/>
                </a:lnTo>
                <a:lnTo>
                  <a:pt x="3387" y="44770"/>
                </a:lnTo>
                <a:lnTo>
                  <a:pt x="3349" y="44947"/>
                </a:lnTo>
                <a:lnTo>
                  <a:pt x="3336" y="45137"/>
                </a:lnTo>
                <a:lnTo>
                  <a:pt x="3349" y="45326"/>
                </a:lnTo>
                <a:lnTo>
                  <a:pt x="3387" y="45516"/>
                </a:lnTo>
                <a:lnTo>
                  <a:pt x="3450" y="45705"/>
                </a:lnTo>
                <a:lnTo>
                  <a:pt x="3538" y="45895"/>
                </a:lnTo>
                <a:lnTo>
                  <a:pt x="3652" y="46097"/>
                </a:lnTo>
                <a:lnTo>
                  <a:pt x="3791" y="46273"/>
                </a:lnTo>
                <a:lnTo>
                  <a:pt x="3930" y="46438"/>
                </a:lnTo>
                <a:lnTo>
                  <a:pt x="4082" y="46589"/>
                </a:lnTo>
                <a:lnTo>
                  <a:pt x="4246" y="46716"/>
                </a:lnTo>
                <a:lnTo>
                  <a:pt x="4410" y="46842"/>
                </a:lnTo>
                <a:lnTo>
                  <a:pt x="4587" y="46943"/>
                </a:lnTo>
                <a:lnTo>
                  <a:pt x="4776" y="47031"/>
                </a:lnTo>
                <a:lnTo>
                  <a:pt x="4966" y="47107"/>
                </a:lnTo>
                <a:lnTo>
                  <a:pt x="5155" y="47170"/>
                </a:lnTo>
                <a:lnTo>
                  <a:pt x="5358" y="47208"/>
                </a:lnTo>
                <a:lnTo>
                  <a:pt x="5572" y="47234"/>
                </a:lnTo>
                <a:lnTo>
                  <a:pt x="5775" y="47246"/>
                </a:lnTo>
                <a:lnTo>
                  <a:pt x="5989" y="47246"/>
                </a:lnTo>
                <a:lnTo>
                  <a:pt x="6217" y="47221"/>
                </a:lnTo>
                <a:lnTo>
                  <a:pt x="6431" y="47183"/>
                </a:lnTo>
                <a:lnTo>
                  <a:pt x="6659" y="47133"/>
                </a:lnTo>
                <a:lnTo>
                  <a:pt x="6987" y="47044"/>
                </a:lnTo>
                <a:lnTo>
                  <a:pt x="7316" y="46956"/>
                </a:lnTo>
                <a:lnTo>
                  <a:pt x="7632" y="46842"/>
                </a:lnTo>
                <a:lnTo>
                  <a:pt x="7935" y="46741"/>
                </a:lnTo>
                <a:lnTo>
                  <a:pt x="8238" y="46615"/>
                </a:lnTo>
                <a:lnTo>
                  <a:pt x="8541" y="46488"/>
                </a:lnTo>
                <a:lnTo>
                  <a:pt x="8832" y="46362"/>
                </a:lnTo>
                <a:lnTo>
                  <a:pt x="9122" y="46210"/>
                </a:lnTo>
                <a:lnTo>
                  <a:pt x="9400" y="46071"/>
                </a:lnTo>
                <a:lnTo>
                  <a:pt x="9678" y="45920"/>
                </a:lnTo>
                <a:lnTo>
                  <a:pt x="9944" y="45756"/>
                </a:lnTo>
                <a:lnTo>
                  <a:pt x="10209" y="45579"/>
                </a:lnTo>
                <a:lnTo>
                  <a:pt x="10474" y="45414"/>
                </a:lnTo>
                <a:lnTo>
                  <a:pt x="10727" y="45225"/>
                </a:lnTo>
                <a:lnTo>
                  <a:pt x="10980" y="45035"/>
                </a:lnTo>
                <a:lnTo>
                  <a:pt x="11220" y="44846"/>
                </a:lnTo>
                <a:lnTo>
                  <a:pt x="11460" y="44644"/>
                </a:lnTo>
                <a:lnTo>
                  <a:pt x="11687" y="44442"/>
                </a:lnTo>
                <a:lnTo>
                  <a:pt x="11914" y="44227"/>
                </a:lnTo>
                <a:lnTo>
                  <a:pt x="12142" y="44000"/>
                </a:lnTo>
                <a:lnTo>
                  <a:pt x="12369" y="43772"/>
                </a:lnTo>
                <a:lnTo>
                  <a:pt x="12584" y="43545"/>
                </a:lnTo>
                <a:lnTo>
                  <a:pt x="13001" y="43065"/>
                </a:lnTo>
                <a:lnTo>
                  <a:pt x="13393" y="42559"/>
                </a:lnTo>
                <a:lnTo>
                  <a:pt x="13772" y="42029"/>
                </a:lnTo>
                <a:lnTo>
                  <a:pt x="14138" y="41473"/>
                </a:lnTo>
                <a:lnTo>
                  <a:pt x="14492" y="40905"/>
                </a:lnTo>
                <a:lnTo>
                  <a:pt x="14631" y="40677"/>
                </a:lnTo>
                <a:lnTo>
                  <a:pt x="14770" y="40450"/>
                </a:lnTo>
                <a:lnTo>
                  <a:pt x="15086" y="40020"/>
                </a:lnTo>
                <a:lnTo>
                  <a:pt x="15414" y="39591"/>
                </a:lnTo>
                <a:lnTo>
                  <a:pt x="15755" y="39187"/>
                </a:lnTo>
                <a:lnTo>
                  <a:pt x="16450" y="38365"/>
                </a:lnTo>
                <a:lnTo>
                  <a:pt x="16804" y="37961"/>
                </a:lnTo>
                <a:lnTo>
                  <a:pt x="17145" y="37544"/>
                </a:lnTo>
                <a:lnTo>
                  <a:pt x="17221" y="38214"/>
                </a:lnTo>
                <a:lnTo>
                  <a:pt x="17284" y="38871"/>
                </a:lnTo>
                <a:lnTo>
                  <a:pt x="17309" y="39515"/>
                </a:lnTo>
                <a:lnTo>
                  <a:pt x="17334" y="40147"/>
                </a:lnTo>
                <a:lnTo>
                  <a:pt x="17372" y="41397"/>
                </a:lnTo>
                <a:lnTo>
                  <a:pt x="17385" y="42004"/>
                </a:lnTo>
                <a:lnTo>
                  <a:pt x="17423" y="42610"/>
                </a:lnTo>
                <a:lnTo>
                  <a:pt x="17423" y="42938"/>
                </a:lnTo>
                <a:lnTo>
                  <a:pt x="17423" y="43254"/>
                </a:lnTo>
                <a:lnTo>
                  <a:pt x="17385" y="43557"/>
                </a:lnTo>
                <a:lnTo>
                  <a:pt x="17347" y="43861"/>
                </a:lnTo>
                <a:lnTo>
                  <a:pt x="17284" y="44151"/>
                </a:lnTo>
                <a:lnTo>
                  <a:pt x="17195" y="44429"/>
                </a:lnTo>
                <a:lnTo>
                  <a:pt x="17107" y="44707"/>
                </a:lnTo>
                <a:lnTo>
                  <a:pt x="16993" y="44985"/>
                </a:lnTo>
                <a:lnTo>
                  <a:pt x="16867" y="45250"/>
                </a:lnTo>
                <a:lnTo>
                  <a:pt x="16741" y="45503"/>
                </a:lnTo>
                <a:lnTo>
                  <a:pt x="16589" y="45768"/>
                </a:lnTo>
                <a:lnTo>
                  <a:pt x="16437" y="46021"/>
                </a:lnTo>
                <a:lnTo>
                  <a:pt x="16260" y="46273"/>
                </a:lnTo>
                <a:lnTo>
                  <a:pt x="16084" y="46526"/>
                </a:lnTo>
                <a:lnTo>
                  <a:pt x="15717" y="47031"/>
                </a:lnTo>
                <a:lnTo>
                  <a:pt x="15490" y="47309"/>
                </a:lnTo>
                <a:lnTo>
                  <a:pt x="15262" y="47587"/>
                </a:lnTo>
                <a:lnTo>
                  <a:pt x="15035" y="47840"/>
                </a:lnTo>
                <a:lnTo>
                  <a:pt x="14795" y="48093"/>
                </a:lnTo>
                <a:lnTo>
                  <a:pt x="14555" y="48320"/>
                </a:lnTo>
                <a:lnTo>
                  <a:pt x="14302" y="48547"/>
                </a:lnTo>
                <a:lnTo>
                  <a:pt x="14050" y="48762"/>
                </a:lnTo>
                <a:lnTo>
                  <a:pt x="13784" y="48964"/>
                </a:lnTo>
                <a:lnTo>
                  <a:pt x="13506" y="49141"/>
                </a:lnTo>
                <a:lnTo>
                  <a:pt x="13228" y="49318"/>
                </a:lnTo>
                <a:lnTo>
                  <a:pt x="12938" y="49482"/>
                </a:lnTo>
                <a:lnTo>
                  <a:pt x="12635" y="49634"/>
                </a:lnTo>
                <a:lnTo>
                  <a:pt x="12319" y="49773"/>
                </a:lnTo>
                <a:lnTo>
                  <a:pt x="11990" y="49899"/>
                </a:lnTo>
                <a:lnTo>
                  <a:pt x="11662" y="50000"/>
                </a:lnTo>
                <a:lnTo>
                  <a:pt x="11308" y="50101"/>
                </a:lnTo>
                <a:lnTo>
                  <a:pt x="10361" y="50354"/>
                </a:lnTo>
                <a:lnTo>
                  <a:pt x="9413" y="50619"/>
                </a:lnTo>
                <a:lnTo>
                  <a:pt x="8466" y="50884"/>
                </a:lnTo>
                <a:lnTo>
                  <a:pt x="7518" y="51175"/>
                </a:lnTo>
                <a:lnTo>
                  <a:pt x="5636" y="51756"/>
                </a:lnTo>
                <a:lnTo>
                  <a:pt x="3753" y="52350"/>
                </a:lnTo>
                <a:lnTo>
                  <a:pt x="3526" y="52438"/>
                </a:lnTo>
                <a:lnTo>
                  <a:pt x="3298" y="52527"/>
                </a:lnTo>
                <a:lnTo>
                  <a:pt x="3071" y="52628"/>
                </a:lnTo>
                <a:lnTo>
                  <a:pt x="2856" y="52741"/>
                </a:lnTo>
                <a:lnTo>
                  <a:pt x="2654" y="52868"/>
                </a:lnTo>
                <a:lnTo>
                  <a:pt x="2452" y="52994"/>
                </a:lnTo>
                <a:lnTo>
                  <a:pt x="2262" y="53133"/>
                </a:lnTo>
                <a:lnTo>
                  <a:pt x="2073" y="53285"/>
                </a:lnTo>
                <a:lnTo>
                  <a:pt x="1896" y="53449"/>
                </a:lnTo>
                <a:lnTo>
                  <a:pt x="1732" y="53613"/>
                </a:lnTo>
                <a:lnTo>
                  <a:pt x="1568" y="53803"/>
                </a:lnTo>
                <a:lnTo>
                  <a:pt x="1416" y="53992"/>
                </a:lnTo>
                <a:lnTo>
                  <a:pt x="1277" y="54194"/>
                </a:lnTo>
                <a:lnTo>
                  <a:pt x="1151" y="54409"/>
                </a:lnTo>
                <a:lnTo>
                  <a:pt x="1024" y="54624"/>
                </a:lnTo>
                <a:lnTo>
                  <a:pt x="911" y="54864"/>
                </a:lnTo>
                <a:lnTo>
                  <a:pt x="835" y="55053"/>
                </a:lnTo>
                <a:lnTo>
                  <a:pt x="772" y="55243"/>
                </a:lnTo>
                <a:lnTo>
                  <a:pt x="721" y="55432"/>
                </a:lnTo>
                <a:lnTo>
                  <a:pt x="683" y="55609"/>
                </a:lnTo>
                <a:lnTo>
                  <a:pt x="671" y="55786"/>
                </a:lnTo>
                <a:lnTo>
                  <a:pt x="683" y="55963"/>
                </a:lnTo>
                <a:lnTo>
                  <a:pt x="696" y="56127"/>
                </a:lnTo>
                <a:lnTo>
                  <a:pt x="734" y="56291"/>
                </a:lnTo>
                <a:lnTo>
                  <a:pt x="797" y="56443"/>
                </a:lnTo>
                <a:lnTo>
                  <a:pt x="860" y="56607"/>
                </a:lnTo>
                <a:lnTo>
                  <a:pt x="961" y="56746"/>
                </a:lnTo>
                <a:lnTo>
                  <a:pt x="1062" y="56898"/>
                </a:lnTo>
                <a:lnTo>
                  <a:pt x="1189" y="57036"/>
                </a:lnTo>
                <a:lnTo>
                  <a:pt x="1328" y="57175"/>
                </a:lnTo>
                <a:lnTo>
                  <a:pt x="1492" y="57302"/>
                </a:lnTo>
                <a:lnTo>
                  <a:pt x="1669" y="57441"/>
                </a:lnTo>
                <a:lnTo>
                  <a:pt x="1947" y="57618"/>
                </a:lnTo>
                <a:lnTo>
                  <a:pt x="2237" y="57769"/>
                </a:lnTo>
                <a:lnTo>
                  <a:pt x="2515" y="57896"/>
                </a:lnTo>
                <a:lnTo>
                  <a:pt x="2806" y="57997"/>
                </a:lnTo>
                <a:lnTo>
                  <a:pt x="3096" y="58072"/>
                </a:lnTo>
                <a:lnTo>
                  <a:pt x="3387" y="58136"/>
                </a:lnTo>
                <a:lnTo>
                  <a:pt x="3677" y="58173"/>
                </a:lnTo>
                <a:lnTo>
                  <a:pt x="3968" y="58186"/>
                </a:lnTo>
                <a:lnTo>
                  <a:pt x="4259" y="58186"/>
                </a:lnTo>
                <a:lnTo>
                  <a:pt x="4549" y="58161"/>
                </a:lnTo>
                <a:lnTo>
                  <a:pt x="4852" y="58123"/>
                </a:lnTo>
                <a:lnTo>
                  <a:pt x="5143" y="58072"/>
                </a:lnTo>
                <a:lnTo>
                  <a:pt x="5446" y="58009"/>
                </a:lnTo>
                <a:lnTo>
                  <a:pt x="5737" y="57921"/>
                </a:lnTo>
                <a:lnTo>
                  <a:pt x="6040" y="57832"/>
                </a:lnTo>
                <a:lnTo>
                  <a:pt x="6343" y="57719"/>
                </a:lnTo>
                <a:lnTo>
                  <a:pt x="6684" y="57592"/>
                </a:lnTo>
                <a:lnTo>
                  <a:pt x="7013" y="57453"/>
                </a:lnTo>
                <a:lnTo>
                  <a:pt x="7328" y="57302"/>
                </a:lnTo>
                <a:lnTo>
                  <a:pt x="7644" y="57138"/>
                </a:lnTo>
                <a:lnTo>
                  <a:pt x="7948" y="56973"/>
                </a:lnTo>
                <a:lnTo>
                  <a:pt x="8251" y="56796"/>
                </a:lnTo>
                <a:lnTo>
                  <a:pt x="8541" y="56620"/>
                </a:lnTo>
                <a:lnTo>
                  <a:pt x="8819" y="56430"/>
                </a:lnTo>
                <a:lnTo>
                  <a:pt x="9097" y="56228"/>
                </a:lnTo>
                <a:lnTo>
                  <a:pt x="9362" y="56026"/>
                </a:lnTo>
                <a:lnTo>
                  <a:pt x="9628" y="55811"/>
                </a:lnTo>
                <a:lnTo>
                  <a:pt x="9880" y="55596"/>
                </a:lnTo>
                <a:lnTo>
                  <a:pt x="10133" y="55369"/>
                </a:lnTo>
                <a:lnTo>
                  <a:pt x="10373" y="55142"/>
                </a:lnTo>
                <a:lnTo>
                  <a:pt x="10613" y="54914"/>
                </a:lnTo>
                <a:lnTo>
                  <a:pt x="10841" y="54674"/>
                </a:lnTo>
                <a:lnTo>
                  <a:pt x="11295" y="54169"/>
                </a:lnTo>
                <a:lnTo>
                  <a:pt x="11725" y="53651"/>
                </a:lnTo>
                <a:lnTo>
                  <a:pt x="12142" y="53120"/>
                </a:lnTo>
                <a:lnTo>
                  <a:pt x="12534" y="52577"/>
                </a:lnTo>
                <a:lnTo>
                  <a:pt x="12925" y="52009"/>
                </a:lnTo>
                <a:lnTo>
                  <a:pt x="13304" y="51440"/>
                </a:lnTo>
                <a:lnTo>
                  <a:pt x="13671" y="50859"/>
                </a:lnTo>
                <a:lnTo>
                  <a:pt x="14037" y="50265"/>
                </a:lnTo>
                <a:lnTo>
                  <a:pt x="14391" y="49722"/>
                </a:lnTo>
                <a:lnTo>
                  <a:pt x="14757" y="49192"/>
                </a:lnTo>
                <a:lnTo>
                  <a:pt x="15149" y="48674"/>
                </a:lnTo>
                <a:lnTo>
                  <a:pt x="15553" y="48156"/>
                </a:lnTo>
                <a:lnTo>
                  <a:pt x="16399" y="47107"/>
                </a:lnTo>
                <a:lnTo>
                  <a:pt x="16829" y="46564"/>
                </a:lnTo>
                <a:lnTo>
                  <a:pt x="17271" y="45996"/>
                </a:lnTo>
                <a:lnTo>
                  <a:pt x="17397" y="46766"/>
                </a:lnTo>
                <a:lnTo>
                  <a:pt x="17448" y="47069"/>
                </a:lnTo>
                <a:lnTo>
                  <a:pt x="17473" y="47347"/>
                </a:lnTo>
                <a:lnTo>
                  <a:pt x="17638" y="51124"/>
                </a:lnTo>
                <a:lnTo>
                  <a:pt x="17701" y="53019"/>
                </a:lnTo>
                <a:lnTo>
                  <a:pt x="17776" y="54914"/>
                </a:lnTo>
                <a:lnTo>
                  <a:pt x="17764" y="55192"/>
                </a:lnTo>
                <a:lnTo>
                  <a:pt x="17751" y="55331"/>
                </a:lnTo>
                <a:lnTo>
                  <a:pt x="17739" y="55470"/>
                </a:lnTo>
                <a:lnTo>
                  <a:pt x="17701" y="55609"/>
                </a:lnTo>
                <a:lnTo>
                  <a:pt x="17663" y="55735"/>
                </a:lnTo>
                <a:lnTo>
                  <a:pt x="17612" y="55849"/>
                </a:lnTo>
                <a:lnTo>
                  <a:pt x="17549" y="55963"/>
                </a:lnTo>
                <a:lnTo>
                  <a:pt x="17271" y="56316"/>
                </a:lnTo>
                <a:lnTo>
                  <a:pt x="17006" y="56670"/>
                </a:lnTo>
                <a:lnTo>
                  <a:pt x="16715" y="56999"/>
                </a:lnTo>
                <a:lnTo>
                  <a:pt x="16412" y="57314"/>
                </a:lnTo>
                <a:lnTo>
                  <a:pt x="16109" y="57618"/>
                </a:lnTo>
                <a:lnTo>
                  <a:pt x="15793" y="57908"/>
                </a:lnTo>
                <a:lnTo>
                  <a:pt x="15465" y="58186"/>
                </a:lnTo>
                <a:lnTo>
                  <a:pt x="15123" y="58451"/>
                </a:lnTo>
                <a:lnTo>
                  <a:pt x="14782" y="58691"/>
                </a:lnTo>
                <a:lnTo>
                  <a:pt x="14416" y="58931"/>
                </a:lnTo>
                <a:lnTo>
                  <a:pt x="14037" y="59146"/>
                </a:lnTo>
                <a:lnTo>
                  <a:pt x="13658" y="59336"/>
                </a:lnTo>
                <a:lnTo>
                  <a:pt x="13254" y="59525"/>
                </a:lnTo>
                <a:lnTo>
                  <a:pt x="12837" y="59689"/>
                </a:lnTo>
                <a:lnTo>
                  <a:pt x="12407" y="59828"/>
                </a:lnTo>
                <a:lnTo>
                  <a:pt x="11965" y="59967"/>
                </a:lnTo>
                <a:lnTo>
                  <a:pt x="10158" y="60460"/>
                </a:lnTo>
                <a:lnTo>
                  <a:pt x="9261" y="60713"/>
                </a:lnTo>
                <a:lnTo>
                  <a:pt x="8352" y="60990"/>
                </a:lnTo>
                <a:lnTo>
                  <a:pt x="7467" y="61268"/>
                </a:lnTo>
                <a:lnTo>
                  <a:pt x="6570" y="61572"/>
                </a:lnTo>
                <a:lnTo>
                  <a:pt x="5699" y="61900"/>
                </a:lnTo>
                <a:lnTo>
                  <a:pt x="4827" y="62241"/>
                </a:lnTo>
                <a:lnTo>
                  <a:pt x="4562" y="62367"/>
                </a:lnTo>
                <a:lnTo>
                  <a:pt x="4284" y="62494"/>
                </a:lnTo>
                <a:lnTo>
                  <a:pt x="4018" y="62633"/>
                </a:lnTo>
                <a:lnTo>
                  <a:pt x="3753" y="62784"/>
                </a:lnTo>
                <a:lnTo>
                  <a:pt x="3500" y="62936"/>
                </a:lnTo>
                <a:lnTo>
                  <a:pt x="3248" y="63100"/>
                </a:lnTo>
                <a:lnTo>
                  <a:pt x="2742" y="63441"/>
                </a:lnTo>
                <a:lnTo>
                  <a:pt x="2237" y="63808"/>
                </a:lnTo>
                <a:lnTo>
                  <a:pt x="1757" y="64187"/>
                </a:lnTo>
                <a:lnTo>
                  <a:pt x="1290" y="64578"/>
                </a:lnTo>
                <a:lnTo>
                  <a:pt x="822" y="64970"/>
                </a:lnTo>
                <a:lnTo>
                  <a:pt x="683" y="65109"/>
                </a:lnTo>
                <a:lnTo>
                  <a:pt x="544" y="65260"/>
                </a:lnTo>
                <a:lnTo>
                  <a:pt x="431" y="65412"/>
                </a:lnTo>
                <a:lnTo>
                  <a:pt x="317" y="65576"/>
                </a:lnTo>
                <a:lnTo>
                  <a:pt x="228" y="65740"/>
                </a:lnTo>
                <a:lnTo>
                  <a:pt x="153" y="65917"/>
                </a:lnTo>
                <a:lnTo>
                  <a:pt x="89" y="66107"/>
                </a:lnTo>
                <a:lnTo>
                  <a:pt x="52" y="66296"/>
                </a:lnTo>
                <a:lnTo>
                  <a:pt x="14" y="66486"/>
                </a:lnTo>
                <a:lnTo>
                  <a:pt x="1" y="66675"/>
                </a:lnTo>
                <a:lnTo>
                  <a:pt x="1" y="66877"/>
                </a:lnTo>
                <a:lnTo>
                  <a:pt x="26" y="67067"/>
                </a:lnTo>
                <a:lnTo>
                  <a:pt x="52" y="67269"/>
                </a:lnTo>
                <a:lnTo>
                  <a:pt x="102" y="67471"/>
                </a:lnTo>
                <a:lnTo>
                  <a:pt x="178" y="67673"/>
                </a:lnTo>
                <a:lnTo>
                  <a:pt x="254" y="67875"/>
                </a:lnTo>
                <a:lnTo>
                  <a:pt x="355" y="68065"/>
                </a:lnTo>
                <a:lnTo>
                  <a:pt x="456" y="68242"/>
                </a:lnTo>
                <a:lnTo>
                  <a:pt x="569" y="68406"/>
                </a:lnTo>
                <a:lnTo>
                  <a:pt x="696" y="68570"/>
                </a:lnTo>
                <a:lnTo>
                  <a:pt x="822" y="68722"/>
                </a:lnTo>
                <a:lnTo>
                  <a:pt x="961" y="68848"/>
                </a:lnTo>
                <a:lnTo>
                  <a:pt x="1113" y="68974"/>
                </a:lnTo>
                <a:lnTo>
                  <a:pt x="1264" y="69088"/>
                </a:lnTo>
                <a:lnTo>
                  <a:pt x="1429" y="69189"/>
                </a:lnTo>
                <a:lnTo>
                  <a:pt x="1605" y="69290"/>
                </a:lnTo>
                <a:lnTo>
                  <a:pt x="1795" y="69366"/>
                </a:lnTo>
                <a:lnTo>
                  <a:pt x="1984" y="69429"/>
                </a:lnTo>
                <a:lnTo>
                  <a:pt x="2187" y="69492"/>
                </a:lnTo>
                <a:lnTo>
                  <a:pt x="2389" y="69543"/>
                </a:lnTo>
                <a:lnTo>
                  <a:pt x="2604" y="69568"/>
                </a:lnTo>
                <a:lnTo>
                  <a:pt x="2831" y="69593"/>
                </a:lnTo>
                <a:lnTo>
                  <a:pt x="3147" y="69606"/>
                </a:lnTo>
                <a:lnTo>
                  <a:pt x="3463" y="69606"/>
                </a:lnTo>
                <a:lnTo>
                  <a:pt x="3778" y="69593"/>
                </a:lnTo>
                <a:lnTo>
                  <a:pt x="4082" y="69568"/>
                </a:lnTo>
                <a:lnTo>
                  <a:pt x="4385" y="69518"/>
                </a:lnTo>
                <a:lnTo>
                  <a:pt x="4675" y="69454"/>
                </a:lnTo>
                <a:lnTo>
                  <a:pt x="4966" y="69379"/>
                </a:lnTo>
                <a:lnTo>
                  <a:pt x="5257" y="69290"/>
                </a:lnTo>
                <a:lnTo>
                  <a:pt x="5535" y="69202"/>
                </a:lnTo>
                <a:lnTo>
                  <a:pt x="5812" y="69088"/>
                </a:lnTo>
                <a:lnTo>
                  <a:pt x="6090" y="68962"/>
                </a:lnTo>
                <a:lnTo>
                  <a:pt x="6356" y="68823"/>
                </a:lnTo>
                <a:lnTo>
                  <a:pt x="6634" y="68684"/>
                </a:lnTo>
                <a:lnTo>
                  <a:pt x="6899" y="68520"/>
                </a:lnTo>
                <a:lnTo>
                  <a:pt x="7152" y="68355"/>
                </a:lnTo>
                <a:lnTo>
                  <a:pt x="7417" y="68191"/>
                </a:lnTo>
                <a:lnTo>
                  <a:pt x="7998" y="67762"/>
                </a:lnTo>
                <a:lnTo>
                  <a:pt x="8567" y="67319"/>
                </a:lnTo>
                <a:lnTo>
                  <a:pt x="9110" y="66865"/>
                </a:lnTo>
                <a:lnTo>
                  <a:pt x="9640" y="66397"/>
                </a:lnTo>
                <a:lnTo>
                  <a:pt x="10146" y="65905"/>
                </a:lnTo>
                <a:lnTo>
                  <a:pt x="10638" y="65412"/>
                </a:lnTo>
                <a:lnTo>
                  <a:pt x="11131" y="64894"/>
                </a:lnTo>
                <a:lnTo>
                  <a:pt x="11599" y="64376"/>
                </a:lnTo>
                <a:lnTo>
                  <a:pt x="12053" y="63833"/>
                </a:lnTo>
                <a:lnTo>
                  <a:pt x="12508" y="63290"/>
                </a:lnTo>
                <a:lnTo>
                  <a:pt x="12950" y="62734"/>
                </a:lnTo>
                <a:lnTo>
                  <a:pt x="13380" y="62178"/>
                </a:lnTo>
                <a:lnTo>
                  <a:pt x="13797" y="61609"/>
                </a:lnTo>
                <a:lnTo>
                  <a:pt x="14226" y="61028"/>
                </a:lnTo>
                <a:lnTo>
                  <a:pt x="15048" y="59879"/>
                </a:lnTo>
                <a:lnTo>
                  <a:pt x="15300" y="59525"/>
                </a:lnTo>
                <a:lnTo>
                  <a:pt x="15578" y="59171"/>
                </a:lnTo>
                <a:lnTo>
                  <a:pt x="15856" y="58843"/>
                </a:lnTo>
                <a:lnTo>
                  <a:pt x="16147" y="58515"/>
                </a:lnTo>
                <a:lnTo>
                  <a:pt x="16741" y="57858"/>
                </a:lnTo>
                <a:lnTo>
                  <a:pt x="17322" y="57188"/>
                </a:lnTo>
                <a:lnTo>
                  <a:pt x="17764" y="57441"/>
                </a:lnTo>
                <a:lnTo>
                  <a:pt x="16753" y="60826"/>
                </a:lnTo>
                <a:lnTo>
                  <a:pt x="15730" y="64224"/>
                </a:lnTo>
                <a:lnTo>
                  <a:pt x="15692" y="64338"/>
                </a:lnTo>
                <a:lnTo>
                  <a:pt x="15629" y="64452"/>
                </a:lnTo>
                <a:lnTo>
                  <a:pt x="15553" y="64553"/>
                </a:lnTo>
                <a:lnTo>
                  <a:pt x="15477" y="64654"/>
                </a:lnTo>
                <a:lnTo>
                  <a:pt x="14403" y="65917"/>
                </a:lnTo>
                <a:lnTo>
                  <a:pt x="13317" y="67180"/>
                </a:lnTo>
                <a:lnTo>
                  <a:pt x="12786" y="67812"/>
                </a:lnTo>
                <a:lnTo>
                  <a:pt x="12256" y="68456"/>
                </a:lnTo>
                <a:lnTo>
                  <a:pt x="11725" y="69101"/>
                </a:lnTo>
                <a:lnTo>
                  <a:pt x="11220" y="69758"/>
                </a:lnTo>
                <a:lnTo>
                  <a:pt x="10714" y="70427"/>
                </a:lnTo>
                <a:lnTo>
                  <a:pt x="10474" y="70768"/>
                </a:lnTo>
                <a:lnTo>
                  <a:pt x="10247" y="71109"/>
                </a:lnTo>
                <a:lnTo>
                  <a:pt x="10019" y="71450"/>
                </a:lnTo>
                <a:lnTo>
                  <a:pt x="9805" y="71817"/>
                </a:lnTo>
                <a:lnTo>
                  <a:pt x="9615" y="72170"/>
                </a:lnTo>
                <a:lnTo>
                  <a:pt x="9426" y="72537"/>
                </a:lnTo>
                <a:lnTo>
                  <a:pt x="9261" y="72916"/>
                </a:lnTo>
                <a:lnTo>
                  <a:pt x="9110" y="73295"/>
                </a:lnTo>
                <a:lnTo>
                  <a:pt x="8983" y="73686"/>
                </a:lnTo>
                <a:lnTo>
                  <a:pt x="8882" y="74078"/>
                </a:lnTo>
                <a:lnTo>
                  <a:pt x="8794" y="74482"/>
                </a:lnTo>
                <a:lnTo>
                  <a:pt x="8743" y="74899"/>
                </a:lnTo>
                <a:lnTo>
                  <a:pt x="8706" y="75329"/>
                </a:lnTo>
                <a:lnTo>
                  <a:pt x="8706" y="75771"/>
                </a:lnTo>
                <a:lnTo>
                  <a:pt x="8718" y="76011"/>
                </a:lnTo>
                <a:lnTo>
                  <a:pt x="8756" y="76263"/>
                </a:lnTo>
                <a:lnTo>
                  <a:pt x="8819" y="76529"/>
                </a:lnTo>
                <a:lnTo>
                  <a:pt x="8882" y="76794"/>
                </a:lnTo>
                <a:lnTo>
                  <a:pt x="8983" y="77034"/>
                </a:lnTo>
                <a:lnTo>
                  <a:pt x="9034" y="77135"/>
                </a:lnTo>
                <a:lnTo>
                  <a:pt x="9085" y="77236"/>
                </a:lnTo>
                <a:lnTo>
                  <a:pt x="9148" y="77312"/>
                </a:lnTo>
                <a:lnTo>
                  <a:pt x="9211" y="77388"/>
                </a:lnTo>
                <a:lnTo>
                  <a:pt x="9274" y="77451"/>
                </a:lnTo>
                <a:lnTo>
                  <a:pt x="9350" y="77489"/>
                </a:lnTo>
                <a:lnTo>
                  <a:pt x="9451" y="77514"/>
                </a:lnTo>
                <a:lnTo>
                  <a:pt x="9565" y="77552"/>
                </a:lnTo>
                <a:lnTo>
                  <a:pt x="9678" y="77565"/>
                </a:lnTo>
                <a:lnTo>
                  <a:pt x="9805" y="77577"/>
                </a:lnTo>
                <a:lnTo>
                  <a:pt x="9931" y="77577"/>
                </a:lnTo>
                <a:lnTo>
                  <a:pt x="10070" y="77565"/>
                </a:lnTo>
                <a:lnTo>
                  <a:pt x="10335" y="77527"/>
                </a:lnTo>
                <a:lnTo>
                  <a:pt x="10601" y="77463"/>
                </a:lnTo>
                <a:lnTo>
                  <a:pt x="10853" y="77375"/>
                </a:lnTo>
                <a:lnTo>
                  <a:pt x="11093" y="77261"/>
                </a:lnTo>
                <a:lnTo>
                  <a:pt x="11207" y="77211"/>
                </a:lnTo>
                <a:lnTo>
                  <a:pt x="11308" y="77135"/>
                </a:lnTo>
                <a:lnTo>
                  <a:pt x="11548" y="76958"/>
                </a:lnTo>
                <a:lnTo>
                  <a:pt x="11788" y="76781"/>
                </a:lnTo>
                <a:lnTo>
                  <a:pt x="12016" y="76592"/>
                </a:lnTo>
                <a:lnTo>
                  <a:pt x="12243" y="76390"/>
                </a:lnTo>
                <a:lnTo>
                  <a:pt x="12458" y="76200"/>
                </a:lnTo>
                <a:lnTo>
                  <a:pt x="12673" y="75998"/>
                </a:lnTo>
                <a:lnTo>
                  <a:pt x="12875" y="75783"/>
                </a:lnTo>
                <a:lnTo>
                  <a:pt x="13077" y="75581"/>
                </a:lnTo>
                <a:lnTo>
                  <a:pt x="13456" y="75152"/>
                </a:lnTo>
                <a:lnTo>
                  <a:pt x="13810" y="74697"/>
                </a:lnTo>
                <a:lnTo>
                  <a:pt x="14125" y="74229"/>
                </a:lnTo>
                <a:lnTo>
                  <a:pt x="14429" y="73749"/>
                </a:lnTo>
                <a:lnTo>
                  <a:pt x="14707" y="73257"/>
                </a:lnTo>
                <a:lnTo>
                  <a:pt x="14959" y="72751"/>
                </a:lnTo>
                <a:lnTo>
                  <a:pt x="15199" y="72221"/>
                </a:lnTo>
                <a:lnTo>
                  <a:pt x="15401" y="71690"/>
                </a:lnTo>
                <a:lnTo>
                  <a:pt x="15591" y="71134"/>
                </a:lnTo>
                <a:lnTo>
                  <a:pt x="15742" y="70579"/>
                </a:lnTo>
                <a:lnTo>
                  <a:pt x="15881" y="69998"/>
                </a:lnTo>
                <a:lnTo>
                  <a:pt x="16008" y="69404"/>
                </a:lnTo>
                <a:lnTo>
                  <a:pt x="16488" y="66637"/>
                </a:lnTo>
                <a:lnTo>
                  <a:pt x="16968" y="63858"/>
                </a:lnTo>
                <a:lnTo>
                  <a:pt x="17903" y="58312"/>
                </a:lnTo>
                <a:lnTo>
                  <a:pt x="18042" y="58578"/>
                </a:lnTo>
                <a:lnTo>
                  <a:pt x="18156" y="58843"/>
                </a:lnTo>
                <a:lnTo>
                  <a:pt x="18244" y="59096"/>
                </a:lnTo>
                <a:lnTo>
                  <a:pt x="18320" y="59348"/>
                </a:lnTo>
                <a:lnTo>
                  <a:pt x="18383" y="59601"/>
                </a:lnTo>
                <a:lnTo>
                  <a:pt x="18433" y="59854"/>
                </a:lnTo>
                <a:lnTo>
                  <a:pt x="18522" y="60346"/>
                </a:lnTo>
                <a:lnTo>
                  <a:pt x="18598" y="60776"/>
                </a:lnTo>
                <a:lnTo>
                  <a:pt x="18673" y="61218"/>
                </a:lnTo>
                <a:lnTo>
                  <a:pt x="18838" y="62090"/>
                </a:lnTo>
                <a:lnTo>
                  <a:pt x="18914" y="62519"/>
                </a:lnTo>
                <a:lnTo>
                  <a:pt x="18964" y="62949"/>
                </a:lnTo>
                <a:lnTo>
                  <a:pt x="18989" y="63391"/>
                </a:lnTo>
                <a:lnTo>
                  <a:pt x="19002" y="63605"/>
                </a:lnTo>
                <a:lnTo>
                  <a:pt x="18989" y="63820"/>
                </a:lnTo>
                <a:lnTo>
                  <a:pt x="18926" y="64894"/>
                </a:lnTo>
                <a:lnTo>
                  <a:pt x="18850" y="65980"/>
                </a:lnTo>
                <a:lnTo>
                  <a:pt x="18762" y="67067"/>
                </a:lnTo>
                <a:lnTo>
                  <a:pt x="18661" y="68141"/>
                </a:lnTo>
                <a:lnTo>
                  <a:pt x="18560" y="69227"/>
                </a:lnTo>
                <a:lnTo>
                  <a:pt x="18471" y="70313"/>
                </a:lnTo>
                <a:lnTo>
                  <a:pt x="18396" y="71387"/>
                </a:lnTo>
                <a:lnTo>
                  <a:pt x="18358" y="72474"/>
                </a:lnTo>
                <a:lnTo>
                  <a:pt x="18345" y="73004"/>
                </a:lnTo>
                <a:lnTo>
                  <a:pt x="18358" y="73522"/>
                </a:lnTo>
                <a:lnTo>
                  <a:pt x="18383" y="74040"/>
                </a:lnTo>
                <a:lnTo>
                  <a:pt x="18421" y="74558"/>
                </a:lnTo>
                <a:lnTo>
                  <a:pt x="18484" y="75063"/>
                </a:lnTo>
                <a:lnTo>
                  <a:pt x="18572" y="75569"/>
                </a:lnTo>
                <a:lnTo>
                  <a:pt x="18686" y="76074"/>
                </a:lnTo>
                <a:lnTo>
                  <a:pt x="18812" y="76554"/>
                </a:lnTo>
                <a:lnTo>
                  <a:pt x="18977" y="77047"/>
                </a:lnTo>
                <a:lnTo>
                  <a:pt x="19154" y="77514"/>
                </a:lnTo>
                <a:lnTo>
                  <a:pt x="19255" y="77741"/>
                </a:lnTo>
                <a:lnTo>
                  <a:pt x="19368" y="77981"/>
                </a:lnTo>
                <a:lnTo>
                  <a:pt x="19482" y="78209"/>
                </a:lnTo>
                <a:lnTo>
                  <a:pt x="19608" y="78436"/>
                </a:lnTo>
                <a:lnTo>
                  <a:pt x="19747" y="78651"/>
                </a:lnTo>
                <a:lnTo>
                  <a:pt x="19886" y="78878"/>
                </a:lnTo>
                <a:lnTo>
                  <a:pt x="20038" y="79093"/>
                </a:lnTo>
                <a:lnTo>
                  <a:pt x="20190" y="79308"/>
                </a:lnTo>
                <a:lnTo>
                  <a:pt x="20366" y="79523"/>
                </a:lnTo>
                <a:lnTo>
                  <a:pt x="20531" y="79725"/>
                </a:lnTo>
                <a:lnTo>
                  <a:pt x="20720" y="79927"/>
                </a:lnTo>
                <a:lnTo>
                  <a:pt x="20910" y="80129"/>
                </a:lnTo>
                <a:lnTo>
                  <a:pt x="21200" y="80407"/>
                </a:lnTo>
                <a:lnTo>
                  <a:pt x="21491" y="80659"/>
                </a:lnTo>
                <a:lnTo>
                  <a:pt x="21630" y="80773"/>
                </a:lnTo>
                <a:lnTo>
                  <a:pt x="21781" y="80887"/>
                </a:lnTo>
                <a:lnTo>
                  <a:pt x="21946" y="80975"/>
                </a:lnTo>
                <a:lnTo>
                  <a:pt x="22097" y="81064"/>
                </a:lnTo>
                <a:lnTo>
                  <a:pt x="22261" y="81127"/>
                </a:lnTo>
                <a:lnTo>
                  <a:pt x="22438" y="81177"/>
                </a:lnTo>
                <a:lnTo>
                  <a:pt x="22615" y="81215"/>
                </a:lnTo>
                <a:lnTo>
                  <a:pt x="22792" y="81228"/>
                </a:lnTo>
                <a:lnTo>
                  <a:pt x="22969" y="81228"/>
                </a:lnTo>
                <a:lnTo>
                  <a:pt x="23171" y="81190"/>
                </a:lnTo>
                <a:lnTo>
                  <a:pt x="23361" y="81140"/>
                </a:lnTo>
                <a:lnTo>
                  <a:pt x="23563" y="81064"/>
                </a:lnTo>
                <a:lnTo>
                  <a:pt x="23765" y="80963"/>
                </a:lnTo>
                <a:lnTo>
                  <a:pt x="23954" y="80862"/>
                </a:lnTo>
                <a:lnTo>
                  <a:pt x="24144" y="80735"/>
                </a:lnTo>
                <a:lnTo>
                  <a:pt x="24308" y="80609"/>
                </a:lnTo>
                <a:lnTo>
                  <a:pt x="24472" y="80470"/>
                </a:lnTo>
                <a:lnTo>
                  <a:pt x="24624" y="80331"/>
                </a:lnTo>
                <a:lnTo>
                  <a:pt x="24763" y="80167"/>
                </a:lnTo>
                <a:lnTo>
                  <a:pt x="24877" y="80003"/>
                </a:lnTo>
                <a:lnTo>
                  <a:pt x="24990" y="79838"/>
                </a:lnTo>
                <a:lnTo>
                  <a:pt x="25091" y="79649"/>
                </a:lnTo>
                <a:lnTo>
                  <a:pt x="25180" y="79459"/>
                </a:lnTo>
                <a:lnTo>
                  <a:pt x="25243" y="79270"/>
                </a:lnTo>
                <a:lnTo>
                  <a:pt x="25294" y="79055"/>
                </a:lnTo>
                <a:lnTo>
                  <a:pt x="25331" y="78840"/>
                </a:lnTo>
                <a:lnTo>
                  <a:pt x="25357" y="78626"/>
                </a:lnTo>
                <a:lnTo>
                  <a:pt x="25357" y="78398"/>
                </a:lnTo>
                <a:lnTo>
                  <a:pt x="25344" y="77539"/>
                </a:lnTo>
                <a:lnTo>
                  <a:pt x="25331" y="77110"/>
                </a:lnTo>
                <a:lnTo>
                  <a:pt x="25306" y="76680"/>
                </a:lnTo>
                <a:lnTo>
                  <a:pt x="25256" y="76263"/>
                </a:lnTo>
                <a:lnTo>
                  <a:pt x="25192" y="75846"/>
                </a:lnTo>
                <a:lnTo>
                  <a:pt x="25142" y="75644"/>
                </a:lnTo>
                <a:lnTo>
                  <a:pt x="25091" y="75442"/>
                </a:lnTo>
                <a:lnTo>
                  <a:pt x="25028" y="75240"/>
                </a:lnTo>
                <a:lnTo>
                  <a:pt x="24965" y="75051"/>
                </a:lnTo>
                <a:lnTo>
                  <a:pt x="24485" y="73851"/>
                </a:lnTo>
                <a:lnTo>
                  <a:pt x="23992" y="72638"/>
                </a:lnTo>
                <a:lnTo>
                  <a:pt x="23487" y="71450"/>
                </a:lnTo>
                <a:lnTo>
                  <a:pt x="22969" y="70250"/>
                </a:lnTo>
                <a:lnTo>
                  <a:pt x="21920" y="67875"/>
                </a:lnTo>
                <a:lnTo>
                  <a:pt x="20872" y="65488"/>
                </a:lnTo>
                <a:lnTo>
                  <a:pt x="20569" y="64806"/>
                </a:lnTo>
                <a:lnTo>
                  <a:pt x="20278" y="64098"/>
                </a:lnTo>
                <a:lnTo>
                  <a:pt x="20139" y="63744"/>
                </a:lnTo>
                <a:lnTo>
                  <a:pt x="20013" y="63391"/>
                </a:lnTo>
                <a:lnTo>
                  <a:pt x="19886" y="63037"/>
                </a:lnTo>
                <a:lnTo>
                  <a:pt x="19773" y="62671"/>
                </a:lnTo>
                <a:lnTo>
                  <a:pt x="19672" y="62304"/>
                </a:lnTo>
                <a:lnTo>
                  <a:pt x="19583" y="61925"/>
                </a:lnTo>
                <a:lnTo>
                  <a:pt x="19507" y="61546"/>
                </a:lnTo>
                <a:lnTo>
                  <a:pt x="19444" y="61167"/>
                </a:lnTo>
                <a:lnTo>
                  <a:pt x="19394" y="60776"/>
                </a:lnTo>
                <a:lnTo>
                  <a:pt x="19356" y="60372"/>
                </a:lnTo>
                <a:lnTo>
                  <a:pt x="19330" y="59967"/>
                </a:lnTo>
                <a:lnTo>
                  <a:pt x="19330" y="59550"/>
                </a:lnTo>
                <a:lnTo>
                  <a:pt x="21680" y="60649"/>
                </a:lnTo>
                <a:lnTo>
                  <a:pt x="22830" y="61180"/>
                </a:lnTo>
                <a:lnTo>
                  <a:pt x="23954" y="61698"/>
                </a:lnTo>
                <a:lnTo>
                  <a:pt x="24978" y="62165"/>
                </a:lnTo>
                <a:lnTo>
                  <a:pt x="26001" y="62645"/>
                </a:lnTo>
                <a:lnTo>
                  <a:pt x="28048" y="63593"/>
                </a:lnTo>
                <a:lnTo>
                  <a:pt x="29071" y="64048"/>
                </a:lnTo>
                <a:lnTo>
                  <a:pt x="30107" y="64502"/>
                </a:lnTo>
                <a:lnTo>
                  <a:pt x="31143" y="64919"/>
                </a:lnTo>
                <a:lnTo>
                  <a:pt x="31661" y="65121"/>
                </a:lnTo>
                <a:lnTo>
                  <a:pt x="32191" y="65323"/>
                </a:lnTo>
                <a:lnTo>
                  <a:pt x="32406" y="65399"/>
                </a:lnTo>
                <a:lnTo>
                  <a:pt x="32608" y="65462"/>
                </a:lnTo>
                <a:lnTo>
                  <a:pt x="32823" y="65513"/>
                </a:lnTo>
                <a:lnTo>
                  <a:pt x="33025" y="65551"/>
                </a:lnTo>
                <a:lnTo>
                  <a:pt x="33227" y="65589"/>
                </a:lnTo>
                <a:lnTo>
                  <a:pt x="33430" y="65614"/>
                </a:lnTo>
                <a:lnTo>
                  <a:pt x="33632" y="65627"/>
                </a:lnTo>
                <a:lnTo>
                  <a:pt x="33821" y="65627"/>
                </a:lnTo>
                <a:lnTo>
                  <a:pt x="34023" y="65614"/>
                </a:lnTo>
                <a:lnTo>
                  <a:pt x="34213" y="65601"/>
                </a:lnTo>
                <a:lnTo>
                  <a:pt x="34402" y="65576"/>
                </a:lnTo>
                <a:lnTo>
                  <a:pt x="34579" y="65551"/>
                </a:lnTo>
                <a:lnTo>
                  <a:pt x="34769" y="65500"/>
                </a:lnTo>
                <a:lnTo>
                  <a:pt x="34946" y="65450"/>
                </a:lnTo>
                <a:lnTo>
                  <a:pt x="35122" y="65399"/>
                </a:lnTo>
                <a:lnTo>
                  <a:pt x="35299" y="65336"/>
                </a:lnTo>
                <a:lnTo>
                  <a:pt x="35464" y="65260"/>
                </a:lnTo>
                <a:lnTo>
                  <a:pt x="35628" y="65172"/>
                </a:lnTo>
                <a:lnTo>
                  <a:pt x="35792" y="65083"/>
                </a:lnTo>
                <a:lnTo>
                  <a:pt x="35944" y="64982"/>
                </a:lnTo>
                <a:lnTo>
                  <a:pt x="36095" y="64869"/>
                </a:lnTo>
                <a:lnTo>
                  <a:pt x="36247" y="64755"/>
                </a:lnTo>
                <a:lnTo>
                  <a:pt x="36398" y="64641"/>
                </a:lnTo>
                <a:lnTo>
                  <a:pt x="36537" y="64502"/>
                </a:lnTo>
                <a:lnTo>
                  <a:pt x="36676" y="64376"/>
                </a:lnTo>
                <a:lnTo>
                  <a:pt x="36803" y="64224"/>
                </a:lnTo>
                <a:lnTo>
                  <a:pt x="36929" y="64073"/>
                </a:lnTo>
                <a:lnTo>
                  <a:pt x="37055" y="63921"/>
                </a:lnTo>
                <a:lnTo>
                  <a:pt x="37169" y="63757"/>
                </a:lnTo>
                <a:lnTo>
                  <a:pt x="37283" y="63593"/>
                </a:lnTo>
                <a:lnTo>
                  <a:pt x="37498" y="63226"/>
                </a:lnTo>
                <a:lnTo>
                  <a:pt x="37498" y="62216"/>
                </a:lnTo>
                <a:lnTo>
                  <a:pt x="37220" y="62001"/>
                </a:lnTo>
                <a:lnTo>
                  <a:pt x="36954" y="61774"/>
                </a:lnTo>
                <a:lnTo>
                  <a:pt x="36398" y="61306"/>
                </a:lnTo>
                <a:lnTo>
                  <a:pt x="36121" y="61092"/>
                </a:lnTo>
                <a:lnTo>
                  <a:pt x="35843" y="60889"/>
                </a:lnTo>
                <a:lnTo>
                  <a:pt x="35539" y="60700"/>
                </a:lnTo>
                <a:lnTo>
                  <a:pt x="35388" y="60624"/>
                </a:lnTo>
                <a:lnTo>
                  <a:pt x="35236" y="60548"/>
                </a:lnTo>
                <a:lnTo>
                  <a:pt x="34845" y="60384"/>
                </a:lnTo>
                <a:lnTo>
                  <a:pt x="34453" y="60233"/>
                </a:lnTo>
                <a:lnTo>
                  <a:pt x="34061" y="60119"/>
                </a:lnTo>
                <a:lnTo>
                  <a:pt x="33670" y="60018"/>
                </a:lnTo>
                <a:lnTo>
                  <a:pt x="33265" y="59942"/>
                </a:lnTo>
                <a:lnTo>
                  <a:pt x="32861" y="59879"/>
                </a:lnTo>
                <a:lnTo>
                  <a:pt x="32457" y="59841"/>
                </a:lnTo>
                <a:lnTo>
                  <a:pt x="32052" y="59816"/>
                </a:lnTo>
                <a:lnTo>
                  <a:pt x="31648" y="59803"/>
                </a:lnTo>
                <a:lnTo>
                  <a:pt x="31244" y="59816"/>
                </a:lnTo>
                <a:lnTo>
                  <a:pt x="30827" y="59828"/>
                </a:lnTo>
                <a:lnTo>
                  <a:pt x="30423" y="59866"/>
                </a:lnTo>
                <a:lnTo>
                  <a:pt x="30018" y="59917"/>
                </a:lnTo>
                <a:lnTo>
                  <a:pt x="29614" y="59967"/>
                </a:lnTo>
                <a:lnTo>
                  <a:pt x="29210" y="60043"/>
                </a:lnTo>
                <a:lnTo>
                  <a:pt x="28818" y="60131"/>
                </a:lnTo>
                <a:lnTo>
                  <a:pt x="28225" y="60245"/>
                </a:lnTo>
                <a:lnTo>
                  <a:pt x="27643" y="60346"/>
                </a:lnTo>
                <a:lnTo>
                  <a:pt x="27062" y="60435"/>
                </a:lnTo>
                <a:lnTo>
                  <a:pt x="26481" y="60498"/>
                </a:lnTo>
                <a:lnTo>
                  <a:pt x="25913" y="60536"/>
                </a:lnTo>
                <a:lnTo>
                  <a:pt x="25344" y="60561"/>
                </a:lnTo>
                <a:lnTo>
                  <a:pt x="24776" y="60548"/>
                </a:lnTo>
                <a:lnTo>
                  <a:pt x="24207" y="60523"/>
                </a:lnTo>
                <a:lnTo>
                  <a:pt x="23651" y="60460"/>
                </a:lnTo>
                <a:lnTo>
                  <a:pt x="23373" y="60409"/>
                </a:lnTo>
                <a:lnTo>
                  <a:pt x="23095" y="60359"/>
                </a:lnTo>
                <a:lnTo>
                  <a:pt x="22817" y="60308"/>
                </a:lnTo>
                <a:lnTo>
                  <a:pt x="22552" y="60245"/>
                </a:lnTo>
                <a:lnTo>
                  <a:pt x="22274" y="60169"/>
                </a:lnTo>
                <a:lnTo>
                  <a:pt x="21996" y="60081"/>
                </a:lnTo>
                <a:lnTo>
                  <a:pt x="21731" y="59993"/>
                </a:lnTo>
                <a:lnTo>
                  <a:pt x="21453" y="59891"/>
                </a:lnTo>
                <a:lnTo>
                  <a:pt x="21188" y="59790"/>
                </a:lnTo>
                <a:lnTo>
                  <a:pt x="20922" y="59664"/>
                </a:lnTo>
                <a:lnTo>
                  <a:pt x="20644" y="59538"/>
                </a:lnTo>
                <a:lnTo>
                  <a:pt x="20379" y="59399"/>
                </a:lnTo>
                <a:lnTo>
                  <a:pt x="20114" y="59260"/>
                </a:lnTo>
                <a:lnTo>
                  <a:pt x="19848" y="59096"/>
                </a:lnTo>
                <a:lnTo>
                  <a:pt x="19608" y="58944"/>
                </a:lnTo>
                <a:lnTo>
                  <a:pt x="19482" y="58868"/>
                </a:lnTo>
                <a:lnTo>
                  <a:pt x="19368" y="58780"/>
                </a:lnTo>
                <a:lnTo>
                  <a:pt x="19267" y="58691"/>
                </a:lnTo>
                <a:lnTo>
                  <a:pt x="19179" y="58603"/>
                </a:lnTo>
                <a:lnTo>
                  <a:pt x="19116" y="58502"/>
                </a:lnTo>
                <a:lnTo>
                  <a:pt x="19090" y="58451"/>
                </a:lnTo>
                <a:lnTo>
                  <a:pt x="19078" y="58401"/>
                </a:lnTo>
                <a:lnTo>
                  <a:pt x="18863" y="56708"/>
                </a:lnTo>
                <a:lnTo>
                  <a:pt x="18648" y="55015"/>
                </a:lnTo>
                <a:lnTo>
                  <a:pt x="18269" y="51617"/>
                </a:lnTo>
                <a:lnTo>
                  <a:pt x="18648" y="51440"/>
                </a:lnTo>
                <a:lnTo>
                  <a:pt x="20013" y="53487"/>
                </a:lnTo>
                <a:lnTo>
                  <a:pt x="20695" y="54510"/>
                </a:lnTo>
                <a:lnTo>
                  <a:pt x="21352" y="55533"/>
                </a:lnTo>
                <a:lnTo>
                  <a:pt x="21706" y="56089"/>
                </a:lnTo>
                <a:lnTo>
                  <a:pt x="22072" y="56620"/>
                </a:lnTo>
                <a:lnTo>
                  <a:pt x="22261" y="56885"/>
                </a:lnTo>
                <a:lnTo>
                  <a:pt x="22451" y="57138"/>
                </a:lnTo>
                <a:lnTo>
                  <a:pt x="22653" y="57390"/>
                </a:lnTo>
                <a:lnTo>
                  <a:pt x="22868" y="57630"/>
                </a:lnTo>
                <a:lnTo>
                  <a:pt x="23083" y="57845"/>
                </a:lnTo>
                <a:lnTo>
                  <a:pt x="23323" y="58060"/>
                </a:lnTo>
                <a:lnTo>
                  <a:pt x="23563" y="58262"/>
                </a:lnTo>
                <a:lnTo>
                  <a:pt x="23815" y="58439"/>
                </a:lnTo>
                <a:lnTo>
                  <a:pt x="24093" y="58603"/>
                </a:lnTo>
                <a:lnTo>
                  <a:pt x="24384" y="58755"/>
                </a:lnTo>
                <a:lnTo>
                  <a:pt x="24687" y="58881"/>
                </a:lnTo>
                <a:lnTo>
                  <a:pt x="25016" y="58982"/>
                </a:lnTo>
                <a:lnTo>
                  <a:pt x="25117" y="58995"/>
                </a:lnTo>
                <a:lnTo>
                  <a:pt x="25230" y="59007"/>
                </a:lnTo>
                <a:lnTo>
                  <a:pt x="25331" y="59007"/>
                </a:lnTo>
                <a:lnTo>
                  <a:pt x="25445" y="58995"/>
                </a:lnTo>
                <a:lnTo>
                  <a:pt x="25685" y="58944"/>
                </a:lnTo>
                <a:lnTo>
                  <a:pt x="25925" y="58868"/>
                </a:lnTo>
                <a:lnTo>
                  <a:pt x="26418" y="58679"/>
                </a:lnTo>
                <a:lnTo>
                  <a:pt x="26671" y="58578"/>
                </a:lnTo>
                <a:lnTo>
                  <a:pt x="26911" y="58502"/>
                </a:lnTo>
                <a:lnTo>
                  <a:pt x="26860" y="58287"/>
                </a:lnTo>
                <a:lnTo>
                  <a:pt x="26822" y="58060"/>
                </a:lnTo>
                <a:lnTo>
                  <a:pt x="26746" y="57605"/>
                </a:lnTo>
                <a:lnTo>
                  <a:pt x="26696" y="57390"/>
                </a:lnTo>
                <a:lnTo>
                  <a:pt x="26633" y="57188"/>
                </a:lnTo>
                <a:lnTo>
                  <a:pt x="26582" y="57100"/>
                </a:lnTo>
                <a:lnTo>
                  <a:pt x="26544" y="57024"/>
                </a:lnTo>
                <a:lnTo>
                  <a:pt x="26481" y="56961"/>
                </a:lnTo>
                <a:lnTo>
                  <a:pt x="26418" y="56898"/>
                </a:lnTo>
                <a:lnTo>
                  <a:pt x="25849" y="56468"/>
                </a:lnTo>
                <a:lnTo>
                  <a:pt x="25268" y="56051"/>
                </a:lnTo>
                <a:lnTo>
                  <a:pt x="24674" y="55647"/>
                </a:lnTo>
                <a:lnTo>
                  <a:pt x="24081" y="55243"/>
                </a:lnTo>
                <a:lnTo>
                  <a:pt x="22893" y="54434"/>
                </a:lnTo>
                <a:lnTo>
                  <a:pt x="22299" y="54030"/>
                </a:lnTo>
                <a:lnTo>
                  <a:pt x="21718" y="53613"/>
                </a:lnTo>
                <a:lnTo>
                  <a:pt x="21327" y="53335"/>
                </a:lnTo>
                <a:lnTo>
                  <a:pt x="20948" y="53032"/>
                </a:lnTo>
                <a:lnTo>
                  <a:pt x="20190" y="52426"/>
                </a:lnTo>
                <a:lnTo>
                  <a:pt x="19444" y="51807"/>
                </a:lnTo>
                <a:lnTo>
                  <a:pt x="18699" y="51200"/>
                </a:lnTo>
                <a:lnTo>
                  <a:pt x="19002" y="50771"/>
                </a:lnTo>
                <a:lnTo>
                  <a:pt x="20480" y="51604"/>
                </a:lnTo>
                <a:lnTo>
                  <a:pt x="21958" y="52451"/>
                </a:lnTo>
                <a:lnTo>
                  <a:pt x="23449" y="53272"/>
                </a:lnTo>
                <a:lnTo>
                  <a:pt x="24194" y="53689"/>
                </a:lnTo>
                <a:lnTo>
                  <a:pt x="24952" y="54080"/>
                </a:lnTo>
                <a:lnTo>
                  <a:pt x="25875" y="54548"/>
                </a:lnTo>
                <a:lnTo>
                  <a:pt x="26342" y="54775"/>
                </a:lnTo>
                <a:lnTo>
                  <a:pt x="26810" y="54990"/>
                </a:lnTo>
                <a:lnTo>
                  <a:pt x="27277" y="55205"/>
                </a:lnTo>
                <a:lnTo>
                  <a:pt x="27757" y="55394"/>
                </a:lnTo>
                <a:lnTo>
                  <a:pt x="28237" y="55571"/>
                </a:lnTo>
                <a:lnTo>
                  <a:pt x="28717" y="55735"/>
                </a:lnTo>
                <a:lnTo>
                  <a:pt x="29210" y="55874"/>
                </a:lnTo>
                <a:lnTo>
                  <a:pt x="29703" y="56001"/>
                </a:lnTo>
                <a:lnTo>
                  <a:pt x="30208" y="56102"/>
                </a:lnTo>
                <a:lnTo>
                  <a:pt x="30713" y="56165"/>
                </a:lnTo>
                <a:lnTo>
                  <a:pt x="31231" y="56215"/>
                </a:lnTo>
                <a:lnTo>
                  <a:pt x="31484" y="56228"/>
                </a:lnTo>
                <a:lnTo>
                  <a:pt x="32015" y="56228"/>
                </a:lnTo>
                <a:lnTo>
                  <a:pt x="32280" y="56215"/>
                </a:lnTo>
                <a:lnTo>
                  <a:pt x="32558" y="56190"/>
                </a:lnTo>
                <a:lnTo>
                  <a:pt x="32823" y="56165"/>
                </a:lnTo>
                <a:lnTo>
                  <a:pt x="33114" y="56114"/>
                </a:lnTo>
                <a:lnTo>
                  <a:pt x="33392" y="56064"/>
                </a:lnTo>
                <a:lnTo>
                  <a:pt x="33670" y="55988"/>
                </a:lnTo>
                <a:lnTo>
                  <a:pt x="33922" y="55900"/>
                </a:lnTo>
                <a:lnTo>
                  <a:pt x="34162" y="55798"/>
                </a:lnTo>
                <a:lnTo>
                  <a:pt x="34390" y="55685"/>
                </a:lnTo>
                <a:lnTo>
                  <a:pt x="34604" y="55558"/>
                </a:lnTo>
                <a:lnTo>
                  <a:pt x="34807" y="55420"/>
                </a:lnTo>
                <a:lnTo>
                  <a:pt x="34983" y="55268"/>
                </a:lnTo>
                <a:lnTo>
                  <a:pt x="35148" y="55091"/>
                </a:lnTo>
                <a:lnTo>
                  <a:pt x="35299" y="54914"/>
                </a:lnTo>
                <a:lnTo>
                  <a:pt x="35426" y="54737"/>
                </a:lnTo>
                <a:lnTo>
                  <a:pt x="35539" y="54535"/>
                </a:lnTo>
                <a:lnTo>
                  <a:pt x="35628" y="54320"/>
                </a:lnTo>
                <a:lnTo>
                  <a:pt x="35704" y="54093"/>
                </a:lnTo>
                <a:lnTo>
                  <a:pt x="35754" y="53866"/>
                </a:lnTo>
                <a:lnTo>
                  <a:pt x="35792" y="53638"/>
                </a:lnTo>
                <a:lnTo>
                  <a:pt x="35805" y="53424"/>
                </a:lnTo>
                <a:lnTo>
                  <a:pt x="35805" y="53221"/>
                </a:lnTo>
                <a:lnTo>
                  <a:pt x="35779" y="53019"/>
                </a:lnTo>
                <a:lnTo>
                  <a:pt x="35742" y="52830"/>
                </a:lnTo>
                <a:lnTo>
                  <a:pt x="35678" y="52653"/>
                </a:lnTo>
                <a:lnTo>
                  <a:pt x="35603" y="52476"/>
                </a:lnTo>
                <a:lnTo>
                  <a:pt x="35501" y="52312"/>
                </a:lnTo>
                <a:lnTo>
                  <a:pt x="35375" y="52160"/>
                </a:lnTo>
                <a:lnTo>
                  <a:pt x="35224" y="52009"/>
                </a:lnTo>
                <a:lnTo>
                  <a:pt x="35047" y="51870"/>
                </a:lnTo>
                <a:lnTo>
                  <a:pt x="34845" y="51743"/>
                </a:lnTo>
                <a:lnTo>
                  <a:pt x="34617" y="51617"/>
                </a:lnTo>
                <a:lnTo>
                  <a:pt x="34352" y="51503"/>
                </a:lnTo>
                <a:lnTo>
                  <a:pt x="34074" y="51390"/>
                </a:lnTo>
                <a:lnTo>
                  <a:pt x="33745" y="51289"/>
                </a:lnTo>
                <a:lnTo>
                  <a:pt x="33088" y="51099"/>
                </a:lnTo>
                <a:lnTo>
                  <a:pt x="32432" y="50935"/>
                </a:lnTo>
                <a:lnTo>
                  <a:pt x="31762" y="50783"/>
                </a:lnTo>
                <a:lnTo>
                  <a:pt x="31080" y="50670"/>
                </a:lnTo>
                <a:lnTo>
                  <a:pt x="30397" y="50569"/>
                </a:lnTo>
                <a:lnTo>
                  <a:pt x="29715" y="50493"/>
                </a:lnTo>
                <a:lnTo>
                  <a:pt x="29033" y="50442"/>
                </a:lnTo>
                <a:lnTo>
                  <a:pt x="28363" y="50430"/>
                </a:lnTo>
                <a:lnTo>
                  <a:pt x="27656" y="50430"/>
                </a:lnTo>
                <a:lnTo>
                  <a:pt x="26949" y="50468"/>
                </a:lnTo>
                <a:lnTo>
                  <a:pt x="26241" y="50531"/>
                </a:lnTo>
                <a:lnTo>
                  <a:pt x="25534" y="50606"/>
                </a:lnTo>
                <a:lnTo>
                  <a:pt x="24839" y="50708"/>
                </a:lnTo>
                <a:lnTo>
                  <a:pt x="24131" y="50821"/>
                </a:lnTo>
                <a:lnTo>
                  <a:pt x="23436" y="50960"/>
                </a:lnTo>
                <a:lnTo>
                  <a:pt x="22742" y="51099"/>
                </a:lnTo>
                <a:lnTo>
                  <a:pt x="22438" y="51150"/>
                </a:lnTo>
                <a:lnTo>
                  <a:pt x="22148" y="51175"/>
                </a:lnTo>
                <a:lnTo>
                  <a:pt x="21870" y="51162"/>
                </a:lnTo>
                <a:lnTo>
                  <a:pt x="21604" y="51150"/>
                </a:lnTo>
                <a:lnTo>
                  <a:pt x="21339" y="51099"/>
                </a:lnTo>
                <a:lnTo>
                  <a:pt x="21087" y="51036"/>
                </a:lnTo>
                <a:lnTo>
                  <a:pt x="20834" y="50960"/>
                </a:lnTo>
                <a:lnTo>
                  <a:pt x="20581" y="50872"/>
                </a:lnTo>
                <a:lnTo>
                  <a:pt x="20341" y="50783"/>
                </a:lnTo>
                <a:lnTo>
                  <a:pt x="20101" y="50670"/>
                </a:lnTo>
                <a:lnTo>
                  <a:pt x="19621" y="50442"/>
                </a:lnTo>
                <a:lnTo>
                  <a:pt x="19141" y="50215"/>
                </a:lnTo>
                <a:lnTo>
                  <a:pt x="18661" y="50000"/>
                </a:lnTo>
                <a:lnTo>
                  <a:pt x="18598" y="49962"/>
                </a:lnTo>
                <a:lnTo>
                  <a:pt x="18535" y="49899"/>
                </a:lnTo>
                <a:lnTo>
                  <a:pt x="18471" y="49836"/>
                </a:lnTo>
                <a:lnTo>
                  <a:pt x="18421" y="49747"/>
                </a:lnTo>
                <a:lnTo>
                  <a:pt x="18370" y="49659"/>
                </a:lnTo>
                <a:lnTo>
                  <a:pt x="18332" y="49571"/>
                </a:lnTo>
                <a:lnTo>
                  <a:pt x="18320" y="49482"/>
                </a:lnTo>
                <a:lnTo>
                  <a:pt x="18307" y="49406"/>
                </a:lnTo>
                <a:lnTo>
                  <a:pt x="18294" y="47486"/>
                </a:lnTo>
                <a:lnTo>
                  <a:pt x="18294" y="45553"/>
                </a:lnTo>
                <a:lnTo>
                  <a:pt x="18294" y="41612"/>
                </a:lnTo>
                <a:lnTo>
                  <a:pt x="19116" y="41940"/>
                </a:lnTo>
                <a:lnTo>
                  <a:pt x="19937" y="42256"/>
                </a:lnTo>
                <a:lnTo>
                  <a:pt x="21604" y="42901"/>
                </a:lnTo>
                <a:lnTo>
                  <a:pt x="22438" y="43229"/>
                </a:lnTo>
                <a:lnTo>
                  <a:pt x="23259" y="43570"/>
                </a:lnTo>
                <a:lnTo>
                  <a:pt x="24081" y="43936"/>
                </a:lnTo>
                <a:lnTo>
                  <a:pt x="24889" y="44315"/>
                </a:lnTo>
                <a:lnTo>
                  <a:pt x="25470" y="44593"/>
                </a:lnTo>
                <a:lnTo>
                  <a:pt x="26039" y="44859"/>
                </a:lnTo>
                <a:lnTo>
                  <a:pt x="26620" y="45111"/>
                </a:lnTo>
                <a:lnTo>
                  <a:pt x="27201" y="45351"/>
                </a:lnTo>
                <a:lnTo>
                  <a:pt x="27782" y="45566"/>
                </a:lnTo>
                <a:lnTo>
                  <a:pt x="28376" y="45781"/>
                </a:lnTo>
                <a:lnTo>
                  <a:pt x="28957" y="45958"/>
                </a:lnTo>
                <a:lnTo>
                  <a:pt x="29564" y="46122"/>
                </a:lnTo>
                <a:lnTo>
                  <a:pt x="30157" y="46273"/>
                </a:lnTo>
                <a:lnTo>
                  <a:pt x="30764" y="46400"/>
                </a:lnTo>
                <a:lnTo>
                  <a:pt x="31370" y="46488"/>
                </a:lnTo>
                <a:lnTo>
                  <a:pt x="31989" y="46564"/>
                </a:lnTo>
                <a:lnTo>
                  <a:pt x="32608" y="46602"/>
                </a:lnTo>
                <a:lnTo>
                  <a:pt x="33240" y="46627"/>
                </a:lnTo>
                <a:lnTo>
                  <a:pt x="33556" y="46615"/>
                </a:lnTo>
                <a:lnTo>
                  <a:pt x="33884" y="46602"/>
                </a:lnTo>
                <a:lnTo>
                  <a:pt x="34200" y="46589"/>
                </a:lnTo>
                <a:lnTo>
                  <a:pt x="34529" y="46564"/>
                </a:lnTo>
                <a:lnTo>
                  <a:pt x="34781" y="46526"/>
                </a:lnTo>
                <a:lnTo>
                  <a:pt x="35034" y="46476"/>
                </a:lnTo>
                <a:lnTo>
                  <a:pt x="35274" y="46400"/>
                </a:lnTo>
                <a:lnTo>
                  <a:pt x="35514" y="46324"/>
                </a:lnTo>
                <a:lnTo>
                  <a:pt x="35742" y="46223"/>
                </a:lnTo>
                <a:lnTo>
                  <a:pt x="35956" y="46097"/>
                </a:lnTo>
                <a:lnTo>
                  <a:pt x="36158" y="45970"/>
                </a:lnTo>
                <a:lnTo>
                  <a:pt x="36348" y="45831"/>
                </a:lnTo>
                <a:lnTo>
                  <a:pt x="36525" y="45680"/>
                </a:lnTo>
                <a:lnTo>
                  <a:pt x="36676" y="45516"/>
                </a:lnTo>
                <a:lnTo>
                  <a:pt x="36828" y="45339"/>
                </a:lnTo>
                <a:lnTo>
                  <a:pt x="36942" y="45149"/>
                </a:lnTo>
                <a:lnTo>
                  <a:pt x="37055" y="44960"/>
                </a:lnTo>
                <a:lnTo>
                  <a:pt x="37144" y="44770"/>
                </a:lnTo>
                <a:lnTo>
                  <a:pt x="37207" y="44568"/>
                </a:lnTo>
                <a:lnTo>
                  <a:pt x="37245" y="44366"/>
                </a:lnTo>
                <a:lnTo>
                  <a:pt x="37270" y="44126"/>
                </a:lnTo>
                <a:lnTo>
                  <a:pt x="37283" y="43911"/>
                </a:lnTo>
                <a:lnTo>
                  <a:pt x="37270" y="43696"/>
                </a:lnTo>
                <a:lnTo>
                  <a:pt x="37245" y="43494"/>
                </a:lnTo>
                <a:lnTo>
                  <a:pt x="37194" y="43305"/>
                </a:lnTo>
                <a:lnTo>
                  <a:pt x="37131" y="43128"/>
                </a:lnTo>
                <a:lnTo>
                  <a:pt x="37043" y="42964"/>
                </a:lnTo>
                <a:lnTo>
                  <a:pt x="36929" y="42800"/>
                </a:lnTo>
                <a:lnTo>
                  <a:pt x="36803" y="42648"/>
                </a:lnTo>
                <a:lnTo>
                  <a:pt x="36651" y="42496"/>
                </a:lnTo>
                <a:lnTo>
                  <a:pt x="36474" y="42357"/>
                </a:lnTo>
                <a:lnTo>
                  <a:pt x="36285" y="42231"/>
                </a:lnTo>
                <a:lnTo>
                  <a:pt x="36057" y="42105"/>
                </a:lnTo>
                <a:lnTo>
                  <a:pt x="35817" y="41978"/>
                </a:lnTo>
                <a:lnTo>
                  <a:pt x="35539" y="41865"/>
                </a:lnTo>
                <a:lnTo>
                  <a:pt x="35236" y="41751"/>
                </a:lnTo>
                <a:lnTo>
                  <a:pt x="34769" y="41599"/>
                </a:lnTo>
                <a:lnTo>
                  <a:pt x="34301" y="41473"/>
                </a:lnTo>
                <a:lnTo>
                  <a:pt x="33834" y="41372"/>
                </a:lnTo>
                <a:lnTo>
                  <a:pt x="33366" y="41296"/>
                </a:lnTo>
                <a:lnTo>
                  <a:pt x="32886" y="41233"/>
                </a:lnTo>
                <a:lnTo>
                  <a:pt x="32419" y="41195"/>
                </a:lnTo>
                <a:lnTo>
                  <a:pt x="31939" y="41183"/>
                </a:lnTo>
                <a:lnTo>
                  <a:pt x="31471" y="41183"/>
                </a:lnTo>
                <a:lnTo>
                  <a:pt x="30991" y="41195"/>
                </a:lnTo>
                <a:lnTo>
                  <a:pt x="30524" y="41220"/>
                </a:lnTo>
                <a:lnTo>
                  <a:pt x="30044" y="41271"/>
                </a:lnTo>
                <a:lnTo>
                  <a:pt x="29576" y="41321"/>
                </a:lnTo>
                <a:lnTo>
                  <a:pt x="29096" y="41372"/>
                </a:lnTo>
                <a:lnTo>
                  <a:pt x="28616" y="41448"/>
                </a:lnTo>
                <a:lnTo>
                  <a:pt x="27669" y="41599"/>
                </a:lnTo>
                <a:lnTo>
                  <a:pt x="27239" y="41675"/>
                </a:lnTo>
                <a:lnTo>
                  <a:pt x="26822" y="41776"/>
                </a:lnTo>
                <a:lnTo>
                  <a:pt x="25988" y="41978"/>
                </a:lnTo>
                <a:lnTo>
                  <a:pt x="25142" y="42181"/>
                </a:lnTo>
                <a:lnTo>
                  <a:pt x="24725" y="42269"/>
                </a:lnTo>
                <a:lnTo>
                  <a:pt x="24308" y="42357"/>
                </a:lnTo>
                <a:lnTo>
                  <a:pt x="23879" y="42421"/>
                </a:lnTo>
                <a:lnTo>
                  <a:pt x="23462" y="42458"/>
                </a:lnTo>
                <a:lnTo>
                  <a:pt x="23032" y="42471"/>
                </a:lnTo>
                <a:lnTo>
                  <a:pt x="22817" y="42471"/>
                </a:lnTo>
                <a:lnTo>
                  <a:pt x="22603" y="42458"/>
                </a:lnTo>
                <a:lnTo>
                  <a:pt x="22388" y="42433"/>
                </a:lnTo>
                <a:lnTo>
                  <a:pt x="22173" y="42408"/>
                </a:lnTo>
                <a:lnTo>
                  <a:pt x="21958" y="42357"/>
                </a:lnTo>
                <a:lnTo>
                  <a:pt x="21743" y="42319"/>
                </a:lnTo>
                <a:lnTo>
                  <a:pt x="21529" y="42256"/>
                </a:lnTo>
                <a:lnTo>
                  <a:pt x="21301" y="42181"/>
                </a:lnTo>
                <a:lnTo>
                  <a:pt x="21087" y="42092"/>
                </a:lnTo>
                <a:lnTo>
                  <a:pt x="20872" y="42004"/>
                </a:lnTo>
                <a:lnTo>
                  <a:pt x="20531" y="41852"/>
                </a:lnTo>
                <a:lnTo>
                  <a:pt x="20190" y="41713"/>
                </a:lnTo>
                <a:lnTo>
                  <a:pt x="19507" y="41460"/>
                </a:lnTo>
                <a:lnTo>
                  <a:pt x="18863" y="41246"/>
                </a:lnTo>
                <a:lnTo>
                  <a:pt x="18269" y="41044"/>
                </a:lnTo>
                <a:lnTo>
                  <a:pt x="18269" y="32567"/>
                </a:lnTo>
                <a:lnTo>
                  <a:pt x="18812" y="32820"/>
                </a:lnTo>
                <a:lnTo>
                  <a:pt x="19356" y="33047"/>
                </a:lnTo>
                <a:lnTo>
                  <a:pt x="20404" y="33489"/>
                </a:lnTo>
                <a:lnTo>
                  <a:pt x="20910" y="33704"/>
                </a:lnTo>
                <a:lnTo>
                  <a:pt x="21377" y="33944"/>
                </a:lnTo>
                <a:lnTo>
                  <a:pt x="21617" y="34070"/>
                </a:lnTo>
                <a:lnTo>
                  <a:pt x="21832" y="34197"/>
                </a:lnTo>
                <a:lnTo>
                  <a:pt x="22047" y="34336"/>
                </a:lnTo>
                <a:lnTo>
                  <a:pt x="22261" y="34487"/>
                </a:lnTo>
                <a:lnTo>
                  <a:pt x="22704" y="34803"/>
                </a:lnTo>
                <a:lnTo>
                  <a:pt x="23146" y="35106"/>
                </a:lnTo>
                <a:lnTo>
                  <a:pt x="23588" y="35409"/>
                </a:lnTo>
                <a:lnTo>
                  <a:pt x="24043" y="35700"/>
                </a:lnTo>
                <a:lnTo>
                  <a:pt x="24485" y="35978"/>
                </a:lnTo>
                <a:lnTo>
                  <a:pt x="24952" y="36243"/>
                </a:lnTo>
                <a:lnTo>
                  <a:pt x="25407" y="36496"/>
                </a:lnTo>
                <a:lnTo>
                  <a:pt x="25875" y="36748"/>
                </a:lnTo>
                <a:lnTo>
                  <a:pt x="26355" y="36989"/>
                </a:lnTo>
                <a:lnTo>
                  <a:pt x="26822" y="37216"/>
                </a:lnTo>
                <a:lnTo>
                  <a:pt x="27315" y="37431"/>
                </a:lnTo>
                <a:lnTo>
                  <a:pt x="27795" y="37645"/>
                </a:lnTo>
                <a:lnTo>
                  <a:pt x="28288" y="37835"/>
                </a:lnTo>
                <a:lnTo>
                  <a:pt x="28793" y="38024"/>
                </a:lnTo>
                <a:lnTo>
                  <a:pt x="29298" y="38189"/>
                </a:lnTo>
                <a:lnTo>
                  <a:pt x="29804" y="38353"/>
                </a:lnTo>
                <a:lnTo>
                  <a:pt x="30107" y="38441"/>
                </a:lnTo>
                <a:lnTo>
                  <a:pt x="30397" y="38517"/>
                </a:lnTo>
                <a:lnTo>
                  <a:pt x="30701" y="38580"/>
                </a:lnTo>
                <a:lnTo>
                  <a:pt x="31004" y="38643"/>
                </a:lnTo>
                <a:lnTo>
                  <a:pt x="31307" y="38681"/>
                </a:lnTo>
                <a:lnTo>
                  <a:pt x="31598" y="38719"/>
                </a:lnTo>
                <a:lnTo>
                  <a:pt x="31901" y="38744"/>
                </a:lnTo>
                <a:lnTo>
                  <a:pt x="32507" y="38744"/>
                </a:lnTo>
                <a:lnTo>
                  <a:pt x="32811" y="38719"/>
                </a:lnTo>
                <a:lnTo>
                  <a:pt x="33101" y="38669"/>
                </a:lnTo>
                <a:lnTo>
                  <a:pt x="33404" y="38618"/>
                </a:lnTo>
                <a:lnTo>
                  <a:pt x="33707" y="38530"/>
                </a:lnTo>
                <a:lnTo>
                  <a:pt x="33998" y="38441"/>
                </a:lnTo>
                <a:lnTo>
                  <a:pt x="34301" y="38315"/>
                </a:lnTo>
                <a:lnTo>
                  <a:pt x="34592" y="38176"/>
                </a:lnTo>
                <a:lnTo>
                  <a:pt x="34845" y="38024"/>
                </a:lnTo>
                <a:lnTo>
                  <a:pt x="35085" y="37860"/>
                </a:lnTo>
                <a:lnTo>
                  <a:pt x="35299" y="37671"/>
                </a:lnTo>
                <a:lnTo>
                  <a:pt x="35476" y="37481"/>
                </a:lnTo>
                <a:lnTo>
                  <a:pt x="35640" y="37279"/>
                </a:lnTo>
                <a:lnTo>
                  <a:pt x="35767" y="37064"/>
                </a:lnTo>
                <a:lnTo>
                  <a:pt x="35868" y="36837"/>
                </a:lnTo>
                <a:lnTo>
                  <a:pt x="35906" y="36723"/>
                </a:lnTo>
                <a:lnTo>
                  <a:pt x="35931" y="36610"/>
                </a:lnTo>
                <a:lnTo>
                  <a:pt x="35956" y="36483"/>
                </a:lnTo>
                <a:lnTo>
                  <a:pt x="35969" y="36370"/>
                </a:lnTo>
                <a:lnTo>
                  <a:pt x="35982" y="36256"/>
                </a:lnTo>
                <a:lnTo>
                  <a:pt x="35982" y="36129"/>
                </a:lnTo>
                <a:lnTo>
                  <a:pt x="35969" y="36016"/>
                </a:lnTo>
                <a:lnTo>
                  <a:pt x="35956" y="35902"/>
                </a:lnTo>
                <a:lnTo>
                  <a:pt x="35931" y="35776"/>
                </a:lnTo>
                <a:lnTo>
                  <a:pt x="35893" y="35662"/>
                </a:lnTo>
                <a:lnTo>
                  <a:pt x="35855" y="35548"/>
                </a:lnTo>
                <a:lnTo>
                  <a:pt x="35792" y="35435"/>
                </a:lnTo>
                <a:lnTo>
                  <a:pt x="35742" y="35321"/>
                </a:lnTo>
                <a:lnTo>
                  <a:pt x="35666" y="35207"/>
                </a:lnTo>
                <a:lnTo>
                  <a:pt x="35590" y="35094"/>
                </a:lnTo>
                <a:lnTo>
                  <a:pt x="35501" y="34980"/>
                </a:lnTo>
                <a:lnTo>
                  <a:pt x="35413" y="34879"/>
                </a:lnTo>
                <a:lnTo>
                  <a:pt x="35299" y="34778"/>
                </a:lnTo>
                <a:lnTo>
                  <a:pt x="35135" y="34614"/>
                </a:lnTo>
                <a:lnTo>
                  <a:pt x="34946" y="34462"/>
                </a:lnTo>
                <a:lnTo>
                  <a:pt x="34579" y="34171"/>
                </a:lnTo>
                <a:lnTo>
                  <a:pt x="34175" y="33906"/>
                </a:lnTo>
                <a:lnTo>
                  <a:pt x="33758" y="33666"/>
                </a:lnTo>
                <a:lnTo>
                  <a:pt x="33328" y="33439"/>
                </a:lnTo>
                <a:lnTo>
                  <a:pt x="32886" y="33237"/>
                </a:lnTo>
                <a:lnTo>
                  <a:pt x="32444" y="33072"/>
                </a:lnTo>
                <a:lnTo>
                  <a:pt x="31989" y="32933"/>
                </a:lnTo>
                <a:lnTo>
                  <a:pt x="31547" y="32820"/>
                </a:lnTo>
                <a:lnTo>
                  <a:pt x="31092" y="32731"/>
                </a:lnTo>
                <a:lnTo>
                  <a:pt x="30638" y="32668"/>
                </a:lnTo>
                <a:lnTo>
                  <a:pt x="30195" y="32630"/>
                </a:lnTo>
                <a:lnTo>
                  <a:pt x="29741" y="32605"/>
                </a:lnTo>
                <a:lnTo>
                  <a:pt x="29286" y="32605"/>
                </a:lnTo>
                <a:lnTo>
                  <a:pt x="28844" y="32618"/>
                </a:lnTo>
                <a:lnTo>
                  <a:pt x="28389" y="32656"/>
                </a:lnTo>
                <a:lnTo>
                  <a:pt x="27934" y="32693"/>
                </a:lnTo>
                <a:lnTo>
                  <a:pt x="27479" y="32744"/>
                </a:lnTo>
                <a:lnTo>
                  <a:pt x="27037" y="32807"/>
                </a:lnTo>
                <a:lnTo>
                  <a:pt x="26582" y="32883"/>
                </a:lnTo>
                <a:lnTo>
                  <a:pt x="25673" y="33034"/>
                </a:lnTo>
                <a:lnTo>
                  <a:pt x="24776" y="33186"/>
                </a:lnTo>
                <a:lnTo>
                  <a:pt x="24295" y="33262"/>
                </a:lnTo>
                <a:lnTo>
                  <a:pt x="23815" y="33312"/>
                </a:lnTo>
                <a:lnTo>
                  <a:pt x="23335" y="33338"/>
                </a:lnTo>
                <a:lnTo>
                  <a:pt x="22843" y="33338"/>
                </a:lnTo>
                <a:lnTo>
                  <a:pt x="22363" y="33325"/>
                </a:lnTo>
                <a:lnTo>
                  <a:pt x="21882" y="33275"/>
                </a:lnTo>
                <a:lnTo>
                  <a:pt x="21642" y="33237"/>
                </a:lnTo>
                <a:lnTo>
                  <a:pt x="21402" y="33186"/>
                </a:lnTo>
                <a:lnTo>
                  <a:pt x="21175" y="33136"/>
                </a:lnTo>
                <a:lnTo>
                  <a:pt x="20948" y="33072"/>
                </a:lnTo>
                <a:lnTo>
                  <a:pt x="20505" y="32946"/>
                </a:lnTo>
                <a:lnTo>
                  <a:pt x="20126" y="32820"/>
                </a:lnTo>
                <a:lnTo>
                  <a:pt x="19785" y="32706"/>
                </a:lnTo>
                <a:lnTo>
                  <a:pt x="19495" y="32580"/>
                </a:lnTo>
                <a:lnTo>
                  <a:pt x="19242" y="32453"/>
                </a:lnTo>
                <a:lnTo>
                  <a:pt x="19141" y="32390"/>
                </a:lnTo>
                <a:lnTo>
                  <a:pt x="19040" y="32327"/>
                </a:lnTo>
                <a:lnTo>
                  <a:pt x="18951" y="32251"/>
                </a:lnTo>
                <a:lnTo>
                  <a:pt x="18863" y="32175"/>
                </a:lnTo>
                <a:lnTo>
                  <a:pt x="18800" y="32100"/>
                </a:lnTo>
                <a:lnTo>
                  <a:pt x="18737" y="32011"/>
                </a:lnTo>
                <a:lnTo>
                  <a:pt x="18673" y="31923"/>
                </a:lnTo>
                <a:lnTo>
                  <a:pt x="18636" y="31822"/>
                </a:lnTo>
                <a:lnTo>
                  <a:pt x="18585" y="31721"/>
                </a:lnTo>
                <a:lnTo>
                  <a:pt x="18560" y="31620"/>
                </a:lnTo>
                <a:lnTo>
                  <a:pt x="18535" y="31493"/>
                </a:lnTo>
                <a:lnTo>
                  <a:pt x="18509" y="31367"/>
                </a:lnTo>
                <a:lnTo>
                  <a:pt x="18484" y="31102"/>
                </a:lnTo>
                <a:lnTo>
                  <a:pt x="18484" y="30786"/>
                </a:lnTo>
                <a:lnTo>
                  <a:pt x="18497" y="30432"/>
                </a:lnTo>
                <a:lnTo>
                  <a:pt x="18522" y="30028"/>
                </a:lnTo>
                <a:lnTo>
                  <a:pt x="18547" y="29586"/>
                </a:lnTo>
                <a:lnTo>
                  <a:pt x="18686" y="28070"/>
                </a:lnTo>
                <a:lnTo>
                  <a:pt x="18825" y="26567"/>
                </a:lnTo>
                <a:lnTo>
                  <a:pt x="19128" y="23547"/>
                </a:lnTo>
                <a:lnTo>
                  <a:pt x="19444" y="20541"/>
                </a:lnTo>
                <a:lnTo>
                  <a:pt x="19760" y="17522"/>
                </a:lnTo>
                <a:lnTo>
                  <a:pt x="20303" y="17471"/>
                </a:lnTo>
                <a:lnTo>
                  <a:pt x="20569" y="19038"/>
                </a:lnTo>
                <a:lnTo>
                  <a:pt x="20834" y="20604"/>
                </a:lnTo>
                <a:lnTo>
                  <a:pt x="20960" y="21387"/>
                </a:lnTo>
                <a:lnTo>
                  <a:pt x="21087" y="22170"/>
                </a:lnTo>
                <a:lnTo>
                  <a:pt x="21200" y="22954"/>
                </a:lnTo>
                <a:lnTo>
                  <a:pt x="21289" y="23737"/>
                </a:lnTo>
                <a:lnTo>
                  <a:pt x="21364" y="24444"/>
                </a:lnTo>
                <a:lnTo>
                  <a:pt x="21415" y="25152"/>
                </a:lnTo>
                <a:lnTo>
                  <a:pt x="21491" y="26554"/>
                </a:lnTo>
                <a:lnTo>
                  <a:pt x="21529" y="27261"/>
                </a:lnTo>
                <a:lnTo>
                  <a:pt x="21579" y="27956"/>
                </a:lnTo>
                <a:lnTo>
                  <a:pt x="21655" y="28664"/>
                </a:lnTo>
                <a:lnTo>
                  <a:pt x="21706" y="29005"/>
                </a:lnTo>
                <a:lnTo>
                  <a:pt x="21756" y="29358"/>
                </a:lnTo>
                <a:lnTo>
                  <a:pt x="21794" y="29472"/>
                </a:lnTo>
                <a:lnTo>
                  <a:pt x="21832" y="29598"/>
                </a:lnTo>
                <a:lnTo>
                  <a:pt x="21895" y="29725"/>
                </a:lnTo>
                <a:lnTo>
                  <a:pt x="21971" y="29864"/>
                </a:lnTo>
                <a:lnTo>
                  <a:pt x="22059" y="29990"/>
                </a:lnTo>
                <a:lnTo>
                  <a:pt x="22160" y="30116"/>
                </a:lnTo>
                <a:lnTo>
                  <a:pt x="22261" y="30243"/>
                </a:lnTo>
                <a:lnTo>
                  <a:pt x="22375" y="30356"/>
                </a:lnTo>
                <a:lnTo>
                  <a:pt x="22501" y="30470"/>
                </a:lnTo>
                <a:lnTo>
                  <a:pt x="22615" y="30571"/>
                </a:lnTo>
                <a:lnTo>
                  <a:pt x="22742" y="30672"/>
                </a:lnTo>
                <a:lnTo>
                  <a:pt x="22868" y="30748"/>
                </a:lnTo>
                <a:lnTo>
                  <a:pt x="22994" y="30824"/>
                </a:lnTo>
                <a:lnTo>
                  <a:pt x="23121" y="30874"/>
                </a:lnTo>
                <a:lnTo>
                  <a:pt x="23247" y="30912"/>
                </a:lnTo>
                <a:lnTo>
                  <a:pt x="23361" y="30925"/>
                </a:lnTo>
                <a:lnTo>
                  <a:pt x="23563" y="30937"/>
                </a:lnTo>
                <a:lnTo>
                  <a:pt x="23752" y="30912"/>
                </a:lnTo>
                <a:lnTo>
                  <a:pt x="23916" y="30874"/>
                </a:lnTo>
                <a:lnTo>
                  <a:pt x="24068" y="30799"/>
                </a:lnTo>
                <a:lnTo>
                  <a:pt x="24207" y="30710"/>
                </a:lnTo>
                <a:lnTo>
                  <a:pt x="24333" y="30609"/>
                </a:lnTo>
                <a:lnTo>
                  <a:pt x="24447" y="30483"/>
                </a:lnTo>
                <a:lnTo>
                  <a:pt x="24535" y="30344"/>
                </a:lnTo>
                <a:lnTo>
                  <a:pt x="24624" y="30192"/>
                </a:lnTo>
                <a:lnTo>
                  <a:pt x="24687" y="30041"/>
                </a:lnTo>
                <a:lnTo>
                  <a:pt x="24738" y="29864"/>
                </a:lnTo>
                <a:lnTo>
                  <a:pt x="24776" y="29699"/>
                </a:lnTo>
                <a:lnTo>
                  <a:pt x="24813" y="29523"/>
                </a:lnTo>
                <a:lnTo>
                  <a:pt x="24826" y="29333"/>
                </a:lnTo>
                <a:lnTo>
                  <a:pt x="24826" y="29156"/>
                </a:lnTo>
                <a:lnTo>
                  <a:pt x="24813" y="28979"/>
                </a:lnTo>
                <a:lnTo>
                  <a:pt x="24763" y="28424"/>
                </a:lnTo>
                <a:lnTo>
                  <a:pt x="24700" y="27868"/>
                </a:lnTo>
                <a:lnTo>
                  <a:pt x="24637" y="27312"/>
                </a:lnTo>
                <a:lnTo>
                  <a:pt x="24548" y="26743"/>
                </a:lnTo>
                <a:lnTo>
                  <a:pt x="24447" y="26200"/>
                </a:lnTo>
                <a:lnTo>
                  <a:pt x="24308" y="25657"/>
                </a:lnTo>
                <a:lnTo>
                  <a:pt x="24232" y="25392"/>
                </a:lnTo>
                <a:lnTo>
                  <a:pt x="24156" y="25126"/>
                </a:lnTo>
                <a:lnTo>
                  <a:pt x="24055" y="24861"/>
                </a:lnTo>
                <a:lnTo>
                  <a:pt x="23954" y="24609"/>
                </a:lnTo>
                <a:lnTo>
                  <a:pt x="23803" y="24255"/>
                </a:lnTo>
                <a:lnTo>
                  <a:pt x="23638" y="23901"/>
                </a:lnTo>
                <a:lnTo>
                  <a:pt x="23297" y="23194"/>
                </a:lnTo>
                <a:lnTo>
                  <a:pt x="22931" y="22499"/>
                </a:lnTo>
                <a:lnTo>
                  <a:pt x="22552" y="21817"/>
                </a:lnTo>
                <a:lnTo>
                  <a:pt x="21769" y="20452"/>
                </a:lnTo>
                <a:lnTo>
                  <a:pt x="21364" y="19770"/>
                </a:lnTo>
                <a:lnTo>
                  <a:pt x="20985" y="19088"/>
                </a:lnTo>
                <a:lnTo>
                  <a:pt x="21415" y="18785"/>
                </a:lnTo>
                <a:lnTo>
                  <a:pt x="22261" y="19770"/>
                </a:lnTo>
                <a:lnTo>
                  <a:pt x="23095" y="20743"/>
                </a:lnTo>
                <a:lnTo>
                  <a:pt x="23512" y="21236"/>
                </a:lnTo>
                <a:lnTo>
                  <a:pt x="23929" y="21741"/>
                </a:lnTo>
                <a:lnTo>
                  <a:pt x="24321" y="22246"/>
                </a:lnTo>
                <a:lnTo>
                  <a:pt x="24700" y="22764"/>
                </a:lnTo>
                <a:lnTo>
                  <a:pt x="25053" y="23244"/>
                </a:lnTo>
                <a:lnTo>
                  <a:pt x="25420" y="23712"/>
                </a:lnTo>
                <a:lnTo>
                  <a:pt x="25786" y="24166"/>
                </a:lnTo>
                <a:lnTo>
                  <a:pt x="26165" y="24609"/>
                </a:lnTo>
                <a:lnTo>
                  <a:pt x="26544" y="25038"/>
                </a:lnTo>
                <a:lnTo>
                  <a:pt x="26949" y="25455"/>
                </a:lnTo>
                <a:lnTo>
                  <a:pt x="27365" y="25859"/>
                </a:lnTo>
                <a:lnTo>
                  <a:pt x="27782" y="26251"/>
                </a:lnTo>
                <a:lnTo>
                  <a:pt x="28225" y="26617"/>
                </a:lnTo>
                <a:lnTo>
                  <a:pt x="28679" y="26971"/>
                </a:lnTo>
                <a:lnTo>
                  <a:pt x="29147" y="27299"/>
                </a:lnTo>
                <a:lnTo>
                  <a:pt x="29627" y="27615"/>
                </a:lnTo>
                <a:lnTo>
                  <a:pt x="30132" y="27906"/>
                </a:lnTo>
                <a:lnTo>
                  <a:pt x="30650" y="28184"/>
                </a:lnTo>
                <a:lnTo>
                  <a:pt x="31181" y="28424"/>
                </a:lnTo>
                <a:lnTo>
                  <a:pt x="31737" y="28651"/>
                </a:lnTo>
                <a:lnTo>
                  <a:pt x="32027" y="28752"/>
                </a:lnTo>
                <a:lnTo>
                  <a:pt x="32330" y="28815"/>
                </a:lnTo>
                <a:lnTo>
                  <a:pt x="32634" y="28853"/>
                </a:lnTo>
                <a:lnTo>
                  <a:pt x="32924" y="28878"/>
                </a:lnTo>
                <a:lnTo>
                  <a:pt x="33227" y="28866"/>
                </a:lnTo>
                <a:lnTo>
                  <a:pt x="33518" y="28828"/>
                </a:lnTo>
                <a:lnTo>
                  <a:pt x="33821" y="28765"/>
                </a:lnTo>
                <a:lnTo>
                  <a:pt x="34099" y="28676"/>
                </a:lnTo>
                <a:lnTo>
                  <a:pt x="34377" y="28563"/>
                </a:lnTo>
                <a:lnTo>
                  <a:pt x="34642" y="28436"/>
                </a:lnTo>
                <a:lnTo>
                  <a:pt x="34895" y="28285"/>
                </a:lnTo>
                <a:lnTo>
                  <a:pt x="35135" y="28108"/>
                </a:lnTo>
                <a:lnTo>
                  <a:pt x="35363" y="27918"/>
                </a:lnTo>
                <a:lnTo>
                  <a:pt x="35565" y="27704"/>
                </a:lnTo>
                <a:lnTo>
                  <a:pt x="35754" y="27476"/>
                </a:lnTo>
                <a:lnTo>
                  <a:pt x="35931" y="27236"/>
                </a:lnTo>
                <a:lnTo>
                  <a:pt x="36045" y="27034"/>
                </a:lnTo>
                <a:lnTo>
                  <a:pt x="36133" y="26819"/>
                </a:lnTo>
                <a:lnTo>
                  <a:pt x="36196" y="26604"/>
                </a:lnTo>
                <a:lnTo>
                  <a:pt x="36247" y="26390"/>
                </a:lnTo>
                <a:lnTo>
                  <a:pt x="36272" y="26175"/>
                </a:lnTo>
                <a:lnTo>
                  <a:pt x="36272" y="25948"/>
                </a:lnTo>
                <a:lnTo>
                  <a:pt x="36247" y="25720"/>
                </a:lnTo>
                <a:lnTo>
                  <a:pt x="36209" y="25493"/>
                </a:lnTo>
                <a:lnTo>
                  <a:pt x="36133" y="25265"/>
                </a:lnTo>
                <a:lnTo>
                  <a:pt x="36045" y="25038"/>
                </a:lnTo>
                <a:lnTo>
                  <a:pt x="35931" y="24811"/>
                </a:lnTo>
                <a:lnTo>
                  <a:pt x="35779" y="24583"/>
                </a:lnTo>
                <a:lnTo>
                  <a:pt x="35615" y="24356"/>
                </a:lnTo>
                <a:lnTo>
                  <a:pt x="35426" y="24128"/>
                </a:lnTo>
                <a:lnTo>
                  <a:pt x="35211" y="23901"/>
                </a:lnTo>
                <a:lnTo>
                  <a:pt x="34971" y="23674"/>
                </a:lnTo>
                <a:lnTo>
                  <a:pt x="34680" y="23421"/>
                </a:lnTo>
                <a:lnTo>
                  <a:pt x="34377" y="23181"/>
                </a:lnTo>
                <a:lnTo>
                  <a:pt x="34061" y="22941"/>
                </a:lnTo>
                <a:lnTo>
                  <a:pt x="33733" y="22714"/>
                </a:lnTo>
                <a:lnTo>
                  <a:pt x="33392" y="22512"/>
                </a:lnTo>
                <a:lnTo>
                  <a:pt x="33051" y="22322"/>
                </a:lnTo>
                <a:lnTo>
                  <a:pt x="32697" y="22158"/>
                </a:lnTo>
                <a:lnTo>
                  <a:pt x="32520" y="22095"/>
                </a:lnTo>
                <a:lnTo>
                  <a:pt x="32343" y="22031"/>
                </a:lnTo>
                <a:lnTo>
                  <a:pt x="31661" y="21817"/>
                </a:lnTo>
                <a:lnTo>
                  <a:pt x="30966" y="21615"/>
                </a:lnTo>
                <a:lnTo>
                  <a:pt x="30271" y="21425"/>
                </a:lnTo>
                <a:lnTo>
                  <a:pt x="29576" y="21248"/>
                </a:lnTo>
                <a:lnTo>
                  <a:pt x="28869" y="21097"/>
                </a:lnTo>
                <a:lnTo>
                  <a:pt x="28161" y="20970"/>
                </a:lnTo>
                <a:lnTo>
                  <a:pt x="27808" y="20907"/>
                </a:lnTo>
                <a:lnTo>
                  <a:pt x="27454" y="20857"/>
                </a:lnTo>
                <a:lnTo>
                  <a:pt x="27100" y="20819"/>
                </a:lnTo>
                <a:lnTo>
                  <a:pt x="26746" y="20793"/>
                </a:lnTo>
                <a:lnTo>
                  <a:pt x="26468" y="20768"/>
                </a:lnTo>
                <a:lnTo>
                  <a:pt x="26203" y="20730"/>
                </a:lnTo>
                <a:lnTo>
                  <a:pt x="25938" y="20692"/>
                </a:lnTo>
                <a:lnTo>
                  <a:pt x="25685" y="20642"/>
                </a:lnTo>
                <a:lnTo>
                  <a:pt x="25432" y="20591"/>
                </a:lnTo>
                <a:lnTo>
                  <a:pt x="25192" y="20516"/>
                </a:lnTo>
                <a:lnTo>
                  <a:pt x="24952" y="20452"/>
                </a:lnTo>
                <a:lnTo>
                  <a:pt x="24725" y="20364"/>
                </a:lnTo>
                <a:lnTo>
                  <a:pt x="24498" y="20276"/>
                </a:lnTo>
                <a:lnTo>
                  <a:pt x="24270" y="20187"/>
                </a:lnTo>
                <a:lnTo>
                  <a:pt x="24055" y="20073"/>
                </a:lnTo>
                <a:lnTo>
                  <a:pt x="23841" y="19972"/>
                </a:lnTo>
                <a:lnTo>
                  <a:pt x="23626" y="19859"/>
                </a:lnTo>
                <a:lnTo>
                  <a:pt x="23424" y="19732"/>
                </a:lnTo>
                <a:lnTo>
                  <a:pt x="23032" y="19467"/>
                </a:lnTo>
                <a:lnTo>
                  <a:pt x="22653" y="19189"/>
                </a:lnTo>
                <a:lnTo>
                  <a:pt x="22287" y="18886"/>
                </a:lnTo>
                <a:lnTo>
                  <a:pt x="21933" y="18558"/>
                </a:lnTo>
                <a:lnTo>
                  <a:pt x="21592" y="18216"/>
                </a:lnTo>
                <a:lnTo>
                  <a:pt x="21263" y="17850"/>
                </a:lnTo>
                <a:lnTo>
                  <a:pt x="20948" y="17484"/>
                </a:lnTo>
                <a:lnTo>
                  <a:pt x="20632" y="17092"/>
                </a:lnTo>
                <a:lnTo>
                  <a:pt x="20316" y="16701"/>
                </a:lnTo>
                <a:lnTo>
                  <a:pt x="20253" y="16587"/>
                </a:lnTo>
                <a:lnTo>
                  <a:pt x="20190" y="16460"/>
                </a:lnTo>
                <a:lnTo>
                  <a:pt x="20152" y="16334"/>
                </a:lnTo>
                <a:lnTo>
                  <a:pt x="20114" y="16195"/>
                </a:lnTo>
                <a:lnTo>
                  <a:pt x="20088" y="16044"/>
                </a:lnTo>
                <a:lnTo>
                  <a:pt x="20076" y="15905"/>
                </a:lnTo>
                <a:lnTo>
                  <a:pt x="20076" y="15766"/>
                </a:lnTo>
                <a:lnTo>
                  <a:pt x="20101" y="15639"/>
                </a:lnTo>
                <a:lnTo>
                  <a:pt x="20505" y="13391"/>
                </a:lnTo>
                <a:lnTo>
                  <a:pt x="20922" y="11155"/>
                </a:lnTo>
                <a:lnTo>
                  <a:pt x="21352" y="8919"/>
                </a:lnTo>
                <a:lnTo>
                  <a:pt x="21807" y="6683"/>
                </a:lnTo>
                <a:lnTo>
                  <a:pt x="21983" y="5836"/>
                </a:lnTo>
                <a:lnTo>
                  <a:pt x="22173" y="5003"/>
                </a:lnTo>
                <a:lnTo>
                  <a:pt x="22552" y="3335"/>
                </a:lnTo>
                <a:lnTo>
                  <a:pt x="22944" y="1668"/>
                </a:lnTo>
                <a:lnTo>
                  <a:pt x="23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341;p49">
            <a:extLst>
              <a:ext uri="{FF2B5EF4-FFF2-40B4-BE49-F238E27FC236}">
                <a16:creationId xmlns:a16="http://schemas.microsoft.com/office/drawing/2014/main" id="{855001A7-C6FD-47AD-9DA0-5591D9B66C6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2225" y="3274565"/>
            <a:ext cx="2013216" cy="1797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74;p62">
            <a:extLst>
              <a:ext uri="{FF2B5EF4-FFF2-40B4-BE49-F238E27FC236}">
                <a16:creationId xmlns:a16="http://schemas.microsoft.com/office/drawing/2014/main" id="{5AF3AD87-864B-49CE-9AA7-76398F25F571}"/>
              </a:ext>
            </a:extLst>
          </p:cNvPr>
          <p:cNvGrpSpPr/>
          <p:nvPr/>
        </p:nvGrpSpPr>
        <p:grpSpPr>
          <a:xfrm>
            <a:off x="4259752" y="1134140"/>
            <a:ext cx="3672063" cy="3161413"/>
            <a:chOff x="238125" y="1973675"/>
            <a:chExt cx="2558775" cy="1951825"/>
          </a:xfrm>
        </p:grpSpPr>
        <p:sp>
          <p:nvSpPr>
            <p:cNvPr id="10" name="Google Shape;575;p62">
              <a:extLst>
                <a:ext uri="{FF2B5EF4-FFF2-40B4-BE49-F238E27FC236}">
                  <a16:creationId xmlns:a16="http://schemas.microsoft.com/office/drawing/2014/main" id="{AFF01DBF-B985-43D1-98C0-91516D92020B}"/>
                </a:ext>
              </a:extLst>
            </p:cNvPr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6;p62">
              <a:extLst>
                <a:ext uri="{FF2B5EF4-FFF2-40B4-BE49-F238E27FC236}">
                  <a16:creationId xmlns:a16="http://schemas.microsoft.com/office/drawing/2014/main" id="{29198824-B482-498F-8B02-238E13564738}"/>
                </a:ext>
              </a:extLst>
            </p:cNvPr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7;p62">
              <a:extLst>
                <a:ext uri="{FF2B5EF4-FFF2-40B4-BE49-F238E27FC236}">
                  <a16:creationId xmlns:a16="http://schemas.microsoft.com/office/drawing/2014/main" id="{44909205-D2DE-49AD-B6C9-B8CF5B4D86AE}"/>
                </a:ext>
              </a:extLst>
            </p:cNvPr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8;p62">
              <a:extLst>
                <a:ext uri="{FF2B5EF4-FFF2-40B4-BE49-F238E27FC236}">
                  <a16:creationId xmlns:a16="http://schemas.microsoft.com/office/drawing/2014/main" id="{B5714E85-9726-413D-9911-D95E94D55046}"/>
                </a:ext>
              </a:extLst>
            </p:cNvPr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9;p62">
              <a:extLst>
                <a:ext uri="{FF2B5EF4-FFF2-40B4-BE49-F238E27FC236}">
                  <a16:creationId xmlns:a16="http://schemas.microsoft.com/office/drawing/2014/main" id="{4C1F25DE-331C-4E49-B9AA-B544D55253BC}"/>
                </a:ext>
              </a:extLst>
            </p:cNvPr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0;p62">
              <a:extLst>
                <a:ext uri="{FF2B5EF4-FFF2-40B4-BE49-F238E27FC236}">
                  <a16:creationId xmlns:a16="http://schemas.microsoft.com/office/drawing/2014/main" id="{BC481EB5-05DC-43DD-AA76-A77E29EF2897}"/>
                </a:ext>
              </a:extLst>
            </p:cNvPr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9;p36">
            <a:extLst>
              <a:ext uri="{FF2B5EF4-FFF2-40B4-BE49-F238E27FC236}">
                <a16:creationId xmlns:a16="http://schemas.microsoft.com/office/drawing/2014/main" id="{053EC850-E33A-4001-B0E5-F7C635ED5911}"/>
              </a:ext>
            </a:extLst>
          </p:cNvPr>
          <p:cNvSpPr txBox="1">
            <a:spLocks/>
          </p:cNvSpPr>
          <p:nvPr/>
        </p:nvSpPr>
        <p:spPr>
          <a:xfrm>
            <a:off x="4553081" y="1315844"/>
            <a:ext cx="3085406" cy="210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Chung  PH13390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Kim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Cúc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PH13344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Tuấn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PH15943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Lê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Khắc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Tùng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PH18652 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Lê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Hoàng</a:t>
            </a:r>
            <a:r>
              <a:rPr lang="vi-VN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PH15717</a:t>
            </a:r>
            <a:endParaRPr lang="en-US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B001F5EF-B7FF-4386-A8C6-257924BD6ED0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655707" y="237856"/>
            <a:ext cx="1894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Thống kê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9" name="Google Shape;369;p51"/>
          <p:cNvSpPr txBox="1">
            <a:spLocks noGrp="1"/>
          </p:cNvSpPr>
          <p:nvPr>
            <p:ph type="subTitle" idx="4294967295"/>
          </p:nvPr>
        </p:nvSpPr>
        <p:spPr>
          <a:xfrm>
            <a:off x="3741188" y="921544"/>
            <a:ext cx="3795468" cy="918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Chức năng thống kê được sử dụng để thống kê lại tất cả hàng hóa đã nhập</a:t>
            </a:r>
            <a:endParaRPr sz="16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Oxygen"/>
              <a:cs typeface="Calibri" panose="020F0502020204030204" pitchFamily="34" charset="0"/>
              <a:sym typeface="Oxygen"/>
            </a:endParaRPr>
          </a:p>
        </p:txBody>
      </p:sp>
      <p:sp>
        <p:nvSpPr>
          <p:cNvPr id="371" name="Google Shape;371;p51"/>
          <p:cNvSpPr txBox="1">
            <a:spLocks noGrp="1"/>
          </p:cNvSpPr>
          <p:nvPr>
            <p:ph type="subTitle" idx="4294967295"/>
          </p:nvPr>
        </p:nvSpPr>
        <p:spPr>
          <a:xfrm>
            <a:off x="3795838" y="2943226"/>
            <a:ext cx="3895481" cy="1066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Chức năng quản lý khuyến mãi được sử dụng để thêm , sửa , làm mới chương trình khuyến mãi</a:t>
            </a:r>
            <a:endParaRPr sz="16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Oxygen"/>
              <a:cs typeface="Calibri" panose="020F0502020204030204" pitchFamily="34" charset="0"/>
              <a:sym typeface="Oxygen"/>
            </a:endParaRPr>
          </a:p>
        </p:txBody>
      </p:sp>
      <p:pic>
        <p:nvPicPr>
          <p:cNvPr id="6146" name="Picture 2" descr="Số liệu thống kê">
            <a:extLst>
              <a:ext uri="{FF2B5EF4-FFF2-40B4-BE49-F238E27FC236}">
                <a16:creationId xmlns:a16="http://schemas.microsoft.com/office/drawing/2014/main" id="{96F5965A-09AC-43F7-A91D-8F6D5B08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1" y="885825"/>
            <a:ext cx="2671763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ự thật về nghề Sale: Chào 1000 người chỉ 2 người mua và bí quyết! -">
            <a:extLst>
              <a:ext uri="{FF2B5EF4-FFF2-40B4-BE49-F238E27FC236}">
                <a16:creationId xmlns:a16="http://schemas.microsoft.com/office/drawing/2014/main" id="{CE2D6AC2-FA83-438A-8520-8A76CA4B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0" y="2943226"/>
            <a:ext cx="2671763" cy="185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389;p52">
            <a:extLst>
              <a:ext uri="{FF2B5EF4-FFF2-40B4-BE49-F238E27FC236}">
                <a16:creationId xmlns:a16="http://schemas.microsoft.com/office/drawing/2014/main" id="{31C3B7B5-B6B5-4071-961D-18C850A4EA04}"/>
              </a:ext>
            </a:extLst>
          </p:cNvPr>
          <p:cNvSpPr/>
          <p:nvPr/>
        </p:nvSpPr>
        <p:spPr>
          <a:xfrm>
            <a:off x="8186392" y="597935"/>
            <a:ext cx="851282" cy="812608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93;p52">
            <a:extLst>
              <a:ext uri="{FF2B5EF4-FFF2-40B4-BE49-F238E27FC236}">
                <a16:creationId xmlns:a16="http://schemas.microsoft.com/office/drawing/2014/main" id="{1ED3C38B-30D1-4DE7-941E-DFB365450917}"/>
              </a:ext>
            </a:extLst>
          </p:cNvPr>
          <p:cNvSpPr/>
          <p:nvPr/>
        </p:nvSpPr>
        <p:spPr>
          <a:xfrm rot="10800000">
            <a:off x="8479771" y="723013"/>
            <a:ext cx="245806" cy="687530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4F4C5497-BE73-468F-AE4B-975381723B77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690881" y="159275"/>
            <a:ext cx="29518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6 : Kiểm thử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637;p66">
            <a:extLst>
              <a:ext uri="{FF2B5EF4-FFF2-40B4-BE49-F238E27FC236}">
                <a16:creationId xmlns:a16="http://schemas.microsoft.com/office/drawing/2014/main" id="{07674495-8F31-4327-8755-4A0D41DA66B8}"/>
              </a:ext>
            </a:extLst>
          </p:cNvPr>
          <p:cNvSpPr/>
          <p:nvPr/>
        </p:nvSpPr>
        <p:spPr>
          <a:xfrm rot="10800000">
            <a:off x="8175369" y="4203537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665;p66">
            <a:extLst>
              <a:ext uri="{FF2B5EF4-FFF2-40B4-BE49-F238E27FC236}">
                <a16:creationId xmlns:a16="http://schemas.microsoft.com/office/drawing/2014/main" id="{9EFD4551-F290-40EC-BC89-E697B363CDBE}"/>
              </a:ext>
            </a:extLst>
          </p:cNvPr>
          <p:cNvGrpSpPr/>
          <p:nvPr/>
        </p:nvGrpSpPr>
        <p:grpSpPr>
          <a:xfrm flipH="1">
            <a:off x="8368295" y="4275059"/>
            <a:ext cx="250066" cy="459437"/>
            <a:chOff x="3732201" y="5543173"/>
            <a:chExt cx="250066" cy="459437"/>
          </a:xfrm>
        </p:grpSpPr>
        <p:sp>
          <p:nvSpPr>
            <p:cNvPr id="5" name="Google Shape;666;p66">
              <a:extLst>
                <a:ext uri="{FF2B5EF4-FFF2-40B4-BE49-F238E27FC236}">
                  <a16:creationId xmlns:a16="http://schemas.microsoft.com/office/drawing/2014/main" id="{11E0B775-0BF6-4F90-8C4D-7F767EE6A8E2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67;p66">
              <a:extLst>
                <a:ext uri="{FF2B5EF4-FFF2-40B4-BE49-F238E27FC236}">
                  <a16:creationId xmlns:a16="http://schemas.microsoft.com/office/drawing/2014/main" id="{F07BF54F-B54E-408B-822B-82A748EC740D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8;p66">
              <a:extLst>
                <a:ext uri="{FF2B5EF4-FFF2-40B4-BE49-F238E27FC236}">
                  <a16:creationId xmlns:a16="http://schemas.microsoft.com/office/drawing/2014/main" id="{D1EFACE2-BA8E-4B5F-B4ED-419CF5534194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9;p66">
              <a:extLst>
                <a:ext uri="{FF2B5EF4-FFF2-40B4-BE49-F238E27FC236}">
                  <a16:creationId xmlns:a16="http://schemas.microsoft.com/office/drawing/2014/main" id="{55A013DE-6D19-4165-98E0-4BF8368A724A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0;p66">
              <a:extLst>
                <a:ext uri="{FF2B5EF4-FFF2-40B4-BE49-F238E27FC236}">
                  <a16:creationId xmlns:a16="http://schemas.microsoft.com/office/drawing/2014/main" id="{FEB62E6D-24D3-4A69-9D75-76806C1982E6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1;p66">
              <a:extLst>
                <a:ext uri="{FF2B5EF4-FFF2-40B4-BE49-F238E27FC236}">
                  <a16:creationId xmlns:a16="http://schemas.microsoft.com/office/drawing/2014/main" id="{8DF4B12E-386C-4AD1-9BD7-3AC0D146C4B9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2;p66">
              <a:extLst>
                <a:ext uri="{FF2B5EF4-FFF2-40B4-BE49-F238E27FC236}">
                  <a16:creationId xmlns:a16="http://schemas.microsoft.com/office/drawing/2014/main" id="{C7A5BEEF-0F9B-488F-8129-3AB8E467B0EE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3;p66">
              <a:extLst>
                <a:ext uri="{FF2B5EF4-FFF2-40B4-BE49-F238E27FC236}">
                  <a16:creationId xmlns:a16="http://schemas.microsoft.com/office/drawing/2014/main" id="{0186F8AC-CFF1-4F97-9B2D-C7909987CB37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4;p66">
              <a:extLst>
                <a:ext uri="{FF2B5EF4-FFF2-40B4-BE49-F238E27FC236}">
                  <a16:creationId xmlns:a16="http://schemas.microsoft.com/office/drawing/2014/main" id="{BE65D54E-6869-4E38-8932-825CD9A9488C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5;p66">
              <a:extLst>
                <a:ext uri="{FF2B5EF4-FFF2-40B4-BE49-F238E27FC236}">
                  <a16:creationId xmlns:a16="http://schemas.microsoft.com/office/drawing/2014/main" id="{B86E0D25-C76F-4A1B-A740-E522792A1B41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6;p66">
              <a:extLst>
                <a:ext uri="{FF2B5EF4-FFF2-40B4-BE49-F238E27FC236}">
                  <a16:creationId xmlns:a16="http://schemas.microsoft.com/office/drawing/2014/main" id="{6C332776-B19E-444E-B804-A36C13572C90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7;p66">
              <a:extLst>
                <a:ext uri="{FF2B5EF4-FFF2-40B4-BE49-F238E27FC236}">
                  <a16:creationId xmlns:a16="http://schemas.microsoft.com/office/drawing/2014/main" id="{902115CD-4A14-4FB7-B53A-01D59EAC0D06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8;p66">
              <a:extLst>
                <a:ext uri="{FF2B5EF4-FFF2-40B4-BE49-F238E27FC236}">
                  <a16:creationId xmlns:a16="http://schemas.microsoft.com/office/drawing/2014/main" id="{07D5BCEC-C078-4450-8FCA-2CAA26F2B3D9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9;p66">
              <a:extLst>
                <a:ext uri="{FF2B5EF4-FFF2-40B4-BE49-F238E27FC236}">
                  <a16:creationId xmlns:a16="http://schemas.microsoft.com/office/drawing/2014/main" id="{DA00F72A-6128-4C28-9E57-4F5505F8F13A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0;p66">
              <a:extLst>
                <a:ext uri="{FF2B5EF4-FFF2-40B4-BE49-F238E27FC236}">
                  <a16:creationId xmlns:a16="http://schemas.microsoft.com/office/drawing/2014/main" id="{653279CF-B29E-466C-B91F-13A224DAD6DE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1;p66">
              <a:extLst>
                <a:ext uri="{FF2B5EF4-FFF2-40B4-BE49-F238E27FC236}">
                  <a16:creationId xmlns:a16="http://schemas.microsoft.com/office/drawing/2014/main" id="{67EE0182-A783-4038-9D93-0BFCE55A7433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2;p66">
              <a:extLst>
                <a:ext uri="{FF2B5EF4-FFF2-40B4-BE49-F238E27FC236}">
                  <a16:creationId xmlns:a16="http://schemas.microsoft.com/office/drawing/2014/main" id="{0A4EFF57-C86C-4363-BED6-83DAAF01F69C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3;p66">
              <a:extLst>
                <a:ext uri="{FF2B5EF4-FFF2-40B4-BE49-F238E27FC236}">
                  <a16:creationId xmlns:a16="http://schemas.microsoft.com/office/drawing/2014/main" id="{4A636C3F-B775-4473-8F24-46793DD9FE73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4;p66">
              <a:extLst>
                <a:ext uri="{FF2B5EF4-FFF2-40B4-BE49-F238E27FC236}">
                  <a16:creationId xmlns:a16="http://schemas.microsoft.com/office/drawing/2014/main" id="{96628817-5255-4559-9720-A0D3336D2C2B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5;p66">
              <a:extLst>
                <a:ext uri="{FF2B5EF4-FFF2-40B4-BE49-F238E27FC236}">
                  <a16:creationId xmlns:a16="http://schemas.microsoft.com/office/drawing/2014/main" id="{AED52F71-7950-4E6A-B462-BEFDA9931428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6;p66">
              <a:extLst>
                <a:ext uri="{FF2B5EF4-FFF2-40B4-BE49-F238E27FC236}">
                  <a16:creationId xmlns:a16="http://schemas.microsoft.com/office/drawing/2014/main" id="{524ECCD3-13E4-4563-8C7E-D1FD0C1C7D88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7;p66">
              <a:extLst>
                <a:ext uri="{FF2B5EF4-FFF2-40B4-BE49-F238E27FC236}">
                  <a16:creationId xmlns:a16="http://schemas.microsoft.com/office/drawing/2014/main" id="{76D18FA3-684E-4CBE-A2EC-3D2A7D3A11E1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8;p66">
              <a:extLst>
                <a:ext uri="{FF2B5EF4-FFF2-40B4-BE49-F238E27FC236}">
                  <a16:creationId xmlns:a16="http://schemas.microsoft.com/office/drawing/2014/main" id="{5624B598-5173-4685-8ACD-203807D196E9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9;p66">
              <a:extLst>
                <a:ext uri="{FF2B5EF4-FFF2-40B4-BE49-F238E27FC236}">
                  <a16:creationId xmlns:a16="http://schemas.microsoft.com/office/drawing/2014/main" id="{50094244-3B2D-43DE-AC90-788B9CC558FE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0;p66">
              <a:extLst>
                <a:ext uri="{FF2B5EF4-FFF2-40B4-BE49-F238E27FC236}">
                  <a16:creationId xmlns:a16="http://schemas.microsoft.com/office/drawing/2014/main" id="{DAE0EA5E-D668-4453-AF19-45A0EEA5E7FB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Subtitle 1">
            <a:extLst>
              <a:ext uri="{FF2B5EF4-FFF2-40B4-BE49-F238E27FC236}">
                <a16:creationId xmlns:a16="http://schemas.microsoft.com/office/drawing/2014/main" id="{CF36ECA9-C04B-4B41-A71F-43BF2C8AF887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D3187D-50C8-4721-95B6-78A7C5B1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77" y="860450"/>
            <a:ext cx="7176460" cy="39980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>
            <a:off x="575164" y="218990"/>
            <a:ext cx="2961935" cy="631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7: </a:t>
            </a:r>
            <a:r>
              <a:rPr lang="en-US" sz="3000" b="1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000" b="1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ó ý Niệm Về Thời Gian Hình ảnh | Định dạng hình ảnh JPG 500583376|  vn.lovepik.com">
            <a:extLst>
              <a:ext uri="{FF2B5EF4-FFF2-40B4-BE49-F238E27FC236}">
                <a16:creationId xmlns:a16="http://schemas.microsoft.com/office/drawing/2014/main" id="{EED3F62D-BE14-4671-B801-E816678F1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7" y="1329515"/>
            <a:ext cx="3195851" cy="22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11;p53">
            <a:extLst>
              <a:ext uri="{FF2B5EF4-FFF2-40B4-BE49-F238E27FC236}">
                <a16:creationId xmlns:a16="http://schemas.microsoft.com/office/drawing/2014/main" id="{20CF6FCE-4EB3-4CFA-9185-345AE4EB2A75}"/>
              </a:ext>
            </a:extLst>
          </p:cNvPr>
          <p:cNvSpPr txBox="1">
            <a:spLocks/>
          </p:cNvSpPr>
          <p:nvPr/>
        </p:nvSpPr>
        <p:spPr>
          <a:xfrm>
            <a:off x="688577" y="959167"/>
            <a:ext cx="3103701" cy="44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8" name="Google Shape;411;p53">
            <a:extLst>
              <a:ext uri="{FF2B5EF4-FFF2-40B4-BE49-F238E27FC236}">
                <a16:creationId xmlns:a16="http://schemas.microsoft.com/office/drawing/2014/main" id="{D8BB6119-25DB-4AC3-B6CC-17FD0A928C6B}"/>
              </a:ext>
            </a:extLst>
          </p:cNvPr>
          <p:cNvSpPr txBox="1">
            <a:spLocks/>
          </p:cNvSpPr>
          <p:nvPr/>
        </p:nvSpPr>
        <p:spPr>
          <a:xfrm>
            <a:off x="285750" y="3915573"/>
            <a:ext cx="3251349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10-03-2022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14-04-2022</a:t>
            </a:r>
          </a:p>
        </p:txBody>
      </p:sp>
      <p:sp>
        <p:nvSpPr>
          <p:cNvPr id="9" name="Google Shape;411;p53">
            <a:extLst>
              <a:ext uri="{FF2B5EF4-FFF2-40B4-BE49-F238E27FC236}">
                <a16:creationId xmlns:a16="http://schemas.microsoft.com/office/drawing/2014/main" id="{AF3E703A-28DF-4DE6-95E4-B3199EAB1C7E}"/>
              </a:ext>
            </a:extLst>
          </p:cNvPr>
          <p:cNvSpPr txBox="1">
            <a:spLocks/>
          </p:cNvSpPr>
          <p:nvPr/>
        </p:nvSpPr>
        <p:spPr>
          <a:xfrm>
            <a:off x="4572000" y="952058"/>
            <a:ext cx="3103701" cy="44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 Mức độ hoàn thành dự án   </a:t>
            </a:r>
          </a:p>
        </p:txBody>
      </p:sp>
      <p:pic>
        <p:nvPicPr>
          <p:cNvPr id="10" name="Picture 4" descr="Cách nhận biết, sử dụng trạng từ chỉ mức độ (Grade) trong Tiếng Anh">
            <a:extLst>
              <a:ext uri="{FF2B5EF4-FFF2-40B4-BE49-F238E27FC236}">
                <a16:creationId xmlns:a16="http://schemas.microsoft.com/office/drawing/2014/main" id="{FFBABFDB-A232-4D9B-AD01-888F605C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7" y="1395081"/>
            <a:ext cx="3211032" cy="22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11;p53">
            <a:extLst>
              <a:ext uri="{FF2B5EF4-FFF2-40B4-BE49-F238E27FC236}">
                <a16:creationId xmlns:a16="http://schemas.microsoft.com/office/drawing/2014/main" id="{A37FA827-AE0D-4F01-9D99-483D1958EF8C}"/>
              </a:ext>
            </a:extLst>
          </p:cNvPr>
          <p:cNvSpPr txBox="1">
            <a:spLocks/>
          </p:cNvSpPr>
          <p:nvPr/>
        </p:nvSpPr>
        <p:spPr>
          <a:xfrm>
            <a:off x="4714433" y="3909977"/>
            <a:ext cx="2353340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</p:txBody>
      </p:sp>
      <p:grpSp>
        <p:nvGrpSpPr>
          <p:cNvPr id="13" name="Google Shape;513;p59">
            <a:extLst>
              <a:ext uri="{FF2B5EF4-FFF2-40B4-BE49-F238E27FC236}">
                <a16:creationId xmlns:a16="http://schemas.microsoft.com/office/drawing/2014/main" id="{86ACBC1A-1718-43A8-8CF5-5096D6A4F44C}"/>
              </a:ext>
            </a:extLst>
          </p:cNvPr>
          <p:cNvGrpSpPr/>
          <p:nvPr/>
        </p:nvGrpSpPr>
        <p:grpSpPr>
          <a:xfrm>
            <a:off x="7148501" y="3820633"/>
            <a:ext cx="1054400" cy="1105785"/>
            <a:chOff x="1379025" y="1834299"/>
            <a:chExt cx="1479701" cy="1474901"/>
          </a:xfrm>
        </p:grpSpPr>
        <p:sp>
          <p:nvSpPr>
            <p:cNvPr id="14" name="Google Shape;514;p59">
              <a:extLst>
                <a:ext uri="{FF2B5EF4-FFF2-40B4-BE49-F238E27FC236}">
                  <a16:creationId xmlns:a16="http://schemas.microsoft.com/office/drawing/2014/main" id="{39DBF09E-9D86-4D00-A8F2-5BBB0840381B}"/>
                </a:ext>
              </a:extLst>
            </p:cNvPr>
            <p:cNvSpPr/>
            <p:nvPr/>
          </p:nvSpPr>
          <p:spPr>
            <a:xfrm>
              <a:off x="1391248" y="2353172"/>
              <a:ext cx="265892" cy="13169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5;p59">
              <a:extLst>
                <a:ext uri="{FF2B5EF4-FFF2-40B4-BE49-F238E27FC236}">
                  <a16:creationId xmlns:a16="http://schemas.microsoft.com/office/drawing/2014/main" id="{A8E4F27F-3E61-4782-81D8-576A3ED74620}"/>
                </a:ext>
              </a:extLst>
            </p:cNvPr>
            <p:cNvSpPr/>
            <p:nvPr/>
          </p:nvSpPr>
          <p:spPr>
            <a:xfrm>
              <a:off x="1461764" y="2154039"/>
              <a:ext cx="257806" cy="195189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6;p59">
              <a:extLst>
                <a:ext uri="{FF2B5EF4-FFF2-40B4-BE49-F238E27FC236}">
                  <a16:creationId xmlns:a16="http://schemas.microsoft.com/office/drawing/2014/main" id="{75D0900B-64EF-43F5-8EFA-9D218A5A58EB}"/>
                </a:ext>
              </a:extLst>
            </p:cNvPr>
            <p:cNvSpPr/>
            <p:nvPr/>
          </p:nvSpPr>
          <p:spPr>
            <a:xfrm>
              <a:off x="1591888" y="1992666"/>
              <a:ext cx="226779" cy="240088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7;p59">
              <a:extLst>
                <a:ext uri="{FF2B5EF4-FFF2-40B4-BE49-F238E27FC236}">
                  <a16:creationId xmlns:a16="http://schemas.microsoft.com/office/drawing/2014/main" id="{BBE74F9C-853F-4076-9AC2-26DD245EA367}"/>
                </a:ext>
              </a:extLst>
            </p:cNvPr>
            <p:cNvSpPr/>
            <p:nvPr/>
          </p:nvSpPr>
          <p:spPr>
            <a:xfrm>
              <a:off x="1768272" y="1882955"/>
              <a:ext cx="175068" cy="26300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8;p59">
              <a:extLst>
                <a:ext uri="{FF2B5EF4-FFF2-40B4-BE49-F238E27FC236}">
                  <a16:creationId xmlns:a16="http://schemas.microsoft.com/office/drawing/2014/main" id="{548CDD01-72DD-49D0-8576-FEB57070530C}"/>
                </a:ext>
              </a:extLst>
            </p:cNvPr>
            <p:cNvSpPr/>
            <p:nvPr/>
          </p:nvSpPr>
          <p:spPr>
            <a:xfrm>
              <a:off x="1975682" y="1834299"/>
              <a:ext cx="107372" cy="26300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9;p59">
              <a:extLst>
                <a:ext uri="{FF2B5EF4-FFF2-40B4-BE49-F238E27FC236}">
                  <a16:creationId xmlns:a16="http://schemas.microsoft.com/office/drawing/2014/main" id="{D5528636-4691-410E-907C-969D5821B2AA}"/>
                </a:ext>
              </a:extLst>
            </p:cNvPr>
            <p:cNvSpPr/>
            <p:nvPr/>
          </p:nvSpPr>
          <p:spPr>
            <a:xfrm>
              <a:off x="2169741" y="1835614"/>
              <a:ext cx="113954" cy="265638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;p59">
              <a:extLst>
                <a:ext uri="{FF2B5EF4-FFF2-40B4-BE49-F238E27FC236}">
                  <a16:creationId xmlns:a16="http://schemas.microsoft.com/office/drawing/2014/main" id="{ACC28617-86D9-4238-B041-65AE130BE2E7}"/>
                </a:ext>
              </a:extLst>
            </p:cNvPr>
            <p:cNvSpPr/>
            <p:nvPr/>
          </p:nvSpPr>
          <p:spPr>
            <a:xfrm>
              <a:off x="2309268" y="1891033"/>
              <a:ext cx="180709" cy="26319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1;p59">
              <a:extLst>
                <a:ext uri="{FF2B5EF4-FFF2-40B4-BE49-F238E27FC236}">
                  <a16:creationId xmlns:a16="http://schemas.microsoft.com/office/drawing/2014/main" id="{D01376B6-7965-4A05-A96E-B728931B83AC}"/>
                </a:ext>
              </a:extLst>
            </p:cNvPr>
            <p:cNvSpPr/>
            <p:nvPr/>
          </p:nvSpPr>
          <p:spPr>
            <a:xfrm>
              <a:off x="2431495" y="2006380"/>
              <a:ext cx="230728" cy="237270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2;p59">
              <a:extLst>
                <a:ext uri="{FF2B5EF4-FFF2-40B4-BE49-F238E27FC236}">
                  <a16:creationId xmlns:a16="http://schemas.microsoft.com/office/drawing/2014/main" id="{40322374-9C7C-4F9A-8336-13C7C4FCEFA8}"/>
                </a:ext>
              </a:extLst>
            </p:cNvPr>
            <p:cNvSpPr/>
            <p:nvPr/>
          </p:nvSpPr>
          <p:spPr>
            <a:xfrm>
              <a:off x="2583244" y="2374776"/>
              <a:ext cx="267396" cy="124929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;p59">
              <a:extLst>
                <a:ext uri="{FF2B5EF4-FFF2-40B4-BE49-F238E27FC236}">
                  <a16:creationId xmlns:a16="http://schemas.microsoft.com/office/drawing/2014/main" id="{0D582689-90EC-4527-9A56-191661AFE5CD}"/>
                </a:ext>
              </a:extLst>
            </p:cNvPr>
            <p:cNvSpPr/>
            <p:nvPr/>
          </p:nvSpPr>
          <p:spPr>
            <a:xfrm>
              <a:off x="2595467" y="2584805"/>
              <a:ext cx="263260" cy="96373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4;p59">
              <a:extLst>
                <a:ext uri="{FF2B5EF4-FFF2-40B4-BE49-F238E27FC236}">
                  <a16:creationId xmlns:a16="http://schemas.microsoft.com/office/drawing/2014/main" id="{EF14A86C-E1E5-439B-AA7D-144D15791F0F}"/>
                </a:ext>
              </a:extLst>
            </p:cNvPr>
            <p:cNvSpPr/>
            <p:nvPr/>
          </p:nvSpPr>
          <p:spPr>
            <a:xfrm>
              <a:off x="2553534" y="2727204"/>
              <a:ext cx="265892" cy="164004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5;p59">
              <a:extLst>
                <a:ext uri="{FF2B5EF4-FFF2-40B4-BE49-F238E27FC236}">
                  <a16:creationId xmlns:a16="http://schemas.microsoft.com/office/drawing/2014/main" id="{937EBEBF-1BAC-4E4C-A54C-F08C10C41401}"/>
                </a:ext>
              </a:extLst>
            </p:cNvPr>
            <p:cNvSpPr/>
            <p:nvPr/>
          </p:nvSpPr>
          <p:spPr>
            <a:xfrm>
              <a:off x="2473428" y="2854574"/>
              <a:ext cx="244267" cy="219611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6;p59">
              <a:extLst>
                <a:ext uri="{FF2B5EF4-FFF2-40B4-BE49-F238E27FC236}">
                  <a16:creationId xmlns:a16="http://schemas.microsoft.com/office/drawing/2014/main" id="{0B9BABC3-3080-43CE-95B2-C44E35D8593A}"/>
                </a:ext>
              </a:extLst>
            </p:cNvPr>
            <p:cNvSpPr/>
            <p:nvPr/>
          </p:nvSpPr>
          <p:spPr>
            <a:xfrm>
              <a:off x="2360979" y="2956019"/>
              <a:ext cx="202146" cy="254929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7;p59">
              <a:extLst>
                <a:ext uri="{FF2B5EF4-FFF2-40B4-BE49-F238E27FC236}">
                  <a16:creationId xmlns:a16="http://schemas.microsoft.com/office/drawing/2014/main" id="{44F5C2E8-C22A-441B-A4EF-0994270D46F5}"/>
                </a:ext>
              </a:extLst>
            </p:cNvPr>
            <p:cNvSpPr/>
            <p:nvPr/>
          </p:nvSpPr>
          <p:spPr>
            <a:xfrm>
              <a:off x="2226717" y="3023837"/>
              <a:ext cx="142536" cy="26714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8;p59">
              <a:extLst>
                <a:ext uri="{FF2B5EF4-FFF2-40B4-BE49-F238E27FC236}">
                  <a16:creationId xmlns:a16="http://schemas.microsoft.com/office/drawing/2014/main" id="{54917A3B-FB20-436D-9793-EF035D36E793}"/>
                </a:ext>
              </a:extLst>
            </p:cNvPr>
            <p:cNvSpPr/>
            <p:nvPr/>
          </p:nvSpPr>
          <p:spPr>
            <a:xfrm>
              <a:off x="2063873" y="3050889"/>
              <a:ext cx="88380" cy="258311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9;p59">
              <a:extLst>
                <a:ext uri="{FF2B5EF4-FFF2-40B4-BE49-F238E27FC236}">
                  <a16:creationId xmlns:a16="http://schemas.microsoft.com/office/drawing/2014/main" id="{33C0709D-9DDC-4559-B517-84E20EFC49D6}"/>
                </a:ext>
              </a:extLst>
            </p:cNvPr>
            <p:cNvSpPr/>
            <p:nvPr/>
          </p:nvSpPr>
          <p:spPr>
            <a:xfrm>
              <a:off x="1848189" y="3019704"/>
              <a:ext cx="149494" cy="26582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0;p59">
              <a:extLst>
                <a:ext uri="{FF2B5EF4-FFF2-40B4-BE49-F238E27FC236}">
                  <a16:creationId xmlns:a16="http://schemas.microsoft.com/office/drawing/2014/main" id="{F07A264D-1FDF-4A55-8F3F-746D02140299}"/>
                </a:ext>
              </a:extLst>
            </p:cNvPr>
            <p:cNvSpPr/>
            <p:nvPr/>
          </p:nvSpPr>
          <p:spPr>
            <a:xfrm>
              <a:off x="1656951" y="2947941"/>
              <a:ext cx="209103" cy="252299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1;p59">
              <a:extLst>
                <a:ext uri="{FF2B5EF4-FFF2-40B4-BE49-F238E27FC236}">
                  <a16:creationId xmlns:a16="http://schemas.microsoft.com/office/drawing/2014/main" id="{4296E82C-0D0A-477B-A0E5-00F3BE687E7E}"/>
                </a:ext>
              </a:extLst>
            </p:cNvPr>
            <p:cNvSpPr/>
            <p:nvPr/>
          </p:nvSpPr>
          <p:spPr>
            <a:xfrm>
              <a:off x="1507834" y="2842363"/>
              <a:ext cx="248404" cy="215478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2;p59">
              <a:extLst>
                <a:ext uri="{FF2B5EF4-FFF2-40B4-BE49-F238E27FC236}">
                  <a16:creationId xmlns:a16="http://schemas.microsoft.com/office/drawing/2014/main" id="{1E345089-441E-4AA2-98BF-23909C9982B8}"/>
                </a:ext>
              </a:extLst>
            </p:cNvPr>
            <p:cNvSpPr/>
            <p:nvPr/>
          </p:nvSpPr>
          <p:spPr>
            <a:xfrm>
              <a:off x="1411557" y="2713490"/>
              <a:ext cx="265892" cy="158744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3;p59">
              <a:extLst>
                <a:ext uri="{FF2B5EF4-FFF2-40B4-BE49-F238E27FC236}">
                  <a16:creationId xmlns:a16="http://schemas.microsoft.com/office/drawing/2014/main" id="{7CABBACE-4252-4488-BF52-E443DF2971F9}"/>
                </a:ext>
              </a:extLst>
            </p:cNvPr>
            <p:cNvSpPr/>
            <p:nvPr/>
          </p:nvSpPr>
          <p:spPr>
            <a:xfrm>
              <a:off x="1379025" y="2571279"/>
              <a:ext cx="260627" cy="88295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;p59">
              <a:extLst>
                <a:ext uri="{FF2B5EF4-FFF2-40B4-BE49-F238E27FC236}">
                  <a16:creationId xmlns:a16="http://schemas.microsoft.com/office/drawing/2014/main" id="{AE623934-4429-465D-9E05-189C41F00737}"/>
                </a:ext>
              </a:extLst>
            </p:cNvPr>
            <p:cNvSpPr/>
            <p:nvPr/>
          </p:nvSpPr>
          <p:spPr>
            <a:xfrm>
              <a:off x="2526268" y="2173013"/>
              <a:ext cx="259311" cy="188426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37;p59">
            <a:extLst>
              <a:ext uri="{FF2B5EF4-FFF2-40B4-BE49-F238E27FC236}">
                <a16:creationId xmlns:a16="http://schemas.microsoft.com/office/drawing/2014/main" id="{1CA1F157-3312-4C93-A922-08CBBDEA84AC}"/>
              </a:ext>
            </a:extLst>
          </p:cNvPr>
          <p:cNvSpPr txBox="1">
            <a:spLocks/>
          </p:cNvSpPr>
          <p:nvPr/>
        </p:nvSpPr>
        <p:spPr>
          <a:xfrm>
            <a:off x="7122986" y="4084041"/>
            <a:ext cx="11529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" sz="2400" b="1">
                <a:solidFill>
                  <a:schemeClr val="lt2"/>
                </a:solidFill>
              </a:rPr>
              <a:t>95%</a:t>
            </a:r>
          </a:p>
        </p:txBody>
      </p:sp>
      <p:sp>
        <p:nvSpPr>
          <p:cNvPr id="36" name="Subtitle 1">
            <a:extLst>
              <a:ext uri="{FF2B5EF4-FFF2-40B4-BE49-F238E27FC236}">
                <a16:creationId xmlns:a16="http://schemas.microsoft.com/office/drawing/2014/main" id="{2FBD2516-CF48-4AC8-A71F-1E1F05F1E784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 idx="4"/>
          </p:nvPr>
        </p:nvSpPr>
        <p:spPr>
          <a:xfrm>
            <a:off x="475924" y="148856"/>
            <a:ext cx="4932503" cy="502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03 .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rủi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2" descr="6 điều khó khăn bạn nhất định phải làm được nếu muốn trở nên giàu có">
            <a:extLst>
              <a:ext uri="{FF2B5EF4-FFF2-40B4-BE49-F238E27FC236}">
                <a16:creationId xmlns:a16="http://schemas.microsoft.com/office/drawing/2014/main" id="{C8037FC9-DC3B-421E-84A1-962310242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27" y="597549"/>
            <a:ext cx="3125839" cy="1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11;p53">
            <a:extLst>
              <a:ext uri="{FF2B5EF4-FFF2-40B4-BE49-F238E27FC236}">
                <a16:creationId xmlns:a16="http://schemas.microsoft.com/office/drawing/2014/main" id="{081A44C5-E007-47D8-98E2-E8C732959078}"/>
              </a:ext>
            </a:extLst>
          </p:cNvPr>
          <p:cNvSpPr txBox="1">
            <a:spLocks/>
          </p:cNvSpPr>
          <p:nvPr/>
        </p:nvSpPr>
        <p:spPr>
          <a:xfrm>
            <a:off x="4231757" y="1134450"/>
            <a:ext cx="2353340" cy="5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khăn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quyết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421;p54">
            <a:extLst>
              <a:ext uri="{FF2B5EF4-FFF2-40B4-BE49-F238E27FC236}">
                <a16:creationId xmlns:a16="http://schemas.microsoft.com/office/drawing/2014/main" id="{0BC64622-4615-47C6-A10E-FA78B8FEEA37}"/>
              </a:ext>
            </a:extLst>
          </p:cNvPr>
          <p:cNvSpPr txBox="1">
            <a:spLocks/>
          </p:cNvSpPr>
          <p:nvPr/>
        </p:nvSpPr>
        <p:spPr>
          <a:xfrm>
            <a:off x="560986" y="2722946"/>
            <a:ext cx="3784188" cy="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Poiret One"/>
              <a:buNone/>
              <a:defRPr sz="62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50" name="Picture 2" descr="Bài học khởi nghiệp từ hình ảnh &quot;chú lạc đà trên sa mạc&quot; - Andrews The  Power MBA">
            <a:extLst>
              <a:ext uri="{FF2B5EF4-FFF2-40B4-BE49-F238E27FC236}">
                <a16:creationId xmlns:a16="http://schemas.microsoft.com/office/drawing/2014/main" id="{F96254D5-C91D-4758-B0E6-45EFABFF9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1"/>
          <a:stretch/>
        </p:blipFill>
        <p:spPr bwMode="auto">
          <a:xfrm>
            <a:off x="673528" y="3121418"/>
            <a:ext cx="3125839" cy="174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11;p53">
            <a:extLst>
              <a:ext uri="{FF2B5EF4-FFF2-40B4-BE49-F238E27FC236}">
                <a16:creationId xmlns:a16="http://schemas.microsoft.com/office/drawing/2014/main" id="{04D0BA05-D97C-4C85-81D2-F9FEFB2B9A8A}"/>
              </a:ext>
            </a:extLst>
          </p:cNvPr>
          <p:cNvSpPr txBox="1">
            <a:spLocks/>
          </p:cNvSpPr>
          <p:nvPr/>
        </p:nvSpPr>
        <p:spPr>
          <a:xfrm>
            <a:off x="4345174" y="3345101"/>
            <a:ext cx="2636876" cy="39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Poiret One"/>
              <a:buNone/>
              <a:defRPr sz="9600" b="0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Bebas Neue"/>
              <a:buNone/>
              <a:defRPr sz="9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 ra 1 số kinh nghiệm</a:t>
            </a:r>
          </a:p>
        </p:txBody>
      </p:sp>
      <p:grpSp>
        <p:nvGrpSpPr>
          <p:cNvPr id="23" name="Google Shape;454;p56">
            <a:extLst>
              <a:ext uri="{FF2B5EF4-FFF2-40B4-BE49-F238E27FC236}">
                <a16:creationId xmlns:a16="http://schemas.microsoft.com/office/drawing/2014/main" id="{2B242DBB-34F1-42DA-853D-56E21B6BFC86}"/>
              </a:ext>
            </a:extLst>
          </p:cNvPr>
          <p:cNvGrpSpPr/>
          <p:nvPr/>
        </p:nvGrpSpPr>
        <p:grpSpPr>
          <a:xfrm>
            <a:off x="5876531" y="4536558"/>
            <a:ext cx="325794" cy="531792"/>
            <a:chOff x="5600029" y="3197357"/>
            <a:chExt cx="185374" cy="463966"/>
          </a:xfrm>
        </p:grpSpPr>
        <p:sp>
          <p:nvSpPr>
            <p:cNvPr id="24" name="Google Shape;455;p56">
              <a:extLst>
                <a:ext uri="{FF2B5EF4-FFF2-40B4-BE49-F238E27FC236}">
                  <a16:creationId xmlns:a16="http://schemas.microsoft.com/office/drawing/2014/main" id="{9EDB1C2F-885B-4E0F-8D2F-62782FA61E16}"/>
                </a:ext>
              </a:extLst>
            </p:cNvPr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;p56">
              <a:extLst>
                <a:ext uri="{FF2B5EF4-FFF2-40B4-BE49-F238E27FC236}">
                  <a16:creationId xmlns:a16="http://schemas.microsoft.com/office/drawing/2014/main" id="{CE6A94D8-66CA-4AAF-A22D-14DD8AF286F6}"/>
                </a:ext>
              </a:extLst>
            </p:cNvPr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7;p56">
              <a:extLst>
                <a:ext uri="{FF2B5EF4-FFF2-40B4-BE49-F238E27FC236}">
                  <a16:creationId xmlns:a16="http://schemas.microsoft.com/office/drawing/2014/main" id="{DE60A6C8-F45A-4ECF-8B65-CA2A11358E7C}"/>
                </a:ext>
              </a:extLst>
            </p:cNvPr>
            <p:cNvSpPr/>
            <p:nvPr/>
          </p:nvSpPr>
          <p:spPr>
            <a:xfrm rot="10800000">
              <a:off x="5708015" y="3323508"/>
              <a:ext cx="70955" cy="100399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8;p56">
              <a:extLst>
                <a:ext uri="{FF2B5EF4-FFF2-40B4-BE49-F238E27FC236}">
                  <a16:creationId xmlns:a16="http://schemas.microsoft.com/office/drawing/2014/main" id="{2DB6A8CB-7519-4619-AE75-3C0C8CF8254C}"/>
                </a:ext>
              </a:extLst>
            </p:cNvPr>
            <p:cNvSpPr/>
            <p:nvPr/>
          </p:nvSpPr>
          <p:spPr>
            <a:xfrm rot="10800000">
              <a:off x="5600029" y="3233902"/>
              <a:ext cx="144457" cy="427421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9;p56">
              <a:extLst>
                <a:ext uri="{FF2B5EF4-FFF2-40B4-BE49-F238E27FC236}">
                  <a16:creationId xmlns:a16="http://schemas.microsoft.com/office/drawing/2014/main" id="{12BD4203-36AB-43B9-BBF4-E91197C48C87}"/>
                </a:ext>
              </a:extLst>
            </p:cNvPr>
            <p:cNvSpPr/>
            <p:nvPr/>
          </p:nvSpPr>
          <p:spPr>
            <a:xfrm rot="10800000">
              <a:off x="5698279" y="3567604"/>
              <a:ext cx="46206" cy="93719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;p56">
              <a:extLst>
                <a:ext uri="{FF2B5EF4-FFF2-40B4-BE49-F238E27FC236}">
                  <a16:creationId xmlns:a16="http://schemas.microsoft.com/office/drawing/2014/main" id="{A6F5C166-614C-44E6-A23E-1AE3C9F8CC3B}"/>
                </a:ext>
              </a:extLst>
            </p:cNvPr>
            <p:cNvSpPr/>
            <p:nvPr/>
          </p:nvSpPr>
          <p:spPr>
            <a:xfrm rot="10800000">
              <a:off x="5600029" y="3233902"/>
              <a:ext cx="100157" cy="343465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1;p56">
              <a:extLst>
                <a:ext uri="{FF2B5EF4-FFF2-40B4-BE49-F238E27FC236}">
                  <a16:creationId xmlns:a16="http://schemas.microsoft.com/office/drawing/2014/main" id="{4220DB97-0A55-4662-8CD8-72447646FEB5}"/>
                </a:ext>
              </a:extLst>
            </p:cNvPr>
            <p:cNvSpPr/>
            <p:nvPr/>
          </p:nvSpPr>
          <p:spPr>
            <a:xfrm rot="10800000">
              <a:off x="5604809" y="3299721"/>
              <a:ext cx="41838" cy="97147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;p56">
              <a:extLst>
                <a:ext uri="{FF2B5EF4-FFF2-40B4-BE49-F238E27FC236}">
                  <a16:creationId xmlns:a16="http://schemas.microsoft.com/office/drawing/2014/main" id="{C6B32AE4-1821-4ABD-8D21-0088FF32ABEB}"/>
                </a:ext>
              </a:extLst>
            </p:cNvPr>
            <p:cNvSpPr/>
            <p:nvPr/>
          </p:nvSpPr>
          <p:spPr>
            <a:xfrm rot="10800000">
              <a:off x="5626097" y="3197357"/>
              <a:ext cx="65594" cy="49390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732;p66">
            <a:extLst>
              <a:ext uri="{FF2B5EF4-FFF2-40B4-BE49-F238E27FC236}">
                <a16:creationId xmlns:a16="http://schemas.microsoft.com/office/drawing/2014/main" id="{8763B110-4905-4B45-8672-188F3AA1A266}"/>
              </a:ext>
            </a:extLst>
          </p:cNvPr>
          <p:cNvGrpSpPr/>
          <p:nvPr/>
        </p:nvGrpSpPr>
        <p:grpSpPr>
          <a:xfrm rot="19956083" flipH="1">
            <a:off x="7946065" y="187145"/>
            <a:ext cx="746431" cy="1115465"/>
            <a:chOff x="6946949" y="5535437"/>
            <a:chExt cx="229623" cy="486865"/>
          </a:xfrm>
          <a:solidFill>
            <a:schemeClr val="bg1">
              <a:lumMod val="50000"/>
            </a:schemeClr>
          </a:solidFill>
        </p:grpSpPr>
        <p:sp>
          <p:nvSpPr>
            <p:cNvPr id="20" name="Google Shape;733;p66">
              <a:extLst>
                <a:ext uri="{FF2B5EF4-FFF2-40B4-BE49-F238E27FC236}">
                  <a16:creationId xmlns:a16="http://schemas.microsoft.com/office/drawing/2014/main" id="{8FA89D74-D814-4E75-89AE-A3A90CA6FF12}"/>
                </a:ext>
              </a:extLst>
            </p:cNvPr>
            <p:cNvSpPr/>
            <p:nvPr/>
          </p:nvSpPr>
          <p:spPr>
            <a:xfrm rot="10800000">
              <a:off x="6946949" y="5769452"/>
              <a:ext cx="30953" cy="46530"/>
            </a:xfrm>
            <a:custGeom>
              <a:avLst/>
              <a:gdLst/>
              <a:ahLst/>
              <a:cxnLst/>
              <a:rect l="l" t="t" r="r" b="b"/>
              <a:pathLst>
                <a:path w="3278" h="17091" extrusionOk="0">
                  <a:moveTo>
                    <a:pt x="1826" y="1140"/>
                  </a:moveTo>
                  <a:lnTo>
                    <a:pt x="1868" y="1184"/>
                  </a:lnTo>
                  <a:lnTo>
                    <a:pt x="1919" y="1271"/>
                  </a:lnTo>
                  <a:lnTo>
                    <a:pt x="1962" y="1403"/>
                  </a:lnTo>
                  <a:lnTo>
                    <a:pt x="1995" y="1578"/>
                  </a:lnTo>
                  <a:lnTo>
                    <a:pt x="2029" y="1753"/>
                  </a:lnTo>
                  <a:lnTo>
                    <a:pt x="2063" y="1972"/>
                  </a:lnTo>
                  <a:lnTo>
                    <a:pt x="2106" y="2411"/>
                  </a:lnTo>
                  <a:lnTo>
                    <a:pt x="2140" y="2936"/>
                  </a:lnTo>
                  <a:lnTo>
                    <a:pt x="2157" y="3418"/>
                  </a:lnTo>
                  <a:lnTo>
                    <a:pt x="2165" y="3900"/>
                  </a:lnTo>
                  <a:lnTo>
                    <a:pt x="2157" y="4295"/>
                  </a:lnTo>
                  <a:lnTo>
                    <a:pt x="2148" y="4689"/>
                  </a:lnTo>
                  <a:lnTo>
                    <a:pt x="2131" y="5084"/>
                  </a:lnTo>
                  <a:lnTo>
                    <a:pt x="2106" y="5478"/>
                  </a:lnTo>
                  <a:lnTo>
                    <a:pt x="2046" y="6267"/>
                  </a:lnTo>
                  <a:lnTo>
                    <a:pt x="1987" y="7012"/>
                  </a:lnTo>
                  <a:lnTo>
                    <a:pt x="1979" y="7231"/>
                  </a:lnTo>
                  <a:lnTo>
                    <a:pt x="1979" y="7406"/>
                  </a:lnTo>
                  <a:lnTo>
                    <a:pt x="1987" y="7581"/>
                  </a:lnTo>
                  <a:lnTo>
                    <a:pt x="2004" y="7713"/>
                  </a:lnTo>
                  <a:lnTo>
                    <a:pt x="2029" y="7800"/>
                  </a:lnTo>
                  <a:lnTo>
                    <a:pt x="2063" y="7844"/>
                  </a:lnTo>
                  <a:lnTo>
                    <a:pt x="2097" y="7844"/>
                  </a:lnTo>
                  <a:lnTo>
                    <a:pt x="2131" y="7800"/>
                  </a:lnTo>
                  <a:lnTo>
                    <a:pt x="2225" y="7625"/>
                  </a:lnTo>
                  <a:lnTo>
                    <a:pt x="2310" y="7494"/>
                  </a:lnTo>
                  <a:lnTo>
                    <a:pt x="2403" y="7362"/>
                  </a:lnTo>
                  <a:lnTo>
                    <a:pt x="2496" y="7318"/>
                  </a:lnTo>
                  <a:lnTo>
                    <a:pt x="2590" y="7318"/>
                  </a:lnTo>
                  <a:lnTo>
                    <a:pt x="2683" y="7362"/>
                  </a:lnTo>
                  <a:lnTo>
                    <a:pt x="2768" y="7494"/>
                  </a:lnTo>
                  <a:lnTo>
                    <a:pt x="2853" y="7713"/>
                  </a:lnTo>
                  <a:lnTo>
                    <a:pt x="2895" y="7888"/>
                  </a:lnTo>
                  <a:lnTo>
                    <a:pt x="2929" y="8063"/>
                  </a:lnTo>
                  <a:lnTo>
                    <a:pt x="2963" y="8282"/>
                  </a:lnTo>
                  <a:lnTo>
                    <a:pt x="2989" y="8502"/>
                  </a:lnTo>
                  <a:lnTo>
                    <a:pt x="3014" y="8721"/>
                  </a:lnTo>
                  <a:lnTo>
                    <a:pt x="3031" y="8940"/>
                  </a:lnTo>
                  <a:lnTo>
                    <a:pt x="3040" y="9203"/>
                  </a:lnTo>
                  <a:lnTo>
                    <a:pt x="3040" y="9466"/>
                  </a:lnTo>
                  <a:lnTo>
                    <a:pt x="3040" y="9685"/>
                  </a:lnTo>
                  <a:lnTo>
                    <a:pt x="3040" y="9948"/>
                  </a:lnTo>
                  <a:lnTo>
                    <a:pt x="3023" y="10211"/>
                  </a:lnTo>
                  <a:lnTo>
                    <a:pt x="3006" y="10430"/>
                  </a:lnTo>
                  <a:lnTo>
                    <a:pt x="2989" y="10693"/>
                  </a:lnTo>
                  <a:lnTo>
                    <a:pt x="2963" y="10912"/>
                  </a:lnTo>
                  <a:lnTo>
                    <a:pt x="2929" y="11087"/>
                  </a:lnTo>
                  <a:lnTo>
                    <a:pt x="2895" y="11306"/>
                  </a:lnTo>
                  <a:lnTo>
                    <a:pt x="2828" y="11569"/>
                  </a:lnTo>
                  <a:lnTo>
                    <a:pt x="2768" y="11744"/>
                  </a:lnTo>
                  <a:lnTo>
                    <a:pt x="2700" y="11920"/>
                  </a:lnTo>
                  <a:lnTo>
                    <a:pt x="2624" y="12007"/>
                  </a:lnTo>
                  <a:lnTo>
                    <a:pt x="2556" y="12051"/>
                  </a:lnTo>
                  <a:lnTo>
                    <a:pt x="2479" y="12095"/>
                  </a:lnTo>
                  <a:lnTo>
                    <a:pt x="2412" y="12051"/>
                  </a:lnTo>
                  <a:lnTo>
                    <a:pt x="2335" y="12007"/>
                  </a:lnTo>
                  <a:lnTo>
                    <a:pt x="2259" y="11920"/>
                  </a:lnTo>
                  <a:lnTo>
                    <a:pt x="2191" y="11788"/>
                  </a:lnTo>
                  <a:lnTo>
                    <a:pt x="2055" y="11481"/>
                  </a:lnTo>
                  <a:lnTo>
                    <a:pt x="1919" y="11087"/>
                  </a:lnTo>
                  <a:lnTo>
                    <a:pt x="1800" y="10649"/>
                  </a:lnTo>
                  <a:lnTo>
                    <a:pt x="1775" y="10605"/>
                  </a:lnTo>
                  <a:lnTo>
                    <a:pt x="1758" y="10561"/>
                  </a:lnTo>
                  <a:lnTo>
                    <a:pt x="1724" y="10517"/>
                  </a:lnTo>
                  <a:lnTo>
                    <a:pt x="1698" y="10517"/>
                  </a:lnTo>
                  <a:lnTo>
                    <a:pt x="1681" y="10605"/>
                  </a:lnTo>
                  <a:lnTo>
                    <a:pt x="1673" y="10736"/>
                  </a:lnTo>
                  <a:lnTo>
                    <a:pt x="1647" y="10955"/>
                  </a:lnTo>
                  <a:lnTo>
                    <a:pt x="1639" y="11218"/>
                  </a:lnTo>
                  <a:lnTo>
                    <a:pt x="1647" y="11350"/>
                  </a:lnTo>
                  <a:lnTo>
                    <a:pt x="1656" y="11438"/>
                  </a:lnTo>
                  <a:lnTo>
                    <a:pt x="1664" y="11569"/>
                  </a:lnTo>
                  <a:lnTo>
                    <a:pt x="1690" y="11657"/>
                  </a:lnTo>
                  <a:lnTo>
                    <a:pt x="1715" y="11744"/>
                  </a:lnTo>
                  <a:lnTo>
                    <a:pt x="1724" y="12226"/>
                  </a:lnTo>
                  <a:lnTo>
                    <a:pt x="1715" y="12664"/>
                  </a:lnTo>
                  <a:lnTo>
                    <a:pt x="1707" y="13103"/>
                  </a:lnTo>
                  <a:lnTo>
                    <a:pt x="1690" y="13541"/>
                  </a:lnTo>
                  <a:lnTo>
                    <a:pt x="1664" y="13935"/>
                  </a:lnTo>
                  <a:lnTo>
                    <a:pt x="1630" y="14330"/>
                  </a:lnTo>
                  <a:lnTo>
                    <a:pt x="1588" y="14680"/>
                  </a:lnTo>
                  <a:lnTo>
                    <a:pt x="1537" y="15031"/>
                  </a:lnTo>
                  <a:lnTo>
                    <a:pt x="1478" y="15294"/>
                  </a:lnTo>
                  <a:lnTo>
                    <a:pt x="1418" y="15557"/>
                  </a:lnTo>
                  <a:lnTo>
                    <a:pt x="1350" y="15776"/>
                  </a:lnTo>
                  <a:lnTo>
                    <a:pt x="1274" y="15907"/>
                  </a:lnTo>
                  <a:lnTo>
                    <a:pt x="1189" y="15995"/>
                  </a:lnTo>
                  <a:lnTo>
                    <a:pt x="1104" y="16039"/>
                  </a:lnTo>
                  <a:lnTo>
                    <a:pt x="1011" y="15995"/>
                  </a:lnTo>
                  <a:lnTo>
                    <a:pt x="917" y="15863"/>
                  </a:lnTo>
                  <a:lnTo>
                    <a:pt x="807" y="15688"/>
                  </a:lnTo>
                  <a:lnTo>
                    <a:pt x="713" y="15425"/>
                  </a:lnTo>
                  <a:lnTo>
                    <a:pt x="637" y="15075"/>
                  </a:lnTo>
                  <a:lnTo>
                    <a:pt x="578" y="14724"/>
                  </a:lnTo>
                  <a:lnTo>
                    <a:pt x="527" y="14330"/>
                  </a:lnTo>
                  <a:lnTo>
                    <a:pt x="493" y="13891"/>
                  </a:lnTo>
                  <a:lnTo>
                    <a:pt x="467" y="13409"/>
                  </a:lnTo>
                  <a:lnTo>
                    <a:pt x="459" y="12927"/>
                  </a:lnTo>
                  <a:lnTo>
                    <a:pt x="459" y="12445"/>
                  </a:lnTo>
                  <a:lnTo>
                    <a:pt x="476" y="11963"/>
                  </a:lnTo>
                  <a:lnTo>
                    <a:pt x="510" y="11525"/>
                  </a:lnTo>
                  <a:lnTo>
                    <a:pt x="552" y="11043"/>
                  </a:lnTo>
                  <a:lnTo>
                    <a:pt x="603" y="10649"/>
                  </a:lnTo>
                  <a:lnTo>
                    <a:pt x="671" y="10254"/>
                  </a:lnTo>
                  <a:lnTo>
                    <a:pt x="756" y="9948"/>
                  </a:lnTo>
                  <a:lnTo>
                    <a:pt x="849" y="9641"/>
                  </a:lnTo>
                  <a:lnTo>
                    <a:pt x="883" y="9509"/>
                  </a:lnTo>
                  <a:lnTo>
                    <a:pt x="900" y="9334"/>
                  </a:lnTo>
                  <a:lnTo>
                    <a:pt x="900" y="9159"/>
                  </a:lnTo>
                  <a:lnTo>
                    <a:pt x="892" y="8984"/>
                  </a:lnTo>
                  <a:lnTo>
                    <a:pt x="866" y="8808"/>
                  </a:lnTo>
                  <a:lnTo>
                    <a:pt x="841" y="8677"/>
                  </a:lnTo>
                  <a:lnTo>
                    <a:pt x="807" y="8633"/>
                  </a:lnTo>
                  <a:lnTo>
                    <a:pt x="764" y="8633"/>
                  </a:lnTo>
                  <a:lnTo>
                    <a:pt x="688" y="8721"/>
                  </a:lnTo>
                  <a:lnTo>
                    <a:pt x="612" y="8764"/>
                  </a:lnTo>
                  <a:lnTo>
                    <a:pt x="544" y="8721"/>
                  </a:lnTo>
                  <a:lnTo>
                    <a:pt x="476" y="8633"/>
                  </a:lnTo>
                  <a:lnTo>
                    <a:pt x="416" y="8458"/>
                  </a:lnTo>
                  <a:lnTo>
                    <a:pt x="365" y="8239"/>
                  </a:lnTo>
                  <a:lnTo>
                    <a:pt x="314" y="8020"/>
                  </a:lnTo>
                  <a:lnTo>
                    <a:pt x="280" y="7757"/>
                  </a:lnTo>
                  <a:lnTo>
                    <a:pt x="255" y="7450"/>
                  </a:lnTo>
                  <a:lnTo>
                    <a:pt x="238" y="7099"/>
                  </a:lnTo>
                  <a:lnTo>
                    <a:pt x="229" y="6749"/>
                  </a:lnTo>
                  <a:lnTo>
                    <a:pt x="229" y="6442"/>
                  </a:lnTo>
                  <a:lnTo>
                    <a:pt x="246" y="6091"/>
                  </a:lnTo>
                  <a:lnTo>
                    <a:pt x="272" y="5741"/>
                  </a:lnTo>
                  <a:lnTo>
                    <a:pt x="306" y="5390"/>
                  </a:lnTo>
                  <a:lnTo>
                    <a:pt x="357" y="5084"/>
                  </a:lnTo>
                  <a:lnTo>
                    <a:pt x="416" y="4821"/>
                  </a:lnTo>
                  <a:lnTo>
                    <a:pt x="476" y="4645"/>
                  </a:lnTo>
                  <a:lnTo>
                    <a:pt x="535" y="4514"/>
                  </a:lnTo>
                  <a:lnTo>
                    <a:pt x="603" y="4426"/>
                  </a:lnTo>
                  <a:lnTo>
                    <a:pt x="662" y="4382"/>
                  </a:lnTo>
                  <a:lnTo>
                    <a:pt x="722" y="4426"/>
                  </a:lnTo>
                  <a:lnTo>
                    <a:pt x="781" y="4470"/>
                  </a:lnTo>
                  <a:lnTo>
                    <a:pt x="841" y="4558"/>
                  </a:lnTo>
                  <a:lnTo>
                    <a:pt x="900" y="4689"/>
                  </a:lnTo>
                  <a:lnTo>
                    <a:pt x="960" y="4865"/>
                  </a:lnTo>
                  <a:lnTo>
                    <a:pt x="1011" y="5084"/>
                  </a:lnTo>
                  <a:lnTo>
                    <a:pt x="1062" y="5303"/>
                  </a:lnTo>
                  <a:lnTo>
                    <a:pt x="1104" y="5566"/>
                  </a:lnTo>
                  <a:lnTo>
                    <a:pt x="1146" y="5829"/>
                  </a:lnTo>
                  <a:lnTo>
                    <a:pt x="1180" y="6135"/>
                  </a:lnTo>
                  <a:lnTo>
                    <a:pt x="1206" y="6442"/>
                  </a:lnTo>
                  <a:lnTo>
                    <a:pt x="1231" y="6573"/>
                  </a:lnTo>
                  <a:lnTo>
                    <a:pt x="1257" y="6661"/>
                  </a:lnTo>
                  <a:lnTo>
                    <a:pt x="1291" y="6705"/>
                  </a:lnTo>
                  <a:lnTo>
                    <a:pt x="1333" y="6661"/>
                  </a:lnTo>
                  <a:lnTo>
                    <a:pt x="1359" y="6617"/>
                  </a:lnTo>
                  <a:lnTo>
                    <a:pt x="1393" y="6486"/>
                  </a:lnTo>
                  <a:lnTo>
                    <a:pt x="1410" y="6354"/>
                  </a:lnTo>
                  <a:lnTo>
                    <a:pt x="1410" y="6135"/>
                  </a:lnTo>
                  <a:lnTo>
                    <a:pt x="1393" y="5522"/>
                  </a:lnTo>
                  <a:lnTo>
                    <a:pt x="1384" y="4777"/>
                  </a:lnTo>
                  <a:lnTo>
                    <a:pt x="1376" y="4032"/>
                  </a:lnTo>
                  <a:lnTo>
                    <a:pt x="1393" y="3243"/>
                  </a:lnTo>
                  <a:lnTo>
                    <a:pt x="1401" y="2893"/>
                  </a:lnTo>
                  <a:lnTo>
                    <a:pt x="1427" y="2542"/>
                  </a:lnTo>
                  <a:lnTo>
                    <a:pt x="1452" y="2235"/>
                  </a:lnTo>
                  <a:lnTo>
                    <a:pt x="1486" y="1929"/>
                  </a:lnTo>
                  <a:lnTo>
                    <a:pt x="1529" y="1666"/>
                  </a:lnTo>
                  <a:lnTo>
                    <a:pt x="1579" y="1447"/>
                  </a:lnTo>
                  <a:lnTo>
                    <a:pt x="1639" y="1315"/>
                  </a:lnTo>
                  <a:lnTo>
                    <a:pt x="1715" y="1184"/>
                  </a:lnTo>
                  <a:lnTo>
                    <a:pt x="1766" y="1140"/>
                  </a:lnTo>
                  <a:close/>
                  <a:moveTo>
                    <a:pt x="1690" y="0"/>
                  </a:moveTo>
                  <a:lnTo>
                    <a:pt x="1605" y="88"/>
                  </a:lnTo>
                  <a:lnTo>
                    <a:pt x="1537" y="220"/>
                  </a:lnTo>
                  <a:lnTo>
                    <a:pt x="1478" y="395"/>
                  </a:lnTo>
                  <a:lnTo>
                    <a:pt x="1418" y="614"/>
                  </a:lnTo>
                  <a:lnTo>
                    <a:pt x="1376" y="877"/>
                  </a:lnTo>
                  <a:lnTo>
                    <a:pt x="1333" y="1184"/>
                  </a:lnTo>
                  <a:lnTo>
                    <a:pt x="1291" y="1534"/>
                  </a:lnTo>
                  <a:lnTo>
                    <a:pt x="1265" y="1885"/>
                  </a:lnTo>
                  <a:lnTo>
                    <a:pt x="1240" y="2279"/>
                  </a:lnTo>
                  <a:lnTo>
                    <a:pt x="1214" y="2674"/>
                  </a:lnTo>
                  <a:lnTo>
                    <a:pt x="1189" y="3550"/>
                  </a:lnTo>
                  <a:lnTo>
                    <a:pt x="1180" y="4382"/>
                  </a:lnTo>
                  <a:lnTo>
                    <a:pt x="1112" y="4120"/>
                  </a:lnTo>
                  <a:lnTo>
                    <a:pt x="1045" y="3900"/>
                  </a:lnTo>
                  <a:lnTo>
                    <a:pt x="977" y="3725"/>
                  </a:lnTo>
                  <a:lnTo>
                    <a:pt x="909" y="3550"/>
                  </a:lnTo>
                  <a:lnTo>
                    <a:pt x="832" y="3462"/>
                  </a:lnTo>
                  <a:lnTo>
                    <a:pt x="756" y="3375"/>
                  </a:lnTo>
                  <a:lnTo>
                    <a:pt x="679" y="3331"/>
                  </a:lnTo>
                  <a:lnTo>
                    <a:pt x="603" y="3375"/>
                  </a:lnTo>
                  <a:lnTo>
                    <a:pt x="527" y="3418"/>
                  </a:lnTo>
                  <a:lnTo>
                    <a:pt x="450" y="3506"/>
                  </a:lnTo>
                  <a:lnTo>
                    <a:pt x="382" y="3638"/>
                  </a:lnTo>
                  <a:lnTo>
                    <a:pt x="314" y="3857"/>
                  </a:lnTo>
                  <a:lnTo>
                    <a:pt x="246" y="4120"/>
                  </a:lnTo>
                  <a:lnTo>
                    <a:pt x="187" y="4382"/>
                  </a:lnTo>
                  <a:lnTo>
                    <a:pt x="136" y="4733"/>
                  </a:lnTo>
                  <a:lnTo>
                    <a:pt x="85" y="5171"/>
                  </a:lnTo>
                  <a:lnTo>
                    <a:pt x="51" y="5522"/>
                  </a:lnTo>
                  <a:lnTo>
                    <a:pt x="26" y="5916"/>
                  </a:lnTo>
                  <a:lnTo>
                    <a:pt x="9" y="6267"/>
                  </a:lnTo>
                  <a:lnTo>
                    <a:pt x="0" y="6617"/>
                  </a:lnTo>
                  <a:lnTo>
                    <a:pt x="9" y="7012"/>
                  </a:lnTo>
                  <a:lnTo>
                    <a:pt x="17" y="7362"/>
                  </a:lnTo>
                  <a:lnTo>
                    <a:pt x="34" y="7669"/>
                  </a:lnTo>
                  <a:lnTo>
                    <a:pt x="60" y="8020"/>
                  </a:lnTo>
                  <a:lnTo>
                    <a:pt x="94" y="8326"/>
                  </a:lnTo>
                  <a:lnTo>
                    <a:pt x="136" y="8589"/>
                  </a:lnTo>
                  <a:lnTo>
                    <a:pt x="179" y="8852"/>
                  </a:lnTo>
                  <a:lnTo>
                    <a:pt x="229" y="9115"/>
                  </a:lnTo>
                  <a:lnTo>
                    <a:pt x="280" y="9334"/>
                  </a:lnTo>
                  <a:lnTo>
                    <a:pt x="340" y="9509"/>
                  </a:lnTo>
                  <a:lnTo>
                    <a:pt x="399" y="9641"/>
                  </a:lnTo>
                  <a:lnTo>
                    <a:pt x="467" y="9772"/>
                  </a:lnTo>
                  <a:lnTo>
                    <a:pt x="399" y="10211"/>
                  </a:lnTo>
                  <a:lnTo>
                    <a:pt x="348" y="10649"/>
                  </a:lnTo>
                  <a:lnTo>
                    <a:pt x="306" y="11175"/>
                  </a:lnTo>
                  <a:lnTo>
                    <a:pt x="272" y="11657"/>
                  </a:lnTo>
                  <a:lnTo>
                    <a:pt x="255" y="12182"/>
                  </a:lnTo>
                  <a:lnTo>
                    <a:pt x="246" y="12708"/>
                  </a:lnTo>
                  <a:lnTo>
                    <a:pt x="246" y="13234"/>
                  </a:lnTo>
                  <a:lnTo>
                    <a:pt x="263" y="13760"/>
                  </a:lnTo>
                  <a:lnTo>
                    <a:pt x="289" y="14286"/>
                  </a:lnTo>
                  <a:lnTo>
                    <a:pt x="331" y="14768"/>
                  </a:lnTo>
                  <a:lnTo>
                    <a:pt x="382" y="15206"/>
                  </a:lnTo>
                  <a:lnTo>
                    <a:pt x="442" y="15644"/>
                  </a:lnTo>
                  <a:lnTo>
                    <a:pt x="518" y="16039"/>
                  </a:lnTo>
                  <a:lnTo>
                    <a:pt x="612" y="16345"/>
                  </a:lnTo>
                  <a:lnTo>
                    <a:pt x="705" y="16652"/>
                  </a:lnTo>
                  <a:lnTo>
                    <a:pt x="815" y="16871"/>
                  </a:lnTo>
                  <a:lnTo>
                    <a:pt x="926" y="17003"/>
                  </a:lnTo>
                  <a:lnTo>
                    <a:pt x="1036" y="17090"/>
                  </a:lnTo>
                  <a:lnTo>
                    <a:pt x="1146" y="17046"/>
                  </a:lnTo>
                  <a:lnTo>
                    <a:pt x="1248" y="16959"/>
                  </a:lnTo>
                  <a:lnTo>
                    <a:pt x="1350" y="16827"/>
                  </a:lnTo>
                  <a:lnTo>
                    <a:pt x="1444" y="16608"/>
                  </a:lnTo>
                  <a:lnTo>
                    <a:pt x="1529" y="16345"/>
                  </a:lnTo>
                  <a:lnTo>
                    <a:pt x="1613" y="16039"/>
                  </a:lnTo>
                  <a:lnTo>
                    <a:pt x="1681" y="15688"/>
                  </a:lnTo>
                  <a:lnTo>
                    <a:pt x="1749" y="15294"/>
                  </a:lnTo>
                  <a:lnTo>
                    <a:pt x="1800" y="14855"/>
                  </a:lnTo>
                  <a:lnTo>
                    <a:pt x="1851" y="14373"/>
                  </a:lnTo>
                  <a:lnTo>
                    <a:pt x="1885" y="13891"/>
                  </a:lnTo>
                  <a:lnTo>
                    <a:pt x="1902" y="13366"/>
                  </a:lnTo>
                  <a:lnTo>
                    <a:pt x="1911" y="12884"/>
                  </a:lnTo>
                  <a:lnTo>
                    <a:pt x="1902" y="12314"/>
                  </a:lnTo>
                  <a:lnTo>
                    <a:pt x="1995" y="12577"/>
                  </a:lnTo>
                  <a:lnTo>
                    <a:pt x="2097" y="12752"/>
                  </a:lnTo>
                  <a:lnTo>
                    <a:pt x="2199" y="12884"/>
                  </a:lnTo>
                  <a:lnTo>
                    <a:pt x="2310" y="13015"/>
                  </a:lnTo>
                  <a:lnTo>
                    <a:pt x="2412" y="13103"/>
                  </a:lnTo>
                  <a:lnTo>
                    <a:pt x="2624" y="13103"/>
                  </a:lnTo>
                  <a:lnTo>
                    <a:pt x="2726" y="13015"/>
                  </a:lnTo>
                  <a:lnTo>
                    <a:pt x="2819" y="12884"/>
                  </a:lnTo>
                  <a:lnTo>
                    <a:pt x="2904" y="12708"/>
                  </a:lnTo>
                  <a:lnTo>
                    <a:pt x="2989" y="12445"/>
                  </a:lnTo>
                  <a:lnTo>
                    <a:pt x="3065" y="12139"/>
                  </a:lnTo>
                  <a:lnTo>
                    <a:pt x="3133" y="11744"/>
                  </a:lnTo>
                  <a:lnTo>
                    <a:pt x="3184" y="11306"/>
                  </a:lnTo>
                  <a:lnTo>
                    <a:pt x="3235" y="10780"/>
                  </a:lnTo>
                  <a:lnTo>
                    <a:pt x="3261" y="10167"/>
                  </a:lnTo>
                  <a:lnTo>
                    <a:pt x="3278" y="9597"/>
                  </a:lnTo>
                  <a:lnTo>
                    <a:pt x="3269" y="9071"/>
                  </a:lnTo>
                  <a:lnTo>
                    <a:pt x="3244" y="8589"/>
                  </a:lnTo>
                  <a:lnTo>
                    <a:pt x="3210" y="8107"/>
                  </a:lnTo>
                  <a:lnTo>
                    <a:pt x="3159" y="7669"/>
                  </a:lnTo>
                  <a:lnTo>
                    <a:pt x="3091" y="7275"/>
                  </a:lnTo>
                  <a:lnTo>
                    <a:pt x="3014" y="6924"/>
                  </a:lnTo>
                  <a:lnTo>
                    <a:pt x="2929" y="6661"/>
                  </a:lnTo>
                  <a:lnTo>
                    <a:pt x="2845" y="6442"/>
                  </a:lnTo>
                  <a:lnTo>
                    <a:pt x="2760" y="6311"/>
                  </a:lnTo>
                  <a:lnTo>
                    <a:pt x="2683" y="6223"/>
                  </a:lnTo>
                  <a:lnTo>
                    <a:pt x="2598" y="6179"/>
                  </a:lnTo>
                  <a:lnTo>
                    <a:pt x="2513" y="6179"/>
                  </a:lnTo>
                  <a:lnTo>
                    <a:pt x="2429" y="6223"/>
                  </a:lnTo>
                  <a:lnTo>
                    <a:pt x="2344" y="6267"/>
                  </a:lnTo>
                  <a:lnTo>
                    <a:pt x="2259" y="6398"/>
                  </a:lnTo>
                  <a:lnTo>
                    <a:pt x="2310" y="5434"/>
                  </a:lnTo>
                  <a:lnTo>
                    <a:pt x="2344" y="4470"/>
                  </a:lnTo>
                  <a:lnTo>
                    <a:pt x="2361" y="3944"/>
                  </a:lnTo>
                  <a:lnTo>
                    <a:pt x="2361" y="3462"/>
                  </a:lnTo>
                  <a:lnTo>
                    <a:pt x="2361" y="2980"/>
                  </a:lnTo>
                  <a:lnTo>
                    <a:pt x="2344" y="2498"/>
                  </a:lnTo>
                  <a:lnTo>
                    <a:pt x="2327" y="2060"/>
                  </a:lnTo>
                  <a:lnTo>
                    <a:pt x="2301" y="1666"/>
                  </a:lnTo>
                  <a:lnTo>
                    <a:pt x="2259" y="1271"/>
                  </a:lnTo>
                  <a:lnTo>
                    <a:pt x="2208" y="921"/>
                  </a:lnTo>
                  <a:lnTo>
                    <a:pt x="2140" y="614"/>
                  </a:lnTo>
                  <a:lnTo>
                    <a:pt x="2063" y="395"/>
                  </a:lnTo>
                  <a:lnTo>
                    <a:pt x="1970" y="176"/>
                  </a:lnTo>
                  <a:lnTo>
                    <a:pt x="1868" y="44"/>
                  </a:lnTo>
                  <a:lnTo>
                    <a:pt x="1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4;p66">
              <a:extLst>
                <a:ext uri="{FF2B5EF4-FFF2-40B4-BE49-F238E27FC236}">
                  <a16:creationId xmlns:a16="http://schemas.microsoft.com/office/drawing/2014/main" id="{373EF25E-0455-47E8-9C78-E74D3E6F3F8E}"/>
                </a:ext>
              </a:extLst>
            </p:cNvPr>
            <p:cNvSpPr/>
            <p:nvPr/>
          </p:nvSpPr>
          <p:spPr>
            <a:xfrm rot="10800000">
              <a:off x="6968431" y="5678757"/>
              <a:ext cx="19414" cy="27323"/>
            </a:xfrm>
            <a:custGeom>
              <a:avLst/>
              <a:gdLst/>
              <a:ahLst/>
              <a:cxnLst/>
              <a:rect l="l" t="t" r="r" b="b"/>
              <a:pathLst>
                <a:path w="2056" h="10036" extrusionOk="0">
                  <a:moveTo>
                    <a:pt x="586" y="1052"/>
                  </a:moveTo>
                  <a:lnTo>
                    <a:pt x="637" y="1096"/>
                  </a:lnTo>
                  <a:lnTo>
                    <a:pt x="671" y="1184"/>
                  </a:lnTo>
                  <a:lnTo>
                    <a:pt x="714" y="1271"/>
                  </a:lnTo>
                  <a:lnTo>
                    <a:pt x="748" y="1359"/>
                  </a:lnTo>
                  <a:lnTo>
                    <a:pt x="782" y="1534"/>
                  </a:lnTo>
                  <a:lnTo>
                    <a:pt x="849" y="1841"/>
                  </a:lnTo>
                  <a:lnTo>
                    <a:pt x="892" y="2235"/>
                  </a:lnTo>
                  <a:lnTo>
                    <a:pt x="934" y="2674"/>
                  </a:lnTo>
                  <a:lnTo>
                    <a:pt x="951" y="3156"/>
                  </a:lnTo>
                  <a:lnTo>
                    <a:pt x="968" y="3331"/>
                  </a:lnTo>
                  <a:lnTo>
                    <a:pt x="994" y="3462"/>
                  </a:lnTo>
                  <a:lnTo>
                    <a:pt x="1028" y="3506"/>
                  </a:lnTo>
                  <a:lnTo>
                    <a:pt x="1062" y="3506"/>
                  </a:lnTo>
                  <a:lnTo>
                    <a:pt x="1096" y="3462"/>
                  </a:lnTo>
                  <a:lnTo>
                    <a:pt x="1121" y="3331"/>
                  </a:lnTo>
                  <a:lnTo>
                    <a:pt x="1147" y="3200"/>
                  </a:lnTo>
                  <a:lnTo>
                    <a:pt x="1155" y="2980"/>
                  </a:lnTo>
                  <a:lnTo>
                    <a:pt x="1164" y="2761"/>
                  </a:lnTo>
                  <a:lnTo>
                    <a:pt x="1181" y="2542"/>
                  </a:lnTo>
                  <a:lnTo>
                    <a:pt x="1198" y="2323"/>
                  </a:lnTo>
                  <a:lnTo>
                    <a:pt x="1215" y="2148"/>
                  </a:lnTo>
                  <a:lnTo>
                    <a:pt x="1265" y="1797"/>
                  </a:lnTo>
                  <a:lnTo>
                    <a:pt x="1333" y="1534"/>
                  </a:lnTo>
                  <a:lnTo>
                    <a:pt x="1376" y="1403"/>
                  </a:lnTo>
                  <a:lnTo>
                    <a:pt x="1410" y="1359"/>
                  </a:lnTo>
                  <a:lnTo>
                    <a:pt x="1452" y="1315"/>
                  </a:lnTo>
                  <a:lnTo>
                    <a:pt x="1495" y="1271"/>
                  </a:lnTo>
                  <a:lnTo>
                    <a:pt x="1537" y="1315"/>
                  </a:lnTo>
                  <a:lnTo>
                    <a:pt x="1580" y="1359"/>
                  </a:lnTo>
                  <a:lnTo>
                    <a:pt x="1622" y="1447"/>
                  </a:lnTo>
                  <a:lnTo>
                    <a:pt x="1656" y="1578"/>
                  </a:lnTo>
                  <a:lnTo>
                    <a:pt x="1698" y="1710"/>
                  </a:lnTo>
                  <a:lnTo>
                    <a:pt x="1732" y="1885"/>
                  </a:lnTo>
                  <a:lnTo>
                    <a:pt x="1758" y="2060"/>
                  </a:lnTo>
                  <a:lnTo>
                    <a:pt x="1775" y="2235"/>
                  </a:lnTo>
                  <a:lnTo>
                    <a:pt x="1792" y="2455"/>
                  </a:lnTo>
                  <a:lnTo>
                    <a:pt x="1800" y="2630"/>
                  </a:lnTo>
                  <a:lnTo>
                    <a:pt x="1800" y="3024"/>
                  </a:lnTo>
                  <a:lnTo>
                    <a:pt x="1783" y="3375"/>
                  </a:lnTo>
                  <a:lnTo>
                    <a:pt x="1749" y="3769"/>
                  </a:lnTo>
                  <a:lnTo>
                    <a:pt x="1707" y="4076"/>
                  </a:lnTo>
                  <a:lnTo>
                    <a:pt x="1648" y="4383"/>
                  </a:lnTo>
                  <a:lnTo>
                    <a:pt x="1631" y="4470"/>
                  </a:lnTo>
                  <a:lnTo>
                    <a:pt x="1622" y="4602"/>
                  </a:lnTo>
                  <a:lnTo>
                    <a:pt x="1622" y="4733"/>
                  </a:lnTo>
                  <a:lnTo>
                    <a:pt x="1622" y="4821"/>
                  </a:lnTo>
                  <a:lnTo>
                    <a:pt x="1639" y="5084"/>
                  </a:lnTo>
                  <a:lnTo>
                    <a:pt x="1673" y="5259"/>
                  </a:lnTo>
                  <a:lnTo>
                    <a:pt x="1707" y="5391"/>
                  </a:lnTo>
                  <a:lnTo>
                    <a:pt x="1741" y="5566"/>
                  </a:lnTo>
                  <a:lnTo>
                    <a:pt x="1792" y="5916"/>
                  </a:lnTo>
                  <a:lnTo>
                    <a:pt x="1826" y="6311"/>
                  </a:lnTo>
                  <a:lnTo>
                    <a:pt x="1834" y="6749"/>
                  </a:lnTo>
                  <a:lnTo>
                    <a:pt x="1834" y="6968"/>
                  </a:lnTo>
                  <a:lnTo>
                    <a:pt x="1834" y="7143"/>
                  </a:lnTo>
                  <a:lnTo>
                    <a:pt x="1826" y="7362"/>
                  </a:lnTo>
                  <a:lnTo>
                    <a:pt x="1809" y="7582"/>
                  </a:lnTo>
                  <a:lnTo>
                    <a:pt x="1783" y="7757"/>
                  </a:lnTo>
                  <a:lnTo>
                    <a:pt x="1758" y="7932"/>
                  </a:lnTo>
                  <a:lnTo>
                    <a:pt x="1724" y="8064"/>
                  </a:lnTo>
                  <a:lnTo>
                    <a:pt x="1690" y="8195"/>
                  </a:lnTo>
                  <a:lnTo>
                    <a:pt x="1648" y="8326"/>
                  </a:lnTo>
                  <a:lnTo>
                    <a:pt x="1605" y="8414"/>
                  </a:lnTo>
                  <a:lnTo>
                    <a:pt x="1563" y="8458"/>
                  </a:lnTo>
                  <a:lnTo>
                    <a:pt x="1529" y="8458"/>
                  </a:lnTo>
                  <a:lnTo>
                    <a:pt x="1452" y="8414"/>
                  </a:lnTo>
                  <a:lnTo>
                    <a:pt x="1384" y="8283"/>
                  </a:lnTo>
                  <a:lnTo>
                    <a:pt x="1316" y="8064"/>
                  </a:lnTo>
                  <a:lnTo>
                    <a:pt x="1265" y="7757"/>
                  </a:lnTo>
                  <a:lnTo>
                    <a:pt x="1223" y="7450"/>
                  </a:lnTo>
                  <a:lnTo>
                    <a:pt x="1189" y="7056"/>
                  </a:lnTo>
                  <a:lnTo>
                    <a:pt x="1172" y="6837"/>
                  </a:lnTo>
                  <a:lnTo>
                    <a:pt x="1147" y="6749"/>
                  </a:lnTo>
                  <a:lnTo>
                    <a:pt x="1104" y="6661"/>
                  </a:lnTo>
                  <a:lnTo>
                    <a:pt x="1070" y="6661"/>
                  </a:lnTo>
                  <a:lnTo>
                    <a:pt x="1036" y="6705"/>
                  </a:lnTo>
                  <a:lnTo>
                    <a:pt x="1002" y="6837"/>
                  </a:lnTo>
                  <a:lnTo>
                    <a:pt x="985" y="6968"/>
                  </a:lnTo>
                  <a:lnTo>
                    <a:pt x="977" y="7187"/>
                  </a:lnTo>
                  <a:lnTo>
                    <a:pt x="977" y="7494"/>
                  </a:lnTo>
                  <a:lnTo>
                    <a:pt x="968" y="7757"/>
                  </a:lnTo>
                  <a:lnTo>
                    <a:pt x="951" y="8020"/>
                  </a:lnTo>
                  <a:lnTo>
                    <a:pt x="926" y="8239"/>
                  </a:lnTo>
                  <a:lnTo>
                    <a:pt x="900" y="8414"/>
                  </a:lnTo>
                  <a:lnTo>
                    <a:pt x="866" y="8589"/>
                  </a:lnTo>
                  <a:lnTo>
                    <a:pt x="824" y="8721"/>
                  </a:lnTo>
                  <a:lnTo>
                    <a:pt x="782" y="8808"/>
                  </a:lnTo>
                  <a:lnTo>
                    <a:pt x="739" y="8896"/>
                  </a:lnTo>
                  <a:lnTo>
                    <a:pt x="688" y="8940"/>
                  </a:lnTo>
                  <a:lnTo>
                    <a:pt x="646" y="8940"/>
                  </a:lnTo>
                  <a:lnTo>
                    <a:pt x="595" y="8896"/>
                  </a:lnTo>
                  <a:lnTo>
                    <a:pt x="544" y="8852"/>
                  </a:lnTo>
                  <a:lnTo>
                    <a:pt x="501" y="8721"/>
                  </a:lnTo>
                  <a:lnTo>
                    <a:pt x="450" y="8589"/>
                  </a:lnTo>
                  <a:lnTo>
                    <a:pt x="408" y="8414"/>
                  </a:lnTo>
                  <a:lnTo>
                    <a:pt x="365" y="8107"/>
                  </a:lnTo>
                  <a:lnTo>
                    <a:pt x="315" y="7625"/>
                  </a:lnTo>
                  <a:lnTo>
                    <a:pt x="281" y="7056"/>
                  </a:lnTo>
                  <a:lnTo>
                    <a:pt x="272" y="6793"/>
                  </a:lnTo>
                  <a:lnTo>
                    <a:pt x="264" y="6530"/>
                  </a:lnTo>
                  <a:lnTo>
                    <a:pt x="264" y="6223"/>
                  </a:lnTo>
                  <a:lnTo>
                    <a:pt x="272" y="6004"/>
                  </a:lnTo>
                  <a:lnTo>
                    <a:pt x="281" y="5785"/>
                  </a:lnTo>
                  <a:lnTo>
                    <a:pt x="306" y="5610"/>
                  </a:lnTo>
                  <a:lnTo>
                    <a:pt x="340" y="5478"/>
                  </a:lnTo>
                  <a:lnTo>
                    <a:pt x="382" y="5391"/>
                  </a:lnTo>
                  <a:lnTo>
                    <a:pt x="442" y="5347"/>
                  </a:lnTo>
                  <a:lnTo>
                    <a:pt x="510" y="5391"/>
                  </a:lnTo>
                  <a:lnTo>
                    <a:pt x="552" y="5391"/>
                  </a:lnTo>
                  <a:lnTo>
                    <a:pt x="586" y="5347"/>
                  </a:lnTo>
                  <a:lnTo>
                    <a:pt x="612" y="5215"/>
                  </a:lnTo>
                  <a:lnTo>
                    <a:pt x="637" y="5040"/>
                  </a:lnTo>
                  <a:lnTo>
                    <a:pt x="646" y="4865"/>
                  </a:lnTo>
                  <a:lnTo>
                    <a:pt x="637" y="4733"/>
                  </a:lnTo>
                  <a:lnTo>
                    <a:pt x="620" y="4558"/>
                  </a:lnTo>
                  <a:lnTo>
                    <a:pt x="595" y="4426"/>
                  </a:lnTo>
                  <a:lnTo>
                    <a:pt x="527" y="4295"/>
                  </a:lnTo>
                  <a:lnTo>
                    <a:pt x="467" y="4251"/>
                  </a:lnTo>
                  <a:lnTo>
                    <a:pt x="416" y="4207"/>
                  </a:lnTo>
                  <a:lnTo>
                    <a:pt x="365" y="4207"/>
                  </a:lnTo>
                  <a:lnTo>
                    <a:pt x="323" y="4032"/>
                  </a:lnTo>
                  <a:lnTo>
                    <a:pt x="289" y="3857"/>
                  </a:lnTo>
                  <a:lnTo>
                    <a:pt x="264" y="3682"/>
                  </a:lnTo>
                  <a:lnTo>
                    <a:pt x="247" y="3462"/>
                  </a:lnTo>
                  <a:lnTo>
                    <a:pt x="230" y="3243"/>
                  </a:lnTo>
                  <a:lnTo>
                    <a:pt x="213" y="3024"/>
                  </a:lnTo>
                  <a:lnTo>
                    <a:pt x="213" y="2805"/>
                  </a:lnTo>
                  <a:lnTo>
                    <a:pt x="213" y="2586"/>
                  </a:lnTo>
                  <a:lnTo>
                    <a:pt x="213" y="2367"/>
                  </a:lnTo>
                  <a:lnTo>
                    <a:pt x="230" y="2148"/>
                  </a:lnTo>
                  <a:lnTo>
                    <a:pt x="247" y="1929"/>
                  </a:lnTo>
                  <a:lnTo>
                    <a:pt x="272" y="1753"/>
                  </a:lnTo>
                  <a:lnTo>
                    <a:pt x="306" y="1578"/>
                  </a:lnTo>
                  <a:lnTo>
                    <a:pt x="348" y="1447"/>
                  </a:lnTo>
                  <a:lnTo>
                    <a:pt x="391" y="1271"/>
                  </a:lnTo>
                  <a:lnTo>
                    <a:pt x="450" y="1184"/>
                  </a:lnTo>
                  <a:lnTo>
                    <a:pt x="493" y="1096"/>
                  </a:lnTo>
                  <a:lnTo>
                    <a:pt x="544" y="1052"/>
                  </a:lnTo>
                  <a:close/>
                  <a:moveTo>
                    <a:pt x="467" y="1"/>
                  </a:moveTo>
                  <a:lnTo>
                    <a:pt x="408" y="44"/>
                  </a:lnTo>
                  <a:lnTo>
                    <a:pt x="348" y="176"/>
                  </a:lnTo>
                  <a:lnTo>
                    <a:pt x="289" y="307"/>
                  </a:lnTo>
                  <a:lnTo>
                    <a:pt x="230" y="483"/>
                  </a:lnTo>
                  <a:lnTo>
                    <a:pt x="170" y="702"/>
                  </a:lnTo>
                  <a:lnTo>
                    <a:pt x="128" y="921"/>
                  </a:lnTo>
                  <a:lnTo>
                    <a:pt x="94" y="1184"/>
                  </a:lnTo>
                  <a:lnTo>
                    <a:pt x="60" y="1403"/>
                  </a:lnTo>
                  <a:lnTo>
                    <a:pt x="34" y="1666"/>
                  </a:lnTo>
                  <a:lnTo>
                    <a:pt x="17" y="1973"/>
                  </a:lnTo>
                  <a:lnTo>
                    <a:pt x="9" y="2235"/>
                  </a:lnTo>
                  <a:lnTo>
                    <a:pt x="0" y="2498"/>
                  </a:lnTo>
                  <a:lnTo>
                    <a:pt x="0" y="2805"/>
                  </a:lnTo>
                  <a:lnTo>
                    <a:pt x="0" y="3068"/>
                  </a:lnTo>
                  <a:lnTo>
                    <a:pt x="17" y="3331"/>
                  </a:lnTo>
                  <a:lnTo>
                    <a:pt x="26" y="3594"/>
                  </a:lnTo>
                  <a:lnTo>
                    <a:pt x="51" y="3857"/>
                  </a:lnTo>
                  <a:lnTo>
                    <a:pt x="77" y="4076"/>
                  </a:lnTo>
                  <a:lnTo>
                    <a:pt x="111" y="4339"/>
                  </a:lnTo>
                  <a:lnTo>
                    <a:pt x="145" y="4514"/>
                  </a:lnTo>
                  <a:lnTo>
                    <a:pt x="187" y="4689"/>
                  </a:lnTo>
                  <a:lnTo>
                    <a:pt x="153" y="4908"/>
                  </a:lnTo>
                  <a:lnTo>
                    <a:pt x="128" y="5128"/>
                  </a:lnTo>
                  <a:lnTo>
                    <a:pt x="111" y="5347"/>
                  </a:lnTo>
                  <a:lnTo>
                    <a:pt x="94" y="5610"/>
                  </a:lnTo>
                  <a:lnTo>
                    <a:pt x="68" y="6135"/>
                  </a:lnTo>
                  <a:lnTo>
                    <a:pt x="68" y="6749"/>
                  </a:lnTo>
                  <a:lnTo>
                    <a:pt x="77" y="7319"/>
                  </a:lnTo>
                  <a:lnTo>
                    <a:pt x="102" y="7888"/>
                  </a:lnTo>
                  <a:lnTo>
                    <a:pt x="145" y="8414"/>
                  </a:lnTo>
                  <a:lnTo>
                    <a:pt x="170" y="8677"/>
                  </a:lnTo>
                  <a:lnTo>
                    <a:pt x="204" y="8896"/>
                  </a:lnTo>
                  <a:lnTo>
                    <a:pt x="255" y="9159"/>
                  </a:lnTo>
                  <a:lnTo>
                    <a:pt x="306" y="9422"/>
                  </a:lnTo>
                  <a:lnTo>
                    <a:pt x="365" y="9641"/>
                  </a:lnTo>
                  <a:lnTo>
                    <a:pt x="433" y="9773"/>
                  </a:lnTo>
                  <a:lnTo>
                    <a:pt x="501" y="9904"/>
                  </a:lnTo>
                  <a:lnTo>
                    <a:pt x="561" y="9992"/>
                  </a:lnTo>
                  <a:lnTo>
                    <a:pt x="629" y="10035"/>
                  </a:lnTo>
                  <a:lnTo>
                    <a:pt x="697" y="10035"/>
                  </a:lnTo>
                  <a:lnTo>
                    <a:pt x="765" y="9992"/>
                  </a:lnTo>
                  <a:lnTo>
                    <a:pt x="832" y="9904"/>
                  </a:lnTo>
                  <a:lnTo>
                    <a:pt x="892" y="9773"/>
                  </a:lnTo>
                  <a:lnTo>
                    <a:pt x="951" y="9641"/>
                  </a:lnTo>
                  <a:lnTo>
                    <a:pt x="1002" y="9466"/>
                  </a:lnTo>
                  <a:lnTo>
                    <a:pt x="1053" y="9247"/>
                  </a:lnTo>
                  <a:lnTo>
                    <a:pt x="1096" y="8984"/>
                  </a:lnTo>
                  <a:lnTo>
                    <a:pt x="1138" y="8677"/>
                  </a:lnTo>
                  <a:lnTo>
                    <a:pt x="1206" y="9028"/>
                  </a:lnTo>
                  <a:lnTo>
                    <a:pt x="1291" y="9290"/>
                  </a:lnTo>
                  <a:lnTo>
                    <a:pt x="1384" y="9466"/>
                  </a:lnTo>
                  <a:lnTo>
                    <a:pt x="1478" y="9553"/>
                  </a:lnTo>
                  <a:lnTo>
                    <a:pt x="1580" y="9553"/>
                  </a:lnTo>
                  <a:lnTo>
                    <a:pt x="1673" y="9466"/>
                  </a:lnTo>
                  <a:lnTo>
                    <a:pt x="1724" y="9378"/>
                  </a:lnTo>
                  <a:lnTo>
                    <a:pt x="1766" y="9247"/>
                  </a:lnTo>
                  <a:lnTo>
                    <a:pt x="1817" y="9115"/>
                  </a:lnTo>
                  <a:lnTo>
                    <a:pt x="1860" y="8940"/>
                  </a:lnTo>
                  <a:lnTo>
                    <a:pt x="1911" y="8721"/>
                  </a:lnTo>
                  <a:lnTo>
                    <a:pt x="1953" y="8458"/>
                  </a:lnTo>
                  <a:lnTo>
                    <a:pt x="1987" y="8195"/>
                  </a:lnTo>
                  <a:lnTo>
                    <a:pt x="2013" y="7932"/>
                  </a:lnTo>
                  <a:lnTo>
                    <a:pt x="2030" y="7669"/>
                  </a:lnTo>
                  <a:lnTo>
                    <a:pt x="2047" y="7406"/>
                  </a:lnTo>
                  <a:lnTo>
                    <a:pt x="2055" y="7099"/>
                  </a:lnTo>
                  <a:lnTo>
                    <a:pt x="2055" y="6837"/>
                  </a:lnTo>
                  <a:lnTo>
                    <a:pt x="2055" y="6530"/>
                  </a:lnTo>
                  <a:lnTo>
                    <a:pt x="2047" y="6267"/>
                  </a:lnTo>
                  <a:lnTo>
                    <a:pt x="2030" y="6004"/>
                  </a:lnTo>
                  <a:lnTo>
                    <a:pt x="2013" y="5697"/>
                  </a:lnTo>
                  <a:lnTo>
                    <a:pt x="1987" y="5434"/>
                  </a:lnTo>
                  <a:lnTo>
                    <a:pt x="1953" y="5215"/>
                  </a:lnTo>
                  <a:lnTo>
                    <a:pt x="1919" y="4952"/>
                  </a:lnTo>
                  <a:lnTo>
                    <a:pt x="1885" y="4733"/>
                  </a:lnTo>
                  <a:lnTo>
                    <a:pt x="1919" y="4470"/>
                  </a:lnTo>
                  <a:lnTo>
                    <a:pt x="1953" y="4164"/>
                  </a:lnTo>
                  <a:lnTo>
                    <a:pt x="1970" y="3901"/>
                  </a:lnTo>
                  <a:lnTo>
                    <a:pt x="1996" y="3594"/>
                  </a:lnTo>
                  <a:lnTo>
                    <a:pt x="2004" y="3287"/>
                  </a:lnTo>
                  <a:lnTo>
                    <a:pt x="2013" y="2980"/>
                  </a:lnTo>
                  <a:lnTo>
                    <a:pt x="2004" y="2630"/>
                  </a:lnTo>
                  <a:lnTo>
                    <a:pt x="1996" y="2367"/>
                  </a:lnTo>
                  <a:lnTo>
                    <a:pt x="1987" y="2060"/>
                  </a:lnTo>
                  <a:lnTo>
                    <a:pt x="1962" y="1753"/>
                  </a:lnTo>
                  <a:lnTo>
                    <a:pt x="1936" y="1491"/>
                  </a:lnTo>
                  <a:lnTo>
                    <a:pt x="1902" y="1228"/>
                  </a:lnTo>
                  <a:lnTo>
                    <a:pt x="1860" y="1009"/>
                  </a:lnTo>
                  <a:lnTo>
                    <a:pt x="1809" y="789"/>
                  </a:lnTo>
                  <a:lnTo>
                    <a:pt x="1758" y="570"/>
                  </a:lnTo>
                  <a:lnTo>
                    <a:pt x="1690" y="439"/>
                  </a:lnTo>
                  <a:lnTo>
                    <a:pt x="1597" y="264"/>
                  </a:lnTo>
                  <a:lnTo>
                    <a:pt x="1495" y="176"/>
                  </a:lnTo>
                  <a:lnTo>
                    <a:pt x="1410" y="220"/>
                  </a:lnTo>
                  <a:lnTo>
                    <a:pt x="1316" y="351"/>
                  </a:lnTo>
                  <a:lnTo>
                    <a:pt x="1240" y="527"/>
                  </a:lnTo>
                  <a:lnTo>
                    <a:pt x="1164" y="789"/>
                  </a:lnTo>
                  <a:lnTo>
                    <a:pt x="1104" y="1140"/>
                  </a:lnTo>
                  <a:lnTo>
                    <a:pt x="1045" y="1534"/>
                  </a:lnTo>
                  <a:lnTo>
                    <a:pt x="1011" y="1228"/>
                  </a:lnTo>
                  <a:lnTo>
                    <a:pt x="968" y="1009"/>
                  </a:lnTo>
                  <a:lnTo>
                    <a:pt x="917" y="789"/>
                  </a:lnTo>
                  <a:lnTo>
                    <a:pt x="875" y="570"/>
                  </a:lnTo>
                  <a:lnTo>
                    <a:pt x="815" y="395"/>
                  </a:lnTo>
                  <a:lnTo>
                    <a:pt x="765" y="264"/>
                  </a:lnTo>
                  <a:lnTo>
                    <a:pt x="705" y="132"/>
                  </a:lnTo>
                  <a:lnTo>
                    <a:pt x="654" y="44"/>
                  </a:lnTo>
                  <a:lnTo>
                    <a:pt x="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5;p66">
              <a:extLst>
                <a:ext uri="{FF2B5EF4-FFF2-40B4-BE49-F238E27FC236}">
                  <a16:creationId xmlns:a16="http://schemas.microsoft.com/office/drawing/2014/main" id="{143339B4-C944-4F4B-936B-5F80EAC9334F}"/>
                </a:ext>
              </a:extLst>
            </p:cNvPr>
            <p:cNvSpPr/>
            <p:nvPr/>
          </p:nvSpPr>
          <p:spPr>
            <a:xfrm rot="10800000">
              <a:off x="6949517" y="5535437"/>
              <a:ext cx="227054" cy="486865"/>
            </a:xfrm>
            <a:custGeom>
              <a:avLst/>
              <a:gdLst/>
              <a:ahLst/>
              <a:cxnLst/>
              <a:rect l="l" t="t" r="r" b="b"/>
              <a:pathLst>
                <a:path w="24046" h="178830" extrusionOk="0">
                  <a:moveTo>
                    <a:pt x="20819" y="72304"/>
                  </a:moveTo>
                  <a:lnTo>
                    <a:pt x="20879" y="72348"/>
                  </a:lnTo>
                  <a:lnTo>
                    <a:pt x="20947" y="72479"/>
                  </a:lnTo>
                  <a:lnTo>
                    <a:pt x="21015" y="72654"/>
                  </a:lnTo>
                  <a:lnTo>
                    <a:pt x="21074" y="72873"/>
                  </a:lnTo>
                  <a:lnTo>
                    <a:pt x="21125" y="73136"/>
                  </a:lnTo>
                  <a:lnTo>
                    <a:pt x="21159" y="73443"/>
                  </a:lnTo>
                  <a:lnTo>
                    <a:pt x="21185" y="73750"/>
                  </a:lnTo>
                  <a:lnTo>
                    <a:pt x="21193" y="74057"/>
                  </a:lnTo>
                  <a:lnTo>
                    <a:pt x="21193" y="74407"/>
                  </a:lnTo>
                  <a:lnTo>
                    <a:pt x="21185" y="74714"/>
                  </a:lnTo>
                  <a:lnTo>
                    <a:pt x="21168" y="75021"/>
                  </a:lnTo>
                  <a:lnTo>
                    <a:pt x="21134" y="75283"/>
                  </a:lnTo>
                  <a:lnTo>
                    <a:pt x="21100" y="75546"/>
                  </a:lnTo>
                  <a:lnTo>
                    <a:pt x="21057" y="75765"/>
                  </a:lnTo>
                  <a:lnTo>
                    <a:pt x="20998" y="75897"/>
                  </a:lnTo>
                  <a:lnTo>
                    <a:pt x="20938" y="76028"/>
                  </a:lnTo>
                  <a:lnTo>
                    <a:pt x="20879" y="76072"/>
                  </a:lnTo>
                  <a:lnTo>
                    <a:pt x="20802" y="76028"/>
                  </a:lnTo>
                  <a:lnTo>
                    <a:pt x="20735" y="75941"/>
                  </a:lnTo>
                  <a:lnTo>
                    <a:pt x="20709" y="75897"/>
                  </a:lnTo>
                  <a:lnTo>
                    <a:pt x="20684" y="75897"/>
                  </a:lnTo>
                  <a:lnTo>
                    <a:pt x="20641" y="75941"/>
                  </a:lnTo>
                  <a:lnTo>
                    <a:pt x="20616" y="76116"/>
                  </a:lnTo>
                  <a:lnTo>
                    <a:pt x="20599" y="76291"/>
                  </a:lnTo>
                  <a:lnTo>
                    <a:pt x="20599" y="76510"/>
                  </a:lnTo>
                  <a:lnTo>
                    <a:pt x="20607" y="76730"/>
                  </a:lnTo>
                  <a:lnTo>
                    <a:pt x="20633" y="76905"/>
                  </a:lnTo>
                  <a:lnTo>
                    <a:pt x="20675" y="77036"/>
                  </a:lnTo>
                  <a:lnTo>
                    <a:pt x="20726" y="77168"/>
                  </a:lnTo>
                  <a:lnTo>
                    <a:pt x="20769" y="77343"/>
                  </a:lnTo>
                  <a:lnTo>
                    <a:pt x="20802" y="77562"/>
                  </a:lnTo>
                  <a:lnTo>
                    <a:pt x="20836" y="77781"/>
                  </a:lnTo>
                  <a:lnTo>
                    <a:pt x="20862" y="78000"/>
                  </a:lnTo>
                  <a:lnTo>
                    <a:pt x="20879" y="78263"/>
                  </a:lnTo>
                  <a:lnTo>
                    <a:pt x="20887" y="78482"/>
                  </a:lnTo>
                  <a:lnTo>
                    <a:pt x="20896" y="78745"/>
                  </a:lnTo>
                  <a:lnTo>
                    <a:pt x="20887" y="79008"/>
                  </a:lnTo>
                  <a:lnTo>
                    <a:pt x="20879" y="79271"/>
                  </a:lnTo>
                  <a:lnTo>
                    <a:pt x="20862" y="79490"/>
                  </a:lnTo>
                  <a:lnTo>
                    <a:pt x="20828" y="79709"/>
                  </a:lnTo>
                  <a:lnTo>
                    <a:pt x="20794" y="79928"/>
                  </a:lnTo>
                  <a:lnTo>
                    <a:pt x="20752" y="80060"/>
                  </a:lnTo>
                  <a:lnTo>
                    <a:pt x="20701" y="80191"/>
                  </a:lnTo>
                  <a:lnTo>
                    <a:pt x="20641" y="80279"/>
                  </a:lnTo>
                  <a:lnTo>
                    <a:pt x="20599" y="80323"/>
                  </a:lnTo>
                  <a:lnTo>
                    <a:pt x="20556" y="80367"/>
                  </a:lnTo>
                  <a:lnTo>
                    <a:pt x="20514" y="80323"/>
                  </a:lnTo>
                  <a:lnTo>
                    <a:pt x="20471" y="80279"/>
                  </a:lnTo>
                  <a:lnTo>
                    <a:pt x="20437" y="80191"/>
                  </a:lnTo>
                  <a:lnTo>
                    <a:pt x="20412" y="80104"/>
                  </a:lnTo>
                  <a:lnTo>
                    <a:pt x="20352" y="79841"/>
                  </a:lnTo>
                  <a:lnTo>
                    <a:pt x="20310" y="79534"/>
                  </a:lnTo>
                  <a:lnTo>
                    <a:pt x="20276" y="79183"/>
                  </a:lnTo>
                  <a:lnTo>
                    <a:pt x="20251" y="78789"/>
                  </a:lnTo>
                  <a:lnTo>
                    <a:pt x="20234" y="78395"/>
                  </a:lnTo>
                  <a:lnTo>
                    <a:pt x="20217" y="78176"/>
                  </a:lnTo>
                  <a:lnTo>
                    <a:pt x="20200" y="78044"/>
                  </a:lnTo>
                  <a:lnTo>
                    <a:pt x="20166" y="78000"/>
                  </a:lnTo>
                  <a:lnTo>
                    <a:pt x="20132" y="78000"/>
                  </a:lnTo>
                  <a:lnTo>
                    <a:pt x="20098" y="78088"/>
                  </a:lnTo>
                  <a:lnTo>
                    <a:pt x="20064" y="78176"/>
                  </a:lnTo>
                  <a:lnTo>
                    <a:pt x="20047" y="78351"/>
                  </a:lnTo>
                  <a:lnTo>
                    <a:pt x="20030" y="78526"/>
                  </a:lnTo>
                  <a:lnTo>
                    <a:pt x="20030" y="78789"/>
                  </a:lnTo>
                  <a:lnTo>
                    <a:pt x="20038" y="79052"/>
                  </a:lnTo>
                  <a:lnTo>
                    <a:pt x="20055" y="79534"/>
                  </a:lnTo>
                  <a:lnTo>
                    <a:pt x="20072" y="80147"/>
                  </a:lnTo>
                  <a:lnTo>
                    <a:pt x="20081" y="80892"/>
                  </a:lnTo>
                  <a:lnTo>
                    <a:pt x="20072" y="81594"/>
                  </a:lnTo>
                  <a:lnTo>
                    <a:pt x="20064" y="81944"/>
                  </a:lnTo>
                  <a:lnTo>
                    <a:pt x="20047" y="82295"/>
                  </a:lnTo>
                  <a:lnTo>
                    <a:pt x="20030" y="82601"/>
                  </a:lnTo>
                  <a:lnTo>
                    <a:pt x="19996" y="82864"/>
                  </a:lnTo>
                  <a:lnTo>
                    <a:pt x="19962" y="83083"/>
                  </a:lnTo>
                  <a:lnTo>
                    <a:pt x="19919" y="83303"/>
                  </a:lnTo>
                  <a:lnTo>
                    <a:pt x="19869" y="83390"/>
                  </a:lnTo>
                  <a:lnTo>
                    <a:pt x="19801" y="83478"/>
                  </a:lnTo>
                  <a:lnTo>
                    <a:pt x="19733" y="83478"/>
                  </a:lnTo>
                  <a:lnTo>
                    <a:pt x="19648" y="83346"/>
                  </a:lnTo>
                  <a:lnTo>
                    <a:pt x="19580" y="83215"/>
                  </a:lnTo>
                  <a:lnTo>
                    <a:pt x="19520" y="83083"/>
                  </a:lnTo>
                  <a:lnTo>
                    <a:pt x="19478" y="82864"/>
                  </a:lnTo>
                  <a:lnTo>
                    <a:pt x="19444" y="82645"/>
                  </a:lnTo>
                  <a:lnTo>
                    <a:pt x="19419" y="82382"/>
                  </a:lnTo>
                  <a:lnTo>
                    <a:pt x="19402" y="82076"/>
                  </a:lnTo>
                  <a:lnTo>
                    <a:pt x="19385" y="81813"/>
                  </a:lnTo>
                  <a:lnTo>
                    <a:pt x="19385" y="81506"/>
                  </a:lnTo>
                  <a:lnTo>
                    <a:pt x="19393" y="81199"/>
                  </a:lnTo>
                  <a:lnTo>
                    <a:pt x="19402" y="80892"/>
                  </a:lnTo>
                  <a:lnTo>
                    <a:pt x="19419" y="80586"/>
                  </a:lnTo>
                  <a:lnTo>
                    <a:pt x="19444" y="80279"/>
                  </a:lnTo>
                  <a:lnTo>
                    <a:pt x="19469" y="79972"/>
                  </a:lnTo>
                  <a:lnTo>
                    <a:pt x="19503" y="79709"/>
                  </a:lnTo>
                  <a:lnTo>
                    <a:pt x="19537" y="79446"/>
                  </a:lnTo>
                  <a:lnTo>
                    <a:pt x="19571" y="79227"/>
                  </a:lnTo>
                  <a:lnTo>
                    <a:pt x="19588" y="79096"/>
                  </a:lnTo>
                  <a:lnTo>
                    <a:pt x="19597" y="78964"/>
                  </a:lnTo>
                  <a:lnTo>
                    <a:pt x="19605" y="78833"/>
                  </a:lnTo>
                  <a:lnTo>
                    <a:pt x="19597" y="78701"/>
                  </a:lnTo>
                  <a:lnTo>
                    <a:pt x="19588" y="78570"/>
                  </a:lnTo>
                  <a:lnTo>
                    <a:pt x="19571" y="78482"/>
                  </a:lnTo>
                  <a:lnTo>
                    <a:pt x="19554" y="78395"/>
                  </a:lnTo>
                  <a:lnTo>
                    <a:pt x="19529" y="78307"/>
                  </a:lnTo>
                  <a:lnTo>
                    <a:pt x="19469" y="78176"/>
                  </a:lnTo>
                  <a:lnTo>
                    <a:pt x="19410" y="78044"/>
                  </a:lnTo>
                  <a:lnTo>
                    <a:pt x="19359" y="77869"/>
                  </a:lnTo>
                  <a:lnTo>
                    <a:pt x="19317" y="77650"/>
                  </a:lnTo>
                  <a:lnTo>
                    <a:pt x="19274" y="77431"/>
                  </a:lnTo>
                  <a:lnTo>
                    <a:pt x="19240" y="77168"/>
                  </a:lnTo>
                  <a:lnTo>
                    <a:pt x="19206" y="76905"/>
                  </a:lnTo>
                  <a:lnTo>
                    <a:pt x="19189" y="76642"/>
                  </a:lnTo>
                  <a:lnTo>
                    <a:pt x="19172" y="76335"/>
                  </a:lnTo>
                  <a:lnTo>
                    <a:pt x="19164" y="76072"/>
                  </a:lnTo>
                  <a:lnTo>
                    <a:pt x="19164" y="75765"/>
                  </a:lnTo>
                  <a:lnTo>
                    <a:pt x="19172" y="75459"/>
                  </a:lnTo>
                  <a:lnTo>
                    <a:pt x="19189" y="75152"/>
                  </a:lnTo>
                  <a:lnTo>
                    <a:pt x="19215" y="74845"/>
                  </a:lnTo>
                  <a:lnTo>
                    <a:pt x="19249" y="74582"/>
                  </a:lnTo>
                  <a:lnTo>
                    <a:pt x="19291" y="74319"/>
                  </a:lnTo>
                  <a:lnTo>
                    <a:pt x="19325" y="74100"/>
                  </a:lnTo>
                  <a:lnTo>
                    <a:pt x="19342" y="74057"/>
                  </a:lnTo>
                  <a:lnTo>
                    <a:pt x="19359" y="73969"/>
                  </a:lnTo>
                  <a:lnTo>
                    <a:pt x="19402" y="73837"/>
                  </a:lnTo>
                  <a:lnTo>
                    <a:pt x="19452" y="73706"/>
                  </a:lnTo>
                  <a:lnTo>
                    <a:pt x="19503" y="73618"/>
                  </a:lnTo>
                  <a:lnTo>
                    <a:pt x="19546" y="73575"/>
                  </a:lnTo>
                  <a:lnTo>
                    <a:pt x="19648" y="73575"/>
                  </a:lnTo>
                  <a:lnTo>
                    <a:pt x="19699" y="73618"/>
                  </a:lnTo>
                  <a:lnTo>
                    <a:pt x="19741" y="73662"/>
                  </a:lnTo>
                  <a:lnTo>
                    <a:pt x="19835" y="73881"/>
                  </a:lnTo>
                  <a:lnTo>
                    <a:pt x="19919" y="74144"/>
                  </a:lnTo>
                  <a:lnTo>
                    <a:pt x="19996" y="74539"/>
                  </a:lnTo>
                  <a:lnTo>
                    <a:pt x="20030" y="74758"/>
                  </a:lnTo>
                  <a:lnTo>
                    <a:pt x="20055" y="74977"/>
                  </a:lnTo>
                  <a:lnTo>
                    <a:pt x="20081" y="75108"/>
                  </a:lnTo>
                  <a:lnTo>
                    <a:pt x="20106" y="75196"/>
                  </a:lnTo>
                  <a:lnTo>
                    <a:pt x="20132" y="75240"/>
                  </a:lnTo>
                  <a:lnTo>
                    <a:pt x="20166" y="75240"/>
                  </a:lnTo>
                  <a:lnTo>
                    <a:pt x="20191" y="75196"/>
                  </a:lnTo>
                  <a:lnTo>
                    <a:pt x="20217" y="75108"/>
                  </a:lnTo>
                  <a:lnTo>
                    <a:pt x="20242" y="75021"/>
                  </a:lnTo>
                  <a:lnTo>
                    <a:pt x="20251" y="74845"/>
                  </a:lnTo>
                  <a:lnTo>
                    <a:pt x="20268" y="74539"/>
                  </a:lnTo>
                  <a:lnTo>
                    <a:pt x="20293" y="74232"/>
                  </a:lnTo>
                  <a:lnTo>
                    <a:pt x="20327" y="73925"/>
                  </a:lnTo>
                  <a:lnTo>
                    <a:pt x="20352" y="73662"/>
                  </a:lnTo>
                  <a:lnTo>
                    <a:pt x="20395" y="73399"/>
                  </a:lnTo>
                  <a:lnTo>
                    <a:pt x="20437" y="73136"/>
                  </a:lnTo>
                  <a:lnTo>
                    <a:pt x="20480" y="72917"/>
                  </a:lnTo>
                  <a:lnTo>
                    <a:pt x="20531" y="72698"/>
                  </a:lnTo>
                  <a:lnTo>
                    <a:pt x="20582" y="72567"/>
                  </a:lnTo>
                  <a:lnTo>
                    <a:pt x="20641" y="72435"/>
                  </a:lnTo>
                  <a:lnTo>
                    <a:pt x="20701" y="72348"/>
                  </a:lnTo>
                  <a:lnTo>
                    <a:pt x="20760" y="72304"/>
                  </a:lnTo>
                  <a:close/>
                  <a:moveTo>
                    <a:pt x="22093" y="98683"/>
                  </a:moveTo>
                  <a:lnTo>
                    <a:pt x="22161" y="98771"/>
                  </a:lnTo>
                  <a:lnTo>
                    <a:pt x="22237" y="98859"/>
                  </a:lnTo>
                  <a:lnTo>
                    <a:pt x="22305" y="98990"/>
                  </a:lnTo>
                  <a:lnTo>
                    <a:pt x="22373" y="99165"/>
                  </a:lnTo>
                  <a:lnTo>
                    <a:pt x="22433" y="99384"/>
                  </a:lnTo>
                  <a:lnTo>
                    <a:pt x="22492" y="99604"/>
                  </a:lnTo>
                  <a:lnTo>
                    <a:pt x="22552" y="99866"/>
                  </a:lnTo>
                  <a:lnTo>
                    <a:pt x="22602" y="100173"/>
                  </a:lnTo>
                  <a:lnTo>
                    <a:pt x="22645" y="100480"/>
                  </a:lnTo>
                  <a:lnTo>
                    <a:pt x="22687" y="100787"/>
                  </a:lnTo>
                  <a:lnTo>
                    <a:pt x="22721" y="101137"/>
                  </a:lnTo>
                  <a:lnTo>
                    <a:pt x="22747" y="101488"/>
                  </a:lnTo>
                  <a:lnTo>
                    <a:pt x="22772" y="101663"/>
                  </a:lnTo>
                  <a:lnTo>
                    <a:pt x="22798" y="101795"/>
                  </a:lnTo>
                  <a:lnTo>
                    <a:pt x="22840" y="101838"/>
                  </a:lnTo>
                  <a:lnTo>
                    <a:pt x="22874" y="101882"/>
                  </a:lnTo>
                  <a:lnTo>
                    <a:pt x="22908" y="101838"/>
                  </a:lnTo>
                  <a:lnTo>
                    <a:pt x="22942" y="101707"/>
                  </a:lnTo>
                  <a:lnTo>
                    <a:pt x="22959" y="101532"/>
                  </a:lnTo>
                  <a:lnTo>
                    <a:pt x="22968" y="101313"/>
                  </a:lnTo>
                  <a:lnTo>
                    <a:pt x="22959" y="101006"/>
                  </a:lnTo>
                  <a:lnTo>
                    <a:pt x="22968" y="100655"/>
                  </a:lnTo>
                  <a:lnTo>
                    <a:pt x="22985" y="100348"/>
                  </a:lnTo>
                  <a:lnTo>
                    <a:pt x="23010" y="100042"/>
                  </a:lnTo>
                  <a:lnTo>
                    <a:pt x="23044" y="99735"/>
                  </a:lnTo>
                  <a:lnTo>
                    <a:pt x="23078" y="99516"/>
                  </a:lnTo>
                  <a:lnTo>
                    <a:pt x="23120" y="99297"/>
                  </a:lnTo>
                  <a:lnTo>
                    <a:pt x="23163" y="99078"/>
                  </a:lnTo>
                  <a:lnTo>
                    <a:pt x="23214" y="98946"/>
                  </a:lnTo>
                  <a:lnTo>
                    <a:pt x="23273" y="98859"/>
                  </a:lnTo>
                  <a:lnTo>
                    <a:pt x="23324" y="98771"/>
                  </a:lnTo>
                  <a:lnTo>
                    <a:pt x="23384" y="98771"/>
                  </a:lnTo>
                  <a:lnTo>
                    <a:pt x="23443" y="98815"/>
                  </a:lnTo>
                  <a:lnTo>
                    <a:pt x="23511" y="98902"/>
                  </a:lnTo>
                  <a:lnTo>
                    <a:pt x="23570" y="99078"/>
                  </a:lnTo>
                  <a:lnTo>
                    <a:pt x="23630" y="99297"/>
                  </a:lnTo>
                  <a:lnTo>
                    <a:pt x="23681" y="99560"/>
                  </a:lnTo>
                  <a:lnTo>
                    <a:pt x="23715" y="99866"/>
                  </a:lnTo>
                  <a:lnTo>
                    <a:pt x="23740" y="100173"/>
                  </a:lnTo>
                  <a:lnTo>
                    <a:pt x="23757" y="100436"/>
                  </a:lnTo>
                  <a:lnTo>
                    <a:pt x="23757" y="100743"/>
                  </a:lnTo>
                  <a:lnTo>
                    <a:pt x="23757" y="101050"/>
                  </a:lnTo>
                  <a:lnTo>
                    <a:pt x="23740" y="101356"/>
                  </a:lnTo>
                  <a:lnTo>
                    <a:pt x="23715" y="101619"/>
                  </a:lnTo>
                  <a:lnTo>
                    <a:pt x="23689" y="101882"/>
                  </a:lnTo>
                  <a:lnTo>
                    <a:pt x="23647" y="102145"/>
                  </a:lnTo>
                  <a:lnTo>
                    <a:pt x="23604" y="102364"/>
                  </a:lnTo>
                  <a:lnTo>
                    <a:pt x="23553" y="102539"/>
                  </a:lnTo>
                  <a:lnTo>
                    <a:pt x="23502" y="102671"/>
                  </a:lnTo>
                  <a:lnTo>
                    <a:pt x="23443" y="102802"/>
                  </a:lnTo>
                  <a:lnTo>
                    <a:pt x="23375" y="102890"/>
                  </a:lnTo>
                  <a:lnTo>
                    <a:pt x="23282" y="102890"/>
                  </a:lnTo>
                  <a:lnTo>
                    <a:pt x="23265" y="102934"/>
                  </a:lnTo>
                  <a:lnTo>
                    <a:pt x="23231" y="103065"/>
                  </a:lnTo>
                  <a:lnTo>
                    <a:pt x="23205" y="103284"/>
                  </a:lnTo>
                  <a:lnTo>
                    <a:pt x="23197" y="103504"/>
                  </a:lnTo>
                  <a:lnTo>
                    <a:pt x="23205" y="103679"/>
                  </a:lnTo>
                  <a:lnTo>
                    <a:pt x="23231" y="103898"/>
                  </a:lnTo>
                  <a:lnTo>
                    <a:pt x="23265" y="104029"/>
                  </a:lnTo>
                  <a:lnTo>
                    <a:pt x="23282" y="104073"/>
                  </a:lnTo>
                  <a:lnTo>
                    <a:pt x="23307" y="104073"/>
                  </a:lnTo>
                  <a:lnTo>
                    <a:pt x="23384" y="104117"/>
                  </a:lnTo>
                  <a:lnTo>
                    <a:pt x="23452" y="104161"/>
                  </a:lnTo>
                  <a:lnTo>
                    <a:pt x="23528" y="104248"/>
                  </a:lnTo>
                  <a:lnTo>
                    <a:pt x="23596" y="104424"/>
                  </a:lnTo>
                  <a:lnTo>
                    <a:pt x="23664" y="104599"/>
                  </a:lnTo>
                  <a:lnTo>
                    <a:pt x="23723" y="104818"/>
                  </a:lnTo>
                  <a:lnTo>
                    <a:pt x="23766" y="105125"/>
                  </a:lnTo>
                  <a:lnTo>
                    <a:pt x="23808" y="105432"/>
                  </a:lnTo>
                  <a:lnTo>
                    <a:pt x="23774" y="105914"/>
                  </a:lnTo>
                  <a:lnTo>
                    <a:pt x="23740" y="106352"/>
                  </a:lnTo>
                  <a:lnTo>
                    <a:pt x="23698" y="106659"/>
                  </a:lnTo>
                  <a:lnTo>
                    <a:pt x="23655" y="106878"/>
                  </a:lnTo>
                  <a:lnTo>
                    <a:pt x="23604" y="107009"/>
                  </a:lnTo>
                  <a:lnTo>
                    <a:pt x="23545" y="107053"/>
                  </a:lnTo>
                  <a:lnTo>
                    <a:pt x="23485" y="107053"/>
                  </a:lnTo>
                  <a:lnTo>
                    <a:pt x="23418" y="106921"/>
                  </a:lnTo>
                  <a:lnTo>
                    <a:pt x="23375" y="106878"/>
                  </a:lnTo>
                  <a:lnTo>
                    <a:pt x="23341" y="106790"/>
                  </a:lnTo>
                  <a:lnTo>
                    <a:pt x="23299" y="106702"/>
                  </a:lnTo>
                  <a:lnTo>
                    <a:pt x="23265" y="106571"/>
                  </a:lnTo>
                  <a:lnTo>
                    <a:pt x="23197" y="106308"/>
                  </a:lnTo>
                  <a:lnTo>
                    <a:pt x="23137" y="106001"/>
                  </a:lnTo>
                  <a:lnTo>
                    <a:pt x="23086" y="105695"/>
                  </a:lnTo>
                  <a:lnTo>
                    <a:pt x="23044" y="105344"/>
                  </a:lnTo>
                  <a:lnTo>
                    <a:pt x="22959" y="104599"/>
                  </a:lnTo>
                  <a:lnTo>
                    <a:pt x="22874" y="103854"/>
                  </a:lnTo>
                  <a:lnTo>
                    <a:pt x="22840" y="103723"/>
                  </a:lnTo>
                  <a:lnTo>
                    <a:pt x="22806" y="103635"/>
                  </a:lnTo>
                  <a:lnTo>
                    <a:pt x="22772" y="103635"/>
                  </a:lnTo>
                  <a:lnTo>
                    <a:pt x="22738" y="103679"/>
                  </a:lnTo>
                  <a:lnTo>
                    <a:pt x="22704" y="103766"/>
                  </a:lnTo>
                  <a:lnTo>
                    <a:pt x="22687" y="103898"/>
                  </a:lnTo>
                  <a:lnTo>
                    <a:pt x="22679" y="104073"/>
                  </a:lnTo>
                  <a:lnTo>
                    <a:pt x="22679" y="104292"/>
                  </a:lnTo>
                  <a:lnTo>
                    <a:pt x="22747" y="104993"/>
                  </a:lnTo>
                  <a:lnTo>
                    <a:pt x="22832" y="105738"/>
                  </a:lnTo>
                  <a:lnTo>
                    <a:pt x="22874" y="106527"/>
                  </a:lnTo>
                  <a:lnTo>
                    <a:pt x="22891" y="106965"/>
                  </a:lnTo>
                  <a:lnTo>
                    <a:pt x="22900" y="107360"/>
                  </a:lnTo>
                  <a:lnTo>
                    <a:pt x="22900" y="107754"/>
                  </a:lnTo>
                  <a:lnTo>
                    <a:pt x="22891" y="108148"/>
                  </a:lnTo>
                  <a:lnTo>
                    <a:pt x="22874" y="108543"/>
                  </a:lnTo>
                  <a:lnTo>
                    <a:pt x="22840" y="108937"/>
                  </a:lnTo>
                  <a:lnTo>
                    <a:pt x="22789" y="109375"/>
                  </a:lnTo>
                  <a:lnTo>
                    <a:pt x="22721" y="109770"/>
                  </a:lnTo>
                  <a:lnTo>
                    <a:pt x="22645" y="110077"/>
                  </a:lnTo>
                  <a:lnTo>
                    <a:pt x="22594" y="110208"/>
                  </a:lnTo>
                  <a:lnTo>
                    <a:pt x="22552" y="110296"/>
                  </a:lnTo>
                  <a:lnTo>
                    <a:pt x="22509" y="110339"/>
                  </a:lnTo>
                  <a:lnTo>
                    <a:pt x="22458" y="110383"/>
                  </a:lnTo>
                  <a:lnTo>
                    <a:pt x="22416" y="110383"/>
                  </a:lnTo>
                  <a:lnTo>
                    <a:pt x="22365" y="110339"/>
                  </a:lnTo>
                  <a:lnTo>
                    <a:pt x="22322" y="110296"/>
                  </a:lnTo>
                  <a:lnTo>
                    <a:pt x="22271" y="110208"/>
                  </a:lnTo>
                  <a:lnTo>
                    <a:pt x="22229" y="110033"/>
                  </a:lnTo>
                  <a:lnTo>
                    <a:pt x="22186" y="109857"/>
                  </a:lnTo>
                  <a:lnTo>
                    <a:pt x="22119" y="109507"/>
                  </a:lnTo>
                  <a:lnTo>
                    <a:pt x="22076" y="109156"/>
                  </a:lnTo>
                  <a:lnTo>
                    <a:pt x="22042" y="108762"/>
                  </a:lnTo>
                  <a:lnTo>
                    <a:pt x="22017" y="108368"/>
                  </a:lnTo>
                  <a:lnTo>
                    <a:pt x="22008" y="107973"/>
                  </a:lnTo>
                  <a:lnTo>
                    <a:pt x="22017" y="107535"/>
                  </a:lnTo>
                  <a:lnTo>
                    <a:pt x="22025" y="107141"/>
                  </a:lnTo>
                  <a:lnTo>
                    <a:pt x="22051" y="106702"/>
                  </a:lnTo>
                  <a:lnTo>
                    <a:pt x="22076" y="106308"/>
                  </a:lnTo>
                  <a:lnTo>
                    <a:pt x="22110" y="105870"/>
                  </a:lnTo>
                  <a:lnTo>
                    <a:pt x="22195" y="105081"/>
                  </a:lnTo>
                  <a:lnTo>
                    <a:pt x="22288" y="104336"/>
                  </a:lnTo>
                  <a:lnTo>
                    <a:pt x="22382" y="103723"/>
                  </a:lnTo>
                  <a:lnTo>
                    <a:pt x="22399" y="103547"/>
                  </a:lnTo>
                  <a:lnTo>
                    <a:pt x="22407" y="103416"/>
                  </a:lnTo>
                  <a:lnTo>
                    <a:pt x="22407" y="103284"/>
                  </a:lnTo>
                  <a:lnTo>
                    <a:pt x="22407" y="103109"/>
                  </a:lnTo>
                  <a:lnTo>
                    <a:pt x="22390" y="102978"/>
                  </a:lnTo>
                  <a:lnTo>
                    <a:pt x="22373" y="102890"/>
                  </a:lnTo>
                  <a:lnTo>
                    <a:pt x="22348" y="102846"/>
                  </a:lnTo>
                  <a:lnTo>
                    <a:pt x="22314" y="102802"/>
                  </a:lnTo>
                  <a:lnTo>
                    <a:pt x="22152" y="102802"/>
                  </a:lnTo>
                  <a:lnTo>
                    <a:pt x="21991" y="102715"/>
                  </a:lnTo>
                  <a:lnTo>
                    <a:pt x="21906" y="102671"/>
                  </a:lnTo>
                  <a:lnTo>
                    <a:pt x="21830" y="102539"/>
                  </a:lnTo>
                  <a:lnTo>
                    <a:pt x="21762" y="102408"/>
                  </a:lnTo>
                  <a:lnTo>
                    <a:pt x="21685" y="102189"/>
                  </a:lnTo>
                  <a:lnTo>
                    <a:pt x="21635" y="102014"/>
                  </a:lnTo>
                  <a:lnTo>
                    <a:pt x="21592" y="101795"/>
                  </a:lnTo>
                  <a:lnTo>
                    <a:pt x="21558" y="101532"/>
                  </a:lnTo>
                  <a:lnTo>
                    <a:pt x="21533" y="101313"/>
                  </a:lnTo>
                  <a:lnTo>
                    <a:pt x="21516" y="101093"/>
                  </a:lnTo>
                  <a:lnTo>
                    <a:pt x="21507" y="100831"/>
                  </a:lnTo>
                  <a:lnTo>
                    <a:pt x="21507" y="100568"/>
                  </a:lnTo>
                  <a:lnTo>
                    <a:pt x="21516" y="100348"/>
                  </a:lnTo>
                  <a:lnTo>
                    <a:pt x="21533" y="100129"/>
                  </a:lnTo>
                  <a:lnTo>
                    <a:pt x="21550" y="99866"/>
                  </a:lnTo>
                  <a:lnTo>
                    <a:pt x="21575" y="99691"/>
                  </a:lnTo>
                  <a:lnTo>
                    <a:pt x="21609" y="99472"/>
                  </a:lnTo>
                  <a:lnTo>
                    <a:pt x="21652" y="99297"/>
                  </a:lnTo>
                  <a:lnTo>
                    <a:pt x="21694" y="99122"/>
                  </a:lnTo>
                  <a:lnTo>
                    <a:pt x="21745" y="98990"/>
                  </a:lnTo>
                  <a:lnTo>
                    <a:pt x="21796" y="98859"/>
                  </a:lnTo>
                  <a:lnTo>
                    <a:pt x="21872" y="98771"/>
                  </a:lnTo>
                  <a:lnTo>
                    <a:pt x="21940" y="98683"/>
                  </a:lnTo>
                  <a:close/>
                  <a:moveTo>
                    <a:pt x="2038" y="105081"/>
                  </a:moveTo>
                  <a:lnTo>
                    <a:pt x="2132" y="105125"/>
                  </a:lnTo>
                  <a:lnTo>
                    <a:pt x="2225" y="105213"/>
                  </a:lnTo>
                  <a:lnTo>
                    <a:pt x="2335" y="105300"/>
                  </a:lnTo>
                  <a:lnTo>
                    <a:pt x="2446" y="105475"/>
                  </a:lnTo>
                  <a:lnTo>
                    <a:pt x="2548" y="105651"/>
                  </a:lnTo>
                  <a:lnTo>
                    <a:pt x="2641" y="105870"/>
                  </a:lnTo>
                  <a:lnTo>
                    <a:pt x="2743" y="106352"/>
                  </a:lnTo>
                  <a:lnTo>
                    <a:pt x="2845" y="106965"/>
                  </a:lnTo>
                  <a:lnTo>
                    <a:pt x="2896" y="107272"/>
                  </a:lnTo>
                  <a:lnTo>
                    <a:pt x="2938" y="107579"/>
                  </a:lnTo>
                  <a:lnTo>
                    <a:pt x="2972" y="107929"/>
                  </a:lnTo>
                  <a:lnTo>
                    <a:pt x="2998" y="108236"/>
                  </a:lnTo>
                  <a:lnTo>
                    <a:pt x="3015" y="108543"/>
                  </a:lnTo>
                  <a:lnTo>
                    <a:pt x="3023" y="108850"/>
                  </a:lnTo>
                  <a:lnTo>
                    <a:pt x="3015" y="109156"/>
                  </a:lnTo>
                  <a:lnTo>
                    <a:pt x="2989" y="109419"/>
                  </a:lnTo>
                  <a:lnTo>
                    <a:pt x="2955" y="109682"/>
                  </a:lnTo>
                  <a:lnTo>
                    <a:pt x="2904" y="109945"/>
                  </a:lnTo>
                  <a:lnTo>
                    <a:pt x="2828" y="110164"/>
                  </a:lnTo>
                  <a:lnTo>
                    <a:pt x="2735" y="110339"/>
                  </a:lnTo>
                  <a:lnTo>
                    <a:pt x="2616" y="110471"/>
                  </a:lnTo>
                  <a:lnTo>
                    <a:pt x="2497" y="110559"/>
                  </a:lnTo>
                  <a:lnTo>
                    <a:pt x="2378" y="110559"/>
                  </a:lnTo>
                  <a:lnTo>
                    <a:pt x="2268" y="110515"/>
                  </a:lnTo>
                  <a:lnTo>
                    <a:pt x="2030" y="110383"/>
                  </a:lnTo>
                  <a:lnTo>
                    <a:pt x="1919" y="110339"/>
                  </a:lnTo>
                  <a:lnTo>
                    <a:pt x="1801" y="110339"/>
                  </a:lnTo>
                  <a:lnTo>
                    <a:pt x="1699" y="110120"/>
                  </a:lnTo>
                  <a:lnTo>
                    <a:pt x="1605" y="109901"/>
                  </a:lnTo>
                  <a:lnTo>
                    <a:pt x="1512" y="109638"/>
                  </a:lnTo>
                  <a:lnTo>
                    <a:pt x="1418" y="109332"/>
                  </a:lnTo>
                  <a:lnTo>
                    <a:pt x="1351" y="109112"/>
                  </a:lnTo>
                  <a:lnTo>
                    <a:pt x="1308" y="108937"/>
                  </a:lnTo>
                  <a:lnTo>
                    <a:pt x="1283" y="108718"/>
                  </a:lnTo>
                  <a:lnTo>
                    <a:pt x="1274" y="108630"/>
                  </a:lnTo>
                  <a:lnTo>
                    <a:pt x="1283" y="108499"/>
                  </a:lnTo>
                  <a:lnTo>
                    <a:pt x="1300" y="108280"/>
                  </a:lnTo>
                  <a:lnTo>
                    <a:pt x="1342" y="108017"/>
                  </a:lnTo>
                  <a:lnTo>
                    <a:pt x="1410" y="107798"/>
                  </a:lnTo>
                  <a:lnTo>
                    <a:pt x="1495" y="107535"/>
                  </a:lnTo>
                  <a:lnTo>
                    <a:pt x="1580" y="107798"/>
                  </a:lnTo>
                  <a:lnTo>
                    <a:pt x="1673" y="108061"/>
                  </a:lnTo>
                  <a:lnTo>
                    <a:pt x="1733" y="108192"/>
                  </a:lnTo>
                  <a:lnTo>
                    <a:pt x="1792" y="108236"/>
                  </a:lnTo>
                  <a:lnTo>
                    <a:pt x="1911" y="108324"/>
                  </a:lnTo>
                  <a:lnTo>
                    <a:pt x="1945" y="108324"/>
                  </a:lnTo>
                  <a:lnTo>
                    <a:pt x="1970" y="108236"/>
                  </a:lnTo>
                  <a:lnTo>
                    <a:pt x="1987" y="108105"/>
                  </a:lnTo>
                  <a:lnTo>
                    <a:pt x="1996" y="107973"/>
                  </a:lnTo>
                  <a:lnTo>
                    <a:pt x="1996" y="107798"/>
                  </a:lnTo>
                  <a:lnTo>
                    <a:pt x="1979" y="107666"/>
                  </a:lnTo>
                  <a:lnTo>
                    <a:pt x="1962" y="107535"/>
                  </a:lnTo>
                  <a:lnTo>
                    <a:pt x="1936" y="107447"/>
                  </a:lnTo>
                  <a:lnTo>
                    <a:pt x="1868" y="107316"/>
                  </a:lnTo>
                  <a:lnTo>
                    <a:pt x="1801" y="107184"/>
                  </a:lnTo>
                  <a:lnTo>
                    <a:pt x="1733" y="107009"/>
                  </a:lnTo>
                  <a:lnTo>
                    <a:pt x="1673" y="106790"/>
                  </a:lnTo>
                  <a:lnTo>
                    <a:pt x="1665" y="106396"/>
                  </a:lnTo>
                  <a:lnTo>
                    <a:pt x="1665" y="106045"/>
                  </a:lnTo>
                  <a:lnTo>
                    <a:pt x="1673" y="105782"/>
                  </a:lnTo>
                  <a:lnTo>
                    <a:pt x="1690" y="105563"/>
                  </a:lnTo>
                  <a:lnTo>
                    <a:pt x="1716" y="105388"/>
                  </a:lnTo>
                  <a:lnTo>
                    <a:pt x="1750" y="105256"/>
                  </a:lnTo>
                  <a:lnTo>
                    <a:pt x="1792" y="105169"/>
                  </a:lnTo>
                  <a:lnTo>
                    <a:pt x="1852" y="105169"/>
                  </a:lnTo>
                  <a:lnTo>
                    <a:pt x="1894" y="105125"/>
                  </a:lnTo>
                  <a:lnTo>
                    <a:pt x="1936" y="105081"/>
                  </a:lnTo>
                  <a:close/>
                  <a:moveTo>
                    <a:pt x="6683" y="104029"/>
                  </a:moveTo>
                  <a:lnTo>
                    <a:pt x="6666" y="105563"/>
                  </a:lnTo>
                  <a:lnTo>
                    <a:pt x="6649" y="107053"/>
                  </a:lnTo>
                  <a:lnTo>
                    <a:pt x="6623" y="108368"/>
                  </a:lnTo>
                  <a:lnTo>
                    <a:pt x="6598" y="109726"/>
                  </a:lnTo>
                  <a:lnTo>
                    <a:pt x="6581" y="110427"/>
                  </a:lnTo>
                  <a:lnTo>
                    <a:pt x="6581" y="111128"/>
                  </a:lnTo>
                  <a:lnTo>
                    <a:pt x="6581" y="111785"/>
                  </a:lnTo>
                  <a:lnTo>
                    <a:pt x="6589" y="112443"/>
                  </a:lnTo>
                  <a:lnTo>
                    <a:pt x="6530" y="112618"/>
                  </a:lnTo>
                  <a:lnTo>
                    <a:pt x="6479" y="112793"/>
                  </a:lnTo>
                  <a:lnTo>
                    <a:pt x="6436" y="113012"/>
                  </a:lnTo>
                  <a:lnTo>
                    <a:pt x="6394" y="113275"/>
                  </a:lnTo>
                  <a:lnTo>
                    <a:pt x="6360" y="113582"/>
                  </a:lnTo>
                  <a:lnTo>
                    <a:pt x="6335" y="113889"/>
                  </a:lnTo>
                  <a:lnTo>
                    <a:pt x="6318" y="114196"/>
                  </a:lnTo>
                  <a:lnTo>
                    <a:pt x="6301" y="114502"/>
                  </a:lnTo>
                  <a:lnTo>
                    <a:pt x="6190" y="114064"/>
                  </a:lnTo>
                  <a:lnTo>
                    <a:pt x="6071" y="113626"/>
                  </a:lnTo>
                  <a:lnTo>
                    <a:pt x="6122" y="112399"/>
                  </a:lnTo>
                  <a:lnTo>
                    <a:pt x="6182" y="111172"/>
                  </a:lnTo>
                  <a:lnTo>
                    <a:pt x="6250" y="109945"/>
                  </a:lnTo>
                  <a:lnTo>
                    <a:pt x="6326" y="108762"/>
                  </a:lnTo>
                  <a:lnTo>
                    <a:pt x="6411" y="107579"/>
                  </a:lnTo>
                  <a:lnTo>
                    <a:pt x="6496" y="106352"/>
                  </a:lnTo>
                  <a:lnTo>
                    <a:pt x="6683" y="104029"/>
                  </a:lnTo>
                  <a:close/>
                  <a:moveTo>
                    <a:pt x="20369" y="103416"/>
                  </a:moveTo>
                  <a:lnTo>
                    <a:pt x="20429" y="103504"/>
                  </a:lnTo>
                  <a:lnTo>
                    <a:pt x="20488" y="103635"/>
                  </a:lnTo>
                  <a:lnTo>
                    <a:pt x="20539" y="103766"/>
                  </a:lnTo>
                  <a:lnTo>
                    <a:pt x="20590" y="103986"/>
                  </a:lnTo>
                  <a:lnTo>
                    <a:pt x="20641" y="104248"/>
                  </a:lnTo>
                  <a:lnTo>
                    <a:pt x="20675" y="104555"/>
                  </a:lnTo>
                  <a:lnTo>
                    <a:pt x="20709" y="104950"/>
                  </a:lnTo>
                  <a:lnTo>
                    <a:pt x="20718" y="105213"/>
                  </a:lnTo>
                  <a:lnTo>
                    <a:pt x="20726" y="105475"/>
                  </a:lnTo>
                  <a:lnTo>
                    <a:pt x="20735" y="105782"/>
                  </a:lnTo>
                  <a:lnTo>
                    <a:pt x="20726" y="106045"/>
                  </a:lnTo>
                  <a:lnTo>
                    <a:pt x="20709" y="106527"/>
                  </a:lnTo>
                  <a:lnTo>
                    <a:pt x="20675" y="107009"/>
                  </a:lnTo>
                  <a:lnTo>
                    <a:pt x="20624" y="107491"/>
                  </a:lnTo>
                  <a:lnTo>
                    <a:pt x="20565" y="107886"/>
                  </a:lnTo>
                  <a:lnTo>
                    <a:pt x="20488" y="108280"/>
                  </a:lnTo>
                  <a:lnTo>
                    <a:pt x="20412" y="108630"/>
                  </a:lnTo>
                  <a:lnTo>
                    <a:pt x="20378" y="108806"/>
                  </a:lnTo>
                  <a:lnTo>
                    <a:pt x="20369" y="108981"/>
                  </a:lnTo>
                  <a:lnTo>
                    <a:pt x="20378" y="109156"/>
                  </a:lnTo>
                  <a:lnTo>
                    <a:pt x="20395" y="109332"/>
                  </a:lnTo>
                  <a:lnTo>
                    <a:pt x="20429" y="109463"/>
                  </a:lnTo>
                  <a:lnTo>
                    <a:pt x="20463" y="109551"/>
                  </a:lnTo>
                  <a:lnTo>
                    <a:pt x="20505" y="109594"/>
                  </a:lnTo>
                  <a:lnTo>
                    <a:pt x="20539" y="109507"/>
                  </a:lnTo>
                  <a:lnTo>
                    <a:pt x="20599" y="109419"/>
                  </a:lnTo>
                  <a:lnTo>
                    <a:pt x="20650" y="109332"/>
                  </a:lnTo>
                  <a:lnTo>
                    <a:pt x="20701" y="109288"/>
                  </a:lnTo>
                  <a:lnTo>
                    <a:pt x="20752" y="109288"/>
                  </a:lnTo>
                  <a:lnTo>
                    <a:pt x="20794" y="109332"/>
                  </a:lnTo>
                  <a:lnTo>
                    <a:pt x="20836" y="109375"/>
                  </a:lnTo>
                  <a:lnTo>
                    <a:pt x="20879" y="109463"/>
                  </a:lnTo>
                  <a:lnTo>
                    <a:pt x="20921" y="109551"/>
                  </a:lnTo>
                  <a:lnTo>
                    <a:pt x="20981" y="109814"/>
                  </a:lnTo>
                  <a:lnTo>
                    <a:pt x="21032" y="110120"/>
                  </a:lnTo>
                  <a:lnTo>
                    <a:pt x="21074" y="110515"/>
                  </a:lnTo>
                  <a:lnTo>
                    <a:pt x="21100" y="110909"/>
                  </a:lnTo>
                  <a:lnTo>
                    <a:pt x="21108" y="111347"/>
                  </a:lnTo>
                  <a:lnTo>
                    <a:pt x="21108" y="111785"/>
                  </a:lnTo>
                  <a:lnTo>
                    <a:pt x="21083" y="112180"/>
                  </a:lnTo>
                  <a:lnTo>
                    <a:pt x="21049" y="112530"/>
                  </a:lnTo>
                  <a:lnTo>
                    <a:pt x="21023" y="112706"/>
                  </a:lnTo>
                  <a:lnTo>
                    <a:pt x="20989" y="112837"/>
                  </a:lnTo>
                  <a:lnTo>
                    <a:pt x="20955" y="112969"/>
                  </a:lnTo>
                  <a:lnTo>
                    <a:pt x="20913" y="113100"/>
                  </a:lnTo>
                  <a:lnTo>
                    <a:pt x="20870" y="113188"/>
                  </a:lnTo>
                  <a:lnTo>
                    <a:pt x="20828" y="113232"/>
                  </a:lnTo>
                  <a:lnTo>
                    <a:pt x="20769" y="113275"/>
                  </a:lnTo>
                  <a:lnTo>
                    <a:pt x="20709" y="113275"/>
                  </a:lnTo>
                  <a:lnTo>
                    <a:pt x="20650" y="113232"/>
                  </a:lnTo>
                  <a:lnTo>
                    <a:pt x="20590" y="113188"/>
                  </a:lnTo>
                  <a:lnTo>
                    <a:pt x="20539" y="113056"/>
                  </a:lnTo>
                  <a:lnTo>
                    <a:pt x="20488" y="112925"/>
                  </a:lnTo>
                  <a:lnTo>
                    <a:pt x="20437" y="112750"/>
                  </a:lnTo>
                  <a:lnTo>
                    <a:pt x="20403" y="112530"/>
                  </a:lnTo>
                  <a:lnTo>
                    <a:pt x="20361" y="112311"/>
                  </a:lnTo>
                  <a:lnTo>
                    <a:pt x="20327" y="112092"/>
                  </a:lnTo>
                  <a:lnTo>
                    <a:pt x="20268" y="111566"/>
                  </a:lnTo>
                  <a:lnTo>
                    <a:pt x="20225" y="110997"/>
                  </a:lnTo>
                  <a:lnTo>
                    <a:pt x="20183" y="110383"/>
                  </a:lnTo>
                  <a:lnTo>
                    <a:pt x="20149" y="109814"/>
                  </a:lnTo>
                  <a:lnTo>
                    <a:pt x="20132" y="109638"/>
                  </a:lnTo>
                  <a:lnTo>
                    <a:pt x="20115" y="109507"/>
                  </a:lnTo>
                  <a:lnTo>
                    <a:pt x="20081" y="109463"/>
                  </a:lnTo>
                  <a:lnTo>
                    <a:pt x="20055" y="109419"/>
                  </a:lnTo>
                  <a:lnTo>
                    <a:pt x="20021" y="109463"/>
                  </a:lnTo>
                  <a:lnTo>
                    <a:pt x="19987" y="109551"/>
                  </a:lnTo>
                  <a:lnTo>
                    <a:pt x="19962" y="109638"/>
                  </a:lnTo>
                  <a:lnTo>
                    <a:pt x="19945" y="109770"/>
                  </a:lnTo>
                  <a:lnTo>
                    <a:pt x="19936" y="109901"/>
                  </a:lnTo>
                  <a:lnTo>
                    <a:pt x="19885" y="110778"/>
                  </a:lnTo>
                  <a:lnTo>
                    <a:pt x="19835" y="111698"/>
                  </a:lnTo>
                  <a:lnTo>
                    <a:pt x="19758" y="112706"/>
                  </a:lnTo>
                  <a:lnTo>
                    <a:pt x="19724" y="113144"/>
                  </a:lnTo>
                  <a:lnTo>
                    <a:pt x="19673" y="113582"/>
                  </a:lnTo>
                  <a:lnTo>
                    <a:pt x="19622" y="114020"/>
                  </a:lnTo>
                  <a:lnTo>
                    <a:pt x="19563" y="114371"/>
                  </a:lnTo>
                  <a:lnTo>
                    <a:pt x="19495" y="114678"/>
                  </a:lnTo>
                  <a:lnTo>
                    <a:pt x="19427" y="114897"/>
                  </a:lnTo>
                  <a:lnTo>
                    <a:pt x="19342" y="115072"/>
                  </a:lnTo>
                  <a:lnTo>
                    <a:pt x="19257" y="115160"/>
                  </a:lnTo>
                  <a:lnTo>
                    <a:pt x="19155" y="115116"/>
                  </a:lnTo>
                  <a:lnTo>
                    <a:pt x="19053" y="114984"/>
                  </a:lnTo>
                  <a:lnTo>
                    <a:pt x="18994" y="114897"/>
                  </a:lnTo>
                  <a:lnTo>
                    <a:pt x="18943" y="114765"/>
                  </a:lnTo>
                  <a:lnTo>
                    <a:pt x="18892" y="114634"/>
                  </a:lnTo>
                  <a:lnTo>
                    <a:pt x="18858" y="114459"/>
                  </a:lnTo>
                  <a:lnTo>
                    <a:pt x="18824" y="114283"/>
                  </a:lnTo>
                  <a:lnTo>
                    <a:pt x="18799" y="114108"/>
                  </a:lnTo>
                  <a:lnTo>
                    <a:pt x="18782" y="113933"/>
                  </a:lnTo>
                  <a:lnTo>
                    <a:pt x="18773" y="113714"/>
                  </a:lnTo>
                  <a:lnTo>
                    <a:pt x="18765" y="113538"/>
                  </a:lnTo>
                  <a:lnTo>
                    <a:pt x="18756" y="113319"/>
                  </a:lnTo>
                  <a:lnTo>
                    <a:pt x="18765" y="112881"/>
                  </a:lnTo>
                  <a:lnTo>
                    <a:pt x="18790" y="112399"/>
                  </a:lnTo>
                  <a:lnTo>
                    <a:pt x="18824" y="111961"/>
                  </a:lnTo>
                  <a:lnTo>
                    <a:pt x="18875" y="111479"/>
                  </a:lnTo>
                  <a:lnTo>
                    <a:pt x="18926" y="110997"/>
                  </a:lnTo>
                  <a:lnTo>
                    <a:pt x="18994" y="110559"/>
                  </a:lnTo>
                  <a:lnTo>
                    <a:pt x="19053" y="110120"/>
                  </a:lnTo>
                  <a:lnTo>
                    <a:pt x="19189" y="109375"/>
                  </a:lnTo>
                  <a:lnTo>
                    <a:pt x="19308" y="108806"/>
                  </a:lnTo>
                  <a:lnTo>
                    <a:pt x="19334" y="108630"/>
                  </a:lnTo>
                  <a:lnTo>
                    <a:pt x="19342" y="108455"/>
                  </a:lnTo>
                  <a:lnTo>
                    <a:pt x="19334" y="108324"/>
                  </a:lnTo>
                  <a:lnTo>
                    <a:pt x="19317" y="108148"/>
                  </a:lnTo>
                  <a:lnTo>
                    <a:pt x="19291" y="108017"/>
                  </a:lnTo>
                  <a:lnTo>
                    <a:pt x="19257" y="107973"/>
                  </a:lnTo>
                  <a:lnTo>
                    <a:pt x="19223" y="107929"/>
                  </a:lnTo>
                  <a:lnTo>
                    <a:pt x="19181" y="107973"/>
                  </a:lnTo>
                  <a:lnTo>
                    <a:pt x="19130" y="108105"/>
                  </a:lnTo>
                  <a:lnTo>
                    <a:pt x="19087" y="108192"/>
                  </a:lnTo>
                  <a:lnTo>
                    <a:pt x="19036" y="108236"/>
                  </a:lnTo>
                  <a:lnTo>
                    <a:pt x="18994" y="108280"/>
                  </a:lnTo>
                  <a:lnTo>
                    <a:pt x="18952" y="108280"/>
                  </a:lnTo>
                  <a:lnTo>
                    <a:pt x="18909" y="108236"/>
                  </a:lnTo>
                  <a:lnTo>
                    <a:pt x="18841" y="108105"/>
                  </a:lnTo>
                  <a:lnTo>
                    <a:pt x="18773" y="107929"/>
                  </a:lnTo>
                  <a:lnTo>
                    <a:pt x="18722" y="107623"/>
                  </a:lnTo>
                  <a:lnTo>
                    <a:pt x="18680" y="107316"/>
                  </a:lnTo>
                  <a:lnTo>
                    <a:pt x="18646" y="106921"/>
                  </a:lnTo>
                  <a:lnTo>
                    <a:pt x="18629" y="106527"/>
                  </a:lnTo>
                  <a:lnTo>
                    <a:pt x="18620" y="106089"/>
                  </a:lnTo>
                  <a:lnTo>
                    <a:pt x="18629" y="105651"/>
                  </a:lnTo>
                  <a:lnTo>
                    <a:pt x="18646" y="105213"/>
                  </a:lnTo>
                  <a:lnTo>
                    <a:pt x="18688" y="104818"/>
                  </a:lnTo>
                  <a:lnTo>
                    <a:pt x="18739" y="104424"/>
                  </a:lnTo>
                  <a:lnTo>
                    <a:pt x="18807" y="104117"/>
                  </a:lnTo>
                  <a:lnTo>
                    <a:pt x="18892" y="103810"/>
                  </a:lnTo>
                  <a:lnTo>
                    <a:pt x="18960" y="103679"/>
                  </a:lnTo>
                  <a:lnTo>
                    <a:pt x="19019" y="103591"/>
                  </a:lnTo>
                  <a:lnTo>
                    <a:pt x="19087" y="103547"/>
                  </a:lnTo>
                  <a:lnTo>
                    <a:pt x="19155" y="103504"/>
                  </a:lnTo>
                  <a:lnTo>
                    <a:pt x="19215" y="103547"/>
                  </a:lnTo>
                  <a:lnTo>
                    <a:pt x="19274" y="103591"/>
                  </a:lnTo>
                  <a:lnTo>
                    <a:pt x="19334" y="103723"/>
                  </a:lnTo>
                  <a:lnTo>
                    <a:pt x="19393" y="103854"/>
                  </a:lnTo>
                  <a:lnTo>
                    <a:pt x="19444" y="103986"/>
                  </a:lnTo>
                  <a:lnTo>
                    <a:pt x="19503" y="104161"/>
                  </a:lnTo>
                  <a:lnTo>
                    <a:pt x="19546" y="104380"/>
                  </a:lnTo>
                  <a:lnTo>
                    <a:pt x="19597" y="104643"/>
                  </a:lnTo>
                  <a:lnTo>
                    <a:pt x="19682" y="105125"/>
                  </a:lnTo>
                  <a:lnTo>
                    <a:pt x="19750" y="105695"/>
                  </a:lnTo>
                  <a:lnTo>
                    <a:pt x="19775" y="106133"/>
                  </a:lnTo>
                  <a:lnTo>
                    <a:pt x="19818" y="106527"/>
                  </a:lnTo>
                  <a:lnTo>
                    <a:pt x="19843" y="106702"/>
                  </a:lnTo>
                  <a:lnTo>
                    <a:pt x="19877" y="106790"/>
                  </a:lnTo>
                  <a:lnTo>
                    <a:pt x="19911" y="106790"/>
                  </a:lnTo>
                  <a:lnTo>
                    <a:pt x="19953" y="106746"/>
                  </a:lnTo>
                  <a:lnTo>
                    <a:pt x="19979" y="106659"/>
                  </a:lnTo>
                  <a:lnTo>
                    <a:pt x="20004" y="106527"/>
                  </a:lnTo>
                  <a:lnTo>
                    <a:pt x="20013" y="106352"/>
                  </a:lnTo>
                  <a:lnTo>
                    <a:pt x="20004" y="106133"/>
                  </a:lnTo>
                  <a:lnTo>
                    <a:pt x="19979" y="105782"/>
                  </a:lnTo>
                  <a:lnTo>
                    <a:pt x="19945" y="105432"/>
                  </a:lnTo>
                  <a:lnTo>
                    <a:pt x="19945" y="105344"/>
                  </a:lnTo>
                  <a:lnTo>
                    <a:pt x="19953" y="105256"/>
                  </a:lnTo>
                  <a:lnTo>
                    <a:pt x="19962" y="105125"/>
                  </a:lnTo>
                  <a:lnTo>
                    <a:pt x="19945" y="104555"/>
                  </a:lnTo>
                  <a:lnTo>
                    <a:pt x="19970" y="104292"/>
                  </a:lnTo>
                  <a:lnTo>
                    <a:pt x="19996" y="104073"/>
                  </a:lnTo>
                  <a:lnTo>
                    <a:pt x="20038" y="103898"/>
                  </a:lnTo>
                  <a:lnTo>
                    <a:pt x="20081" y="103723"/>
                  </a:lnTo>
                  <a:lnTo>
                    <a:pt x="20132" y="103591"/>
                  </a:lnTo>
                  <a:lnTo>
                    <a:pt x="20191" y="103504"/>
                  </a:lnTo>
                  <a:lnTo>
                    <a:pt x="20251" y="103416"/>
                  </a:lnTo>
                  <a:close/>
                  <a:moveTo>
                    <a:pt x="11599" y="111829"/>
                  </a:moveTo>
                  <a:lnTo>
                    <a:pt x="11650" y="111917"/>
                  </a:lnTo>
                  <a:lnTo>
                    <a:pt x="11692" y="112005"/>
                  </a:lnTo>
                  <a:lnTo>
                    <a:pt x="11735" y="112136"/>
                  </a:lnTo>
                  <a:lnTo>
                    <a:pt x="11760" y="112268"/>
                  </a:lnTo>
                  <a:lnTo>
                    <a:pt x="11794" y="112487"/>
                  </a:lnTo>
                  <a:lnTo>
                    <a:pt x="11811" y="112662"/>
                  </a:lnTo>
                  <a:lnTo>
                    <a:pt x="11828" y="112881"/>
                  </a:lnTo>
                  <a:lnTo>
                    <a:pt x="11845" y="113100"/>
                  </a:lnTo>
                  <a:lnTo>
                    <a:pt x="11845" y="113363"/>
                  </a:lnTo>
                  <a:lnTo>
                    <a:pt x="11845" y="113582"/>
                  </a:lnTo>
                  <a:lnTo>
                    <a:pt x="11845" y="113845"/>
                  </a:lnTo>
                  <a:lnTo>
                    <a:pt x="11828" y="114064"/>
                  </a:lnTo>
                  <a:lnTo>
                    <a:pt x="11811" y="114283"/>
                  </a:lnTo>
                  <a:lnTo>
                    <a:pt x="11794" y="114502"/>
                  </a:lnTo>
                  <a:lnTo>
                    <a:pt x="11760" y="114721"/>
                  </a:lnTo>
                  <a:lnTo>
                    <a:pt x="11743" y="114853"/>
                  </a:lnTo>
                  <a:lnTo>
                    <a:pt x="11735" y="115028"/>
                  </a:lnTo>
                  <a:lnTo>
                    <a:pt x="11735" y="115203"/>
                  </a:lnTo>
                  <a:lnTo>
                    <a:pt x="11752" y="115379"/>
                  </a:lnTo>
                  <a:lnTo>
                    <a:pt x="11769" y="115510"/>
                  </a:lnTo>
                  <a:lnTo>
                    <a:pt x="11794" y="115598"/>
                  </a:lnTo>
                  <a:lnTo>
                    <a:pt x="11828" y="115642"/>
                  </a:lnTo>
                  <a:lnTo>
                    <a:pt x="11862" y="115598"/>
                  </a:lnTo>
                  <a:lnTo>
                    <a:pt x="11947" y="115510"/>
                  </a:lnTo>
                  <a:lnTo>
                    <a:pt x="12032" y="115423"/>
                  </a:lnTo>
                  <a:lnTo>
                    <a:pt x="12202" y="115423"/>
                  </a:lnTo>
                  <a:lnTo>
                    <a:pt x="12278" y="115554"/>
                  </a:lnTo>
                  <a:lnTo>
                    <a:pt x="12346" y="115729"/>
                  </a:lnTo>
                  <a:lnTo>
                    <a:pt x="12380" y="115861"/>
                  </a:lnTo>
                  <a:lnTo>
                    <a:pt x="12414" y="116036"/>
                  </a:lnTo>
                  <a:lnTo>
                    <a:pt x="12439" y="116211"/>
                  </a:lnTo>
                  <a:lnTo>
                    <a:pt x="12465" y="116430"/>
                  </a:lnTo>
                  <a:lnTo>
                    <a:pt x="12482" y="116650"/>
                  </a:lnTo>
                  <a:lnTo>
                    <a:pt x="12490" y="116869"/>
                  </a:lnTo>
                  <a:lnTo>
                    <a:pt x="12499" y="117044"/>
                  </a:lnTo>
                  <a:lnTo>
                    <a:pt x="12499" y="117263"/>
                  </a:lnTo>
                  <a:lnTo>
                    <a:pt x="12490" y="117438"/>
                  </a:lnTo>
                  <a:lnTo>
                    <a:pt x="12482" y="117614"/>
                  </a:lnTo>
                  <a:lnTo>
                    <a:pt x="12448" y="117964"/>
                  </a:lnTo>
                  <a:lnTo>
                    <a:pt x="12405" y="118227"/>
                  </a:lnTo>
                  <a:lnTo>
                    <a:pt x="12346" y="118402"/>
                  </a:lnTo>
                  <a:lnTo>
                    <a:pt x="12269" y="118534"/>
                  </a:lnTo>
                  <a:lnTo>
                    <a:pt x="12185" y="118578"/>
                  </a:lnTo>
                  <a:lnTo>
                    <a:pt x="12134" y="118578"/>
                  </a:lnTo>
                  <a:lnTo>
                    <a:pt x="12083" y="118534"/>
                  </a:lnTo>
                  <a:lnTo>
                    <a:pt x="12032" y="118490"/>
                  </a:lnTo>
                  <a:lnTo>
                    <a:pt x="11989" y="118358"/>
                  </a:lnTo>
                  <a:lnTo>
                    <a:pt x="11904" y="118139"/>
                  </a:lnTo>
                  <a:lnTo>
                    <a:pt x="11828" y="117833"/>
                  </a:lnTo>
                  <a:lnTo>
                    <a:pt x="11760" y="117482"/>
                  </a:lnTo>
                  <a:lnTo>
                    <a:pt x="11701" y="117088"/>
                  </a:lnTo>
                  <a:lnTo>
                    <a:pt x="11565" y="116299"/>
                  </a:lnTo>
                  <a:lnTo>
                    <a:pt x="11539" y="116167"/>
                  </a:lnTo>
                  <a:lnTo>
                    <a:pt x="11505" y="116124"/>
                  </a:lnTo>
                  <a:lnTo>
                    <a:pt x="11471" y="116167"/>
                  </a:lnTo>
                  <a:lnTo>
                    <a:pt x="11446" y="116255"/>
                  </a:lnTo>
                  <a:lnTo>
                    <a:pt x="11420" y="116387"/>
                  </a:lnTo>
                  <a:lnTo>
                    <a:pt x="11412" y="116562"/>
                  </a:lnTo>
                  <a:lnTo>
                    <a:pt x="11403" y="116737"/>
                  </a:lnTo>
                  <a:lnTo>
                    <a:pt x="11412" y="116912"/>
                  </a:lnTo>
                  <a:lnTo>
                    <a:pt x="11454" y="117219"/>
                  </a:lnTo>
                  <a:lnTo>
                    <a:pt x="11488" y="117526"/>
                  </a:lnTo>
                  <a:lnTo>
                    <a:pt x="11463" y="118358"/>
                  </a:lnTo>
                  <a:lnTo>
                    <a:pt x="11437" y="118753"/>
                  </a:lnTo>
                  <a:lnTo>
                    <a:pt x="11412" y="119147"/>
                  </a:lnTo>
                  <a:lnTo>
                    <a:pt x="11378" y="119498"/>
                  </a:lnTo>
                  <a:lnTo>
                    <a:pt x="11335" y="119848"/>
                  </a:lnTo>
                  <a:lnTo>
                    <a:pt x="11285" y="120155"/>
                  </a:lnTo>
                  <a:lnTo>
                    <a:pt x="11225" y="120418"/>
                  </a:lnTo>
                  <a:lnTo>
                    <a:pt x="11191" y="120374"/>
                  </a:lnTo>
                  <a:lnTo>
                    <a:pt x="11149" y="120374"/>
                  </a:lnTo>
                  <a:lnTo>
                    <a:pt x="11123" y="120462"/>
                  </a:lnTo>
                  <a:lnTo>
                    <a:pt x="11106" y="120549"/>
                  </a:lnTo>
                  <a:lnTo>
                    <a:pt x="11098" y="120637"/>
                  </a:lnTo>
                  <a:lnTo>
                    <a:pt x="11089" y="120856"/>
                  </a:lnTo>
                  <a:lnTo>
                    <a:pt x="11030" y="120988"/>
                  </a:lnTo>
                  <a:lnTo>
                    <a:pt x="10962" y="121075"/>
                  </a:lnTo>
                  <a:lnTo>
                    <a:pt x="10894" y="121119"/>
                  </a:lnTo>
                  <a:lnTo>
                    <a:pt x="10835" y="121163"/>
                  </a:lnTo>
                  <a:lnTo>
                    <a:pt x="10767" y="121119"/>
                  </a:lnTo>
                  <a:lnTo>
                    <a:pt x="10707" y="121075"/>
                  </a:lnTo>
                  <a:lnTo>
                    <a:pt x="10639" y="120944"/>
                  </a:lnTo>
                  <a:lnTo>
                    <a:pt x="10580" y="120769"/>
                  </a:lnTo>
                  <a:lnTo>
                    <a:pt x="10529" y="120549"/>
                  </a:lnTo>
                  <a:lnTo>
                    <a:pt x="10478" y="120287"/>
                  </a:lnTo>
                  <a:lnTo>
                    <a:pt x="10444" y="120024"/>
                  </a:lnTo>
                  <a:lnTo>
                    <a:pt x="10419" y="119717"/>
                  </a:lnTo>
                  <a:lnTo>
                    <a:pt x="10393" y="119454"/>
                  </a:lnTo>
                  <a:lnTo>
                    <a:pt x="10385" y="119147"/>
                  </a:lnTo>
                  <a:lnTo>
                    <a:pt x="10385" y="118841"/>
                  </a:lnTo>
                  <a:lnTo>
                    <a:pt x="10385" y="118534"/>
                  </a:lnTo>
                  <a:lnTo>
                    <a:pt x="10402" y="118227"/>
                  </a:lnTo>
                  <a:lnTo>
                    <a:pt x="10427" y="117964"/>
                  </a:lnTo>
                  <a:lnTo>
                    <a:pt x="10461" y="117701"/>
                  </a:lnTo>
                  <a:lnTo>
                    <a:pt x="10495" y="117482"/>
                  </a:lnTo>
                  <a:lnTo>
                    <a:pt x="10546" y="117307"/>
                  </a:lnTo>
                  <a:lnTo>
                    <a:pt x="10605" y="117132"/>
                  </a:lnTo>
                  <a:lnTo>
                    <a:pt x="10673" y="117044"/>
                  </a:lnTo>
                  <a:lnTo>
                    <a:pt x="10741" y="116956"/>
                  </a:lnTo>
                  <a:lnTo>
                    <a:pt x="10784" y="116912"/>
                  </a:lnTo>
                  <a:lnTo>
                    <a:pt x="10818" y="116781"/>
                  </a:lnTo>
                  <a:lnTo>
                    <a:pt x="10835" y="116650"/>
                  </a:lnTo>
                  <a:lnTo>
                    <a:pt x="10835" y="116474"/>
                  </a:lnTo>
                  <a:lnTo>
                    <a:pt x="10835" y="116255"/>
                  </a:lnTo>
                  <a:lnTo>
                    <a:pt x="10818" y="116124"/>
                  </a:lnTo>
                  <a:lnTo>
                    <a:pt x="10784" y="115992"/>
                  </a:lnTo>
                  <a:lnTo>
                    <a:pt x="10520" y="115992"/>
                  </a:lnTo>
                  <a:lnTo>
                    <a:pt x="10410" y="115905"/>
                  </a:lnTo>
                  <a:lnTo>
                    <a:pt x="10359" y="115817"/>
                  </a:lnTo>
                  <a:lnTo>
                    <a:pt x="10308" y="115729"/>
                  </a:lnTo>
                  <a:lnTo>
                    <a:pt x="10223" y="115466"/>
                  </a:lnTo>
                  <a:lnTo>
                    <a:pt x="10164" y="115160"/>
                  </a:lnTo>
                  <a:lnTo>
                    <a:pt x="10138" y="114984"/>
                  </a:lnTo>
                  <a:lnTo>
                    <a:pt x="10121" y="114809"/>
                  </a:lnTo>
                  <a:lnTo>
                    <a:pt x="10113" y="114634"/>
                  </a:lnTo>
                  <a:lnTo>
                    <a:pt x="10104" y="114459"/>
                  </a:lnTo>
                  <a:lnTo>
                    <a:pt x="10104" y="114283"/>
                  </a:lnTo>
                  <a:lnTo>
                    <a:pt x="10113" y="114064"/>
                  </a:lnTo>
                  <a:lnTo>
                    <a:pt x="10121" y="113889"/>
                  </a:lnTo>
                  <a:lnTo>
                    <a:pt x="10138" y="113714"/>
                  </a:lnTo>
                  <a:lnTo>
                    <a:pt x="10181" y="113407"/>
                  </a:lnTo>
                  <a:lnTo>
                    <a:pt x="10249" y="113056"/>
                  </a:lnTo>
                  <a:lnTo>
                    <a:pt x="10308" y="112881"/>
                  </a:lnTo>
                  <a:lnTo>
                    <a:pt x="10359" y="112750"/>
                  </a:lnTo>
                  <a:lnTo>
                    <a:pt x="10419" y="112662"/>
                  </a:lnTo>
                  <a:lnTo>
                    <a:pt x="10478" y="112618"/>
                  </a:lnTo>
                  <a:lnTo>
                    <a:pt x="10588" y="112618"/>
                  </a:lnTo>
                  <a:lnTo>
                    <a:pt x="10639" y="112706"/>
                  </a:lnTo>
                  <a:lnTo>
                    <a:pt x="10690" y="112793"/>
                  </a:lnTo>
                  <a:lnTo>
                    <a:pt x="10792" y="113100"/>
                  </a:lnTo>
                  <a:lnTo>
                    <a:pt x="10894" y="113451"/>
                  </a:lnTo>
                  <a:lnTo>
                    <a:pt x="10979" y="113889"/>
                  </a:lnTo>
                  <a:lnTo>
                    <a:pt x="11064" y="114327"/>
                  </a:lnTo>
                  <a:lnTo>
                    <a:pt x="11081" y="114459"/>
                  </a:lnTo>
                  <a:lnTo>
                    <a:pt x="11115" y="114502"/>
                  </a:lnTo>
                  <a:lnTo>
                    <a:pt x="11140" y="114502"/>
                  </a:lnTo>
                  <a:lnTo>
                    <a:pt x="11166" y="114459"/>
                  </a:lnTo>
                  <a:lnTo>
                    <a:pt x="11200" y="114371"/>
                  </a:lnTo>
                  <a:lnTo>
                    <a:pt x="11217" y="114283"/>
                  </a:lnTo>
                  <a:lnTo>
                    <a:pt x="11234" y="114152"/>
                  </a:lnTo>
                  <a:lnTo>
                    <a:pt x="11234" y="113976"/>
                  </a:lnTo>
                  <a:lnTo>
                    <a:pt x="11234" y="113582"/>
                  </a:lnTo>
                  <a:lnTo>
                    <a:pt x="11242" y="113232"/>
                  </a:lnTo>
                  <a:lnTo>
                    <a:pt x="11259" y="112881"/>
                  </a:lnTo>
                  <a:lnTo>
                    <a:pt x="11293" y="112530"/>
                  </a:lnTo>
                  <a:lnTo>
                    <a:pt x="11344" y="112268"/>
                  </a:lnTo>
                  <a:lnTo>
                    <a:pt x="11395" y="112005"/>
                  </a:lnTo>
                  <a:lnTo>
                    <a:pt x="11463" y="111873"/>
                  </a:lnTo>
                  <a:lnTo>
                    <a:pt x="11505" y="111829"/>
                  </a:lnTo>
                  <a:close/>
                  <a:moveTo>
                    <a:pt x="6844" y="113319"/>
                  </a:moveTo>
                  <a:lnTo>
                    <a:pt x="6895" y="113363"/>
                  </a:lnTo>
                  <a:lnTo>
                    <a:pt x="6954" y="113451"/>
                  </a:lnTo>
                  <a:lnTo>
                    <a:pt x="6997" y="113582"/>
                  </a:lnTo>
                  <a:lnTo>
                    <a:pt x="7039" y="113714"/>
                  </a:lnTo>
                  <a:lnTo>
                    <a:pt x="7073" y="113889"/>
                  </a:lnTo>
                  <a:lnTo>
                    <a:pt x="7099" y="114108"/>
                  </a:lnTo>
                  <a:lnTo>
                    <a:pt x="7116" y="114327"/>
                  </a:lnTo>
                  <a:lnTo>
                    <a:pt x="7133" y="114546"/>
                  </a:lnTo>
                  <a:lnTo>
                    <a:pt x="7133" y="114765"/>
                  </a:lnTo>
                  <a:lnTo>
                    <a:pt x="7133" y="115028"/>
                  </a:lnTo>
                  <a:lnTo>
                    <a:pt x="7133" y="115247"/>
                  </a:lnTo>
                  <a:lnTo>
                    <a:pt x="7116" y="115510"/>
                  </a:lnTo>
                  <a:lnTo>
                    <a:pt x="7099" y="115729"/>
                  </a:lnTo>
                  <a:lnTo>
                    <a:pt x="7073" y="115948"/>
                  </a:lnTo>
                  <a:lnTo>
                    <a:pt x="7039" y="116167"/>
                  </a:lnTo>
                  <a:lnTo>
                    <a:pt x="7005" y="116343"/>
                  </a:lnTo>
                  <a:lnTo>
                    <a:pt x="6963" y="116518"/>
                  </a:lnTo>
                  <a:lnTo>
                    <a:pt x="6937" y="116650"/>
                  </a:lnTo>
                  <a:lnTo>
                    <a:pt x="6929" y="116781"/>
                  </a:lnTo>
                  <a:lnTo>
                    <a:pt x="6920" y="116956"/>
                  </a:lnTo>
                  <a:lnTo>
                    <a:pt x="6920" y="117132"/>
                  </a:lnTo>
                  <a:lnTo>
                    <a:pt x="6929" y="117263"/>
                  </a:lnTo>
                  <a:lnTo>
                    <a:pt x="6954" y="117394"/>
                  </a:lnTo>
                  <a:lnTo>
                    <a:pt x="6980" y="117482"/>
                  </a:lnTo>
                  <a:lnTo>
                    <a:pt x="7014" y="117482"/>
                  </a:lnTo>
                  <a:lnTo>
                    <a:pt x="7167" y="117438"/>
                  </a:lnTo>
                  <a:lnTo>
                    <a:pt x="7319" y="117394"/>
                  </a:lnTo>
                  <a:lnTo>
                    <a:pt x="7472" y="117394"/>
                  </a:lnTo>
                  <a:lnTo>
                    <a:pt x="7540" y="117482"/>
                  </a:lnTo>
                  <a:lnTo>
                    <a:pt x="7617" y="117570"/>
                  </a:lnTo>
                  <a:lnTo>
                    <a:pt x="7668" y="117657"/>
                  </a:lnTo>
                  <a:lnTo>
                    <a:pt x="7719" y="117789"/>
                  </a:lnTo>
                  <a:lnTo>
                    <a:pt x="7761" y="117920"/>
                  </a:lnTo>
                  <a:lnTo>
                    <a:pt x="7803" y="118052"/>
                  </a:lnTo>
                  <a:lnTo>
                    <a:pt x="7837" y="118227"/>
                  </a:lnTo>
                  <a:lnTo>
                    <a:pt x="7871" y="118446"/>
                  </a:lnTo>
                  <a:lnTo>
                    <a:pt x="7905" y="118621"/>
                  </a:lnTo>
                  <a:lnTo>
                    <a:pt x="7931" y="118841"/>
                  </a:lnTo>
                  <a:lnTo>
                    <a:pt x="7948" y="119060"/>
                  </a:lnTo>
                  <a:lnTo>
                    <a:pt x="7956" y="119323"/>
                  </a:lnTo>
                  <a:lnTo>
                    <a:pt x="7965" y="119542"/>
                  </a:lnTo>
                  <a:lnTo>
                    <a:pt x="7965" y="119805"/>
                  </a:lnTo>
                  <a:lnTo>
                    <a:pt x="7956" y="120067"/>
                  </a:lnTo>
                  <a:lnTo>
                    <a:pt x="7948" y="120287"/>
                  </a:lnTo>
                  <a:lnTo>
                    <a:pt x="7922" y="120549"/>
                  </a:lnTo>
                  <a:lnTo>
                    <a:pt x="7897" y="120812"/>
                  </a:lnTo>
                  <a:lnTo>
                    <a:pt x="7829" y="121207"/>
                  </a:lnTo>
                  <a:lnTo>
                    <a:pt x="7761" y="121514"/>
                  </a:lnTo>
                  <a:lnTo>
                    <a:pt x="7693" y="121689"/>
                  </a:lnTo>
                  <a:lnTo>
                    <a:pt x="7617" y="121820"/>
                  </a:lnTo>
                  <a:lnTo>
                    <a:pt x="7532" y="121864"/>
                  </a:lnTo>
                  <a:lnTo>
                    <a:pt x="7455" y="121820"/>
                  </a:lnTo>
                  <a:lnTo>
                    <a:pt x="7370" y="121689"/>
                  </a:lnTo>
                  <a:lnTo>
                    <a:pt x="7294" y="121514"/>
                  </a:lnTo>
                  <a:lnTo>
                    <a:pt x="7218" y="121338"/>
                  </a:lnTo>
                  <a:lnTo>
                    <a:pt x="7141" y="121075"/>
                  </a:lnTo>
                  <a:lnTo>
                    <a:pt x="7065" y="120769"/>
                  </a:lnTo>
                  <a:lnTo>
                    <a:pt x="6997" y="120462"/>
                  </a:lnTo>
                  <a:lnTo>
                    <a:pt x="6869" y="119848"/>
                  </a:lnTo>
                  <a:lnTo>
                    <a:pt x="6776" y="119235"/>
                  </a:lnTo>
                  <a:lnTo>
                    <a:pt x="6742" y="119060"/>
                  </a:lnTo>
                  <a:lnTo>
                    <a:pt x="6708" y="118972"/>
                  </a:lnTo>
                  <a:lnTo>
                    <a:pt x="6666" y="118972"/>
                  </a:lnTo>
                  <a:lnTo>
                    <a:pt x="6632" y="119060"/>
                  </a:lnTo>
                  <a:lnTo>
                    <a:pt x="6606" y="119191"/>
                  </a:lnTo>
                  <a:lnTo>
                    <a:pt x="6581" y="119323"/>
                  </a:lnTo>
                  <a:lnTo>
                    <a:pt x="6581" y="119542"/>
                  </a:lnTo>
                  <a:lnTo>
                    <a:pt x="6598" y="119761"/>
                  </a:lnTo>
                  <a:lnTo>
                    <a:pt x="6666" y="120243"/>
                  </a:lnTo>
                  <a:lnTo>
                    <a:pt x="6632" y="121031"/>
                  </a:lnTo>
                  <a:lnTo>
                    <a:pt x="6598" y="121820"/>
                  </a:lnTo>
                  <a:lnTo>
                    <a:pt x="6547" y="122653"/>
                  </a:lnTo>
                  <a:lnTo>
                    <a:pt x="6521" y="123003"/>
                  </a:lnTo>
                  <a:lnTo>
                    <a:pt x="6487" y="123354"/>
                  </a:lnTo>
                  <a:lnTo>
                    <a:pt x="6445" y="123705"/>
                  </a:lnTo>
                  <a:lnTo>
                    <a:pt x="6402" y="123967"/>
                  </a:lnTo>
                  <a:lnTo>
                    <a:pt x="6360" y="124230"/>
                  </a:lnTo>
                  <a:lnTo>
                    <a:pt x="6301" y="124449"/>
                  </a:lnTo>
                  <a:lnTo>
                    <a:pt x="6241" y="124581"/>
                  </a:lnTo>
                  <a:lnTo>
                    <a:pt x="6165" y="124712"/>
                  </a:lnTo>
                  <a:lnTo>
                    <a:pt x="6088" y="124756"/>
                  </a:lnTo>
                  <a:lnTo>
                    <a:pt x="6003" y="124712"/>
                  </a:lnTo>
                  <a:lnTo>
                    <a:pt x="5935" y="124625"/>
                  </a:lnTo>
                  <a:lnTo>
                    <a:pt x="5876" y="124537"/>
                  </a:lnTo>
                  <a:lnTo>
                    <a:pt x="5817" y="124406"/>
                  </a:lnTo>
                  <a:lnTo>
                    <a:pt x="5774" y="124230"/>
                  </a:lnTo>
                  <a:lnTo>
                    <a:pt x="5732" y="124011"/>
                  </a:lnTo>
                  <a:lnTo>
                    <a:pt x="5698" y="123792"/>
                  </a:lnTo>
                  <a:lnTo>
                    <a:pt x="5664" y="123573"/>
                  </a:lnTo>
                  <a:lnTo>
                    <a:pt x="5638" y="123310"/>
                  </a:lnTo>
                  <a:lnTo>
                    <a:pt x="5621" y="123003"/>
                  </a:lnTo>
                  <a:lnTo>
                    <a:pt x="5613" y="122740"/>
                  </a:lnTo>
                  <a:lnTo>
                    <a:pt x="5604" y="122434"/>
                  </a:lnTo>
                  <a:lnTo>
                    <a:pt x="5604" y="122127"/>
                  </a:lnTo>
                  <a:lnTo>
                    <a:pt x="5613" y="121820"/>
                  </a:lnTo>
                  <a:lnTo>
                    <a:pt x="5630" y="121514"/>
                  </a:lnTo>
                  <a:lnTo>
                    <a:pt x="5647" y="121207"/>
                  </a:lnTo>
                  <a:lnTo>
                    <a:pt x="5672" y="120900"/>
                  </a:lnTo>
                  <a:lnTo>
                    <a:pt x="5715" y="120506"/>
                  </a:lnTo>
                  <a:lnTo>
                    <a:pt x="5766" y="120155"/>
                  </a:lnTo>
                  <a:lnTo>
                    <a:pt x="5825" y="119848"/>
                  </a:lnTo>
                  <a:lnTo>
                    <a:pt x="5885" y="119585"/>
                  </a:lnTo>
                  <a:lnTo>
                    <a:pt x="5952" y="119323"/>
                  </a:lnTo>
                  <a:lnTo>
                    <a:pt x="6029" y="119103"/>
                  </a:lnTo>
                  <a:lnTo>
                    <a:pt x="6105" y="118928"/>
                  </a:lnTo>
                  <a:lnTo>
                    <a:pt x="6182" y="118753"/>
                  </a:lnTo>
                  <a:lnTo>
                    <a:pt x="6216" y="118665"/>
                  </a:lnTo>
                  <a:lnTo>
                    <a:pt x="6233" y="118534"/>
                  </a:lnTo>
                  <a:lnTo>
                    <a:pt x="6241" y="118402"/>
                  </a:lnTo>
                  <a:lnTo>
                    <a:pt x="6241" y="118227"/>
                  </a:lnTo>
                  <a:lnTo>
                    <a:pt x="6241" y="118096"/>
                  </a:lnTo>
                  <a:lnTo>
                    <a:pt x="6224" y="117964"/>
                  </a:lnTo>
                  <a:lnTo>
                    <a:pt x="6190" y="117876"/>
                  </a:lnTo>
                  <a:lnTo>
                    <a:pt x="5851" y="117876"/>
                  </a:lnTo>
                  <a:lnTo>
                    <a:pt x="5774" y="117833"/>
                  </a:lnTo>
                  <a:lnTo>
                    <a:pt x="5698" y="117745"/>
                  </a:lnTo>
                  <a:lnTo>
                    <a:pt x="5621" y="117614"/>
                  </a:lnTo>
                  <a:lnTo>
                    <a:pt x="5553" y="117482"/>
                  </a:lnTo>
                  <a:lnTo>
                    <a:pt x="5477" y="117219"/>
                  </a:lnTo>
                  <a:lnTo>
                    <a:pt x="5409" y="116869"/>
                  </a:lnTo>
                  <a:lnTo>
                    <a:pt x="5358" y="116518"/>
                  </a:lnTo>
                  <a:lnTo>
                    <a:pt x="5350" y="116343"/>
                  </a:lnTo>
                  <a:lnTo>
                    <a:pt x="5333" y="116124"/>
                  </a:lnTo>
                  <a:lnTo>
                    <a:pt x="5333" y="115905"/>
                  </a:lnTo>
                  <a:lnTo>
                    <a:pt x="5324" y="115729"/>
                  </a:lnTo>
                  <a:lnTo>
                    <a:pt x="5333" y="115510"/>
                  </a:lnTo>
                  <a:lnTo>
                    <a:pt x="5350" y="115291"/>
                  </a:lnTo>
                  <a:lnTo>
                    <a:pt x="5367" y="115072"/>
                  </a:lnTo>
                  <a:lnTo>
                    <a:pt x="5392" y="114897"/>
                  </a:lnTo>
                  <a:lnTo>
                    <a:pt x="5418" y="114678"/>
                  </a:lnTo>
                  <a:lnTo>
                    <a:pt x="5460" y="114502"/>
                  </a:lnTo>
                  <a:lnTo>
                    <a:pt x="5519" y="114239"/>
                  </a:lnTo>
                  <a:lnTo>
                    <a:pt x="5587" y="114064"/>
                  </a:lnTo>
                  <a:lnTo>
                    <a:pt x="5655" y="113976"/>
                  </a:lnTo>
                  <a:lnTo>
                    <a:pt x="5715" y="113933"/>
                  </a:lnTo>
                  <a:lnTo>
                    <a:pt x="5783" y="113976"/>
                  </a:lnTo>
                  <a:lnTo>
                    <a:pt x="5842" y="114020"/>
                  </a:lnTo>
                  <a:lnTo>
                    <a:pt x="5910" y="114152"/>
                  </a:lnTo>
                  <a:lnTo>
                    <a:pt x="5969" y="114327"/>
                  </a:lnTo>
                  <a:lnTo>
                    <a:pt x="6029" y="114546"/>
                  </a:lnTo>
                  <a:lnTo>
                    <a:pt x="6088" y="114765"/>
                  </a:lnTo>
                  <a:lnTo>
                    <a:pt x="6190" y="115291"/>
                  </a:lnTo>
                  <a:lnTo>
                    <a:pt x="6284" y="115817"/>
                  </a:lnTo>
                  <a:lnTo>
                    <a:pt x="6352" y="116387"/>
                  </a:lnTo>
                  <a:lnTo>
                    <a:pt x="6377" y="116562"/>
                  </a:lnTo>
                  <a:lnTo>
                    <a:pt x="6411" y="116650"/>
                  </a:lnTo>
                  <a:lnTo>
                    <a:pt x="6445" y="116650"/>
                  </a:lnTo>
                  <a:lnTo>
                    <a:pt x="6479" y="116562"/>
                  </a:lnTo>
                  <a:lnTo>
                    <a:pt x="6504" y="116430"/>
                  </a:lnTo>
                  <a:lnTo>
                    <a:pt x="6521" y="116299"/>
                  </a:lnTo>
                  <a:lnTo>
                    <a:pt x="6530" y="116080"/>
                  </a:lnTo>
                  <a:lnTo>
                    <a:pt x="6521" y="115905"/>
                  </a:lnTo>
                  <a:lnTo>
                    <a:pt x="6496" y="115642"/>
                  </a:lnTo>
                  <a:lnTo>
                    <a:pt x="6487" y="115379"/>
                  </a:lnTo>
                  <a:lnTo>
                    <a:pt x="6479" y="115116"/>
                  </a:lnTo>
                  <a:lnTo>
                    <a:pt x="6479" y="114853"/>
                  </a:lnTo>
                  <a:lnTo>
                    <a:pt x="6487" y="114590"/>
                  </a:lnTo>
                  <a:lnTo>
                    <a:pt x="6504" y="114371"/>
                  </a:lnTo>
                  <a:lnTo>
                    <a:pt x="6521" y="114152"/>
                  </a:lnTo>
                  <a:lnTo>
                    <a:pt x="6547" y="113976"/>
                  </a:lnTo>
                  <a:lnTo>
                    <a:pt x="6581" y="113757"/>
                  </a:lnTo>
                  <a:lnTo>
                    <a:pt x="6615" y="113626"/>
                  </a:lnTo>
                  <a:lnTo>
                    <a:pt x="6657" y="113494"/>
                  </a:lnTo>
                  <a:lnTo>
                    <a:pt x="6700" y="113407"/>
                  </a:lnTo>
                  <a:lnTo>
                    <a:pt x="6742" y="113319"/>
                  </a:lnTo>
                  <a:close/>
                  <a:moveTo>
                    <a:pt x="1121" y="116299"/>
                  </a:moveTo>
                  <a:lnTo>
                    <a:pt x="1164" y="116343"/>
                  </a:lnTo>
                  <a:lnTo>
                    <a:pt x="1215" y="116430"/>
                  </a:lnTo>
                  <a:lnTo>
                    <a:pt x="1300" y="116650"/>
                  </a:lnTo>
                  <a:lnTo>
                    <a:pt x="1368" y="116869"/>
                  </a:lnTo>
                  <a:lnTo>
                    <a:pt x="1435" y="117175"/>
                  </a:lnTo>
                  <a:lnTo>
                    <a:pt x="1503" y="117526"/>
                  </a:lnTo>
                  <a:lnTo>
                    <a:pt x="1554" y="117920"/>
                  </a:lnTo>
                  <a:lnTo>
                    <a:pt x="1605" y="118315"/>
                  </a:lnTo>
                  <a:lnTo>
                    <a:pt x="1631" y="118709"/>
                  </a:lnTo>
                  <a:lnTo>
                    <a:pt x="1656" y="119103"/>
                  </a:lnTo>
                  <a:lnTo>
                    <a:pt x="1682" y="119454"/>
                  </a:lnTo>
                  <a:lnTo>
                    <a:pt x="1716" y="119805"/>
                  </a:lnTo>
                  <a:lnTo>
                    <a:pt x="1724" y="119892"/>
                  </a:lnTo>
                  <a:lnTo>
                    <a:pt x="1741" y="120199"/>
                  </a:lnTo>
                  <a:lnTo>
                    <a:pt x="1724" y="120330"/>
                  </a:lnTo>
                  <a:lnTo>
                    <a:pt x="1716" y="120418"/>
                  </a:lnTo>
                  <a:lnTo>
                    <a:pt x="1724" y="120506"/>
                  </a:lnTo>
                  <a:lnTo>
                    <a:pt x="1741" y="120549"/>
                  </a:lnTo>
                  <a:lnTo>
                    <a:pt x="1767" y="120549"/>
                  </a:lnTo>
                  <a:lnTo>
                    <a:pt x="1792" y="121294"/>
                  </a:lnTo>
                  <a:lnTo>
                    <a:pt x="1818" y="121996"/>
                  </a:lnTo>
                  <a:lnTo>
                    <a:pt x="1826" y="122740"/>
                  </a:lnTo>
                  <a:lnTo>
                    <a:pt x="1826" y="123442"/>
                  </a:lnTo>
                  <a:lnTo>
                    <a:pt x="1801" y="124143"/>
                  </a:lnTo>
                  <a:lnTo>
                    <a:pt x="1767" y="124888"/>
                  </a:lnTo>
                  <a:lnTo>
                    <a:pt x="1716" y="125589"/>
                  </a:lnTo>
                  <a:lnTo>
                    <a:pt x="1648" y="126290"/>
                  </a:lnTo>
                  <a:lnTo>
                    <a:pt x="1588" y="126684"/>
                  </a:lnTo>
                  <a:lnTo>
                    <a:pt x="1537" y="127035"/>
                  </a:lnTo>
                  <a:lnTo>
                    <a:pt x="1469" y="127429"/>
                  </a:lnTo>
                  <a:lnTo>
                    <a:pt x="1410" y="127736"/>
                  </a:lnTo>
                  <a:lnTo>
                    <a:pt x="1334" y="128043"/>
                  </a:lnTo>
                  <a:lnTo>
                    <a:pt x="1257" y="128349"/>
                  </a:lnTo>
                  <a:lnTo>
                    <a:pt x="1181" y="128612"/>
                  </a:lnTo>
                  <a:lnTo>
                    <a:pt x="1096" y="128831"/>
                  </a:lnTo>
                  <a:lnTo>
                    <a:pt x="1028" y="129007"/>
                  </a:lnTo>
                  <a:lnTo>
                    <a:pt x="960" y="129094"/>
                  </a:lnTo>
                  <a:lnTo>
                    <a:pt x="892" y="129138"/>
                  </a:lnTo>
                  <a:lnTo>
                    <a:pt x="833" y="129094"/>
                  </a:lnTo>
                  <a:lnTo>
                    <a:pt x="765" y="128963"/>
                  </a:lnTo>
                  <a:lnTo>
                    <a:pt x="705" y="128744"/>
                  </a:lnTo>
                  <a:lnTo>
                    <a:pt x="637" y="128481"/>
                  </a:lnTo>
                  <a:lnTo>
                    <a:pt x="578" y="128087"/>
                  </a:lnTo>
                  <a:lnTo>
                    <a:pt x="697" y="126860"/>
                  </a:lnTo>
                  <a:lnTo>
                    <a:pt x="739" y="126597"/>
                  </a:lnTo>
                  <a:lnTo>
                    <a:pt x="799" y="126378"/>
                  </a:lnTo>
                  <a:lnTo>
                    <a:pt x="867" y="126246"/>
                  </a:lnTo>
                  <a:lnTo>
                    <a:pt x="943" y="126071"/>
                  </a:lnTo>
                  <a:lnTo>
                    <a:pt x="1087" y="125896"/>
                  </a:lnTo>
                  <a:lnTo>
                    <a:pt x="1232" y="125720"/>
                  </a:lnTo>
                  <a:lnTo>
                    <a:pt x="1266" y="125633"/>
                  </a:lnTo>
                  <a:lnTo>
                    <a:pt x="1283" y="125501"/>
                  </a:lnTo>
                  <a:lnTo>
                    <a:pt x="1300" y="125370"/>
                  </a:lnTo>
                  <a:lnTo>
                    <a:pt x="1300" y="125238"/>
                  </a:lnTo>
                  <a:lnTo>
                    <a:pt x="1291" y="125063"/>
                  </a:lnTo>
                  <a:lnTo>
                    <a:pt x="1274" y="124931"/>
                  </a:lnTo>
                  <a:lnTo>
                    <a:pt x="1249" y="124800"/>
                  </a:lnTo>
                  <a:lnTo>
                    <a:pt x="1223" y="124756"/>
                  </a:lnTo>
                  <a:lnTo>
                    <a:pt x="1232" y="124581"/>
                  </a:lnTo>
                  <a:lnTo>
                    <a:pt x="1232" y="124537"/>
                  </a:lnTo>
                  <a:lnTo>
                    <a:pt x="1223" y="124493"/>
                  </a:lnTo>
                  <a:lnTo>
                    <a:pt x="1215" y="124493"/>
                  </a:lnTo>
                  <a:lnTo>
                    <a:pt x="1206" y="124537"/>
                  </a:lnTo>
                  <a:lnTo>
                    <a:pt x="1189" y="124669"/>
                  </a:lnTo>
                  <a:lnTo>
                    <a:pt x="1164" y="124756"/>
                  </a:lnTo>
                  <a:lnTo>
                    <a:pt x="1028" y="124931"/>
                  </a:lnTo>
                  <a:lnTo>
                    <a:pt x="892" y="125151"/>
                  </a:lnTo>
                  <a:lnTo>
                    <a:pt x="824" y="125238"/>
                  </a:lnTo>
                  <a:lnTo>
                    <a:pt x="697" y="125326"/>
                  </a:lnTo>
                  <a:lnTo>
                    <a:pt x="629" y="125370"/>
                  </a:lnTo>
                  <a:lnTo>
                    <a:pt x="569" y="125370"/>
                  </a:lnTo>
                  <a:lnTo>
                    <a:pt x="502" y="125326"/>
                  </a:lnTo>
                  <a:lnTo>
                    <a:pt x="442" y="125238"/>
                  </a:lnTo>
                  <a:lnTo>
                    <a:pt x="383" y="125151"/>
                  </a:lnTo>
                  <a:lnTo>
                    <a:pt x="323" y="124975"/>
                  </a:lnTo>
                  <a:lnTo>
                    <a:pt x="281" y="124800"/>
                  </a:lnTo>
                  <a:lnTo>
                    <a:pt x="255" y="124581"/>
                  </a:lnTo>
                  <a:lnTo>
                    <a:pt x="230" y="124406"/>
                  </a:lnTo>
                  <a:lnTo>
                    <a:pt x="221" y="124187"/>
                  </a:lnTo>
                  <a:lnTo>
                    <a:pt x="213" y="124011"/>
                  </a:lnTo>
                  <a:lnTo>
                    <a:pt x="213" y="123792"/>
                  </a:lnTo>
                  <a:lnTo>
                    <a:pt x="230" y="123617"/>
                  </a:lnTo>
                  <a:lnTo>
                    <a:pt x="247" y="123442"/>
                  </a:lnTo>
                  <a:lnTo>
                    <a:pt x="264" y="123266"/>
                  </a:lnTo>
                  <a:lnTo>
                    <a:pt x="298" y="123135"/>
                  </a:lnTo>
                  <a:lnTo>
                    <a:pt x="332" y="122960"/>
                  </a:lnTo>
                  <a:lnTo>
                    <a:pt x="366" y="122872"/>
                  </a:lnTo>
                  <a:lnTo>
                    <a:pt x="400" y="122740"/>
                  </a:lnTo>
                  <a:lnTo>
                    <a:pt x="442" y="122697"/>
                  </a:lnTo>
                  <a:lnTo>
                    <a:pt x="485" y="122609"/>
                  </a:lnTo>
                  <a:lnTo>
                    <a:pt x="535" y="122609"/>
                  </a:lnTo>
                  <a:lnTo>
                    <a:pt x="629" y="122653"/>
                  </a:lnTo>
                  <a:lnTo>
                    <a:pt x="731" y="122697"/>
                  </a:lnTo>
                  <a:lnTo>
                    <a:pt x="824" y="122784"/>
                  </a:lnTo>
                  <a:lnTo>
                    <a:pt x="918" y="122784"/>
                  </a:lnTo>
                  <a:lnTo>
                    <a:pt x="943" y="122740"/>
                  </a:lnTo>
                  <a:lnTo>
                    <a:pt x="968" y="122697"/>
                  </a:lnTo>
                  <a:lnTo>
                    <a:pt x="977" y="122609"/>
                  </a:lnTo>
                  <a:lnTo>
                    <a:pt x="985" y="122478"/>
                  </a:lnTo>
                  <a:lnTo>
                    <a:pt x="1028" y="122478"/>
                  </a:lnTo>
                  <a:lnTo>
                    <a:pt x="1053" y="122390"/>
                  </a:lnTo>
                  <a:lnTo>
                    <a:pt x="1070" y="122258"/>
                  </a:lnTo>
                  <a:lnTo>
                    <a:pt x="1070" y="122127"/>
                  </a:lnTo>
                  <a:lnTo>
                    <a:pt x="1070" y="121996"/>
                  </a:lnTo>
                  <a:lnTo>
                    <a:pt x="1053" y="121864"/>
                  </a:lnTo>
                  <a:lnTo>
                    <a:pt x="1028" y="121733"/>
                  </a:lnTo>
                  <a:lnTo>
                    <a:pt x="1002" y="121689"/>
                  </a:lnTo>
                  <a:lnTo>
                    <a:pt x="884" y="121645"/>
                  </a:lnTo>
                  <a:lnTo>
                    <a:pt x="765" y="121557"/>
                  </a:lnTo>
                  <a:lnTo>
                    <a:pt x="714" y="121470"/>
                  </a:lnTo>
                  <a:lnTo>
                    <a:pt x="654" y="121338"/>
                  </a:lnTo>
                  <a:lnTo>
                    <a:pt x="603" y="121207"/>
                  </a:lnTo>
                  <a:lnTo>
                    <a:pt x="561" y="121031"/>
                  </a:lnTo>
                  <a:lnTo>
                    <a:pt x="518" y="120856"/>
                  </a:lnTo>
                  <a:lnTo>
                    <a:pt x="485" y="120637"/>
                  </a:lnTo>
                  <a:lnTo>
                    <a:pt x="459" y="120418"/>
                  </a:lnTo>
                  <a:lnTo>
                    <a:pt x="451" y="120155"/>
                  </a:lnTo>
                  <a:lnTo>
                    <a:pt x="442" y="119936"/>
                  </a:lnTo>
                  <a:lnTo>
                    <a:pt x="451" y="119673"/>
                  </a:lnTo>
                  <a:lnTo>
                    <a:pt x="476" y="119454"/>
                  </a:lnTo>
                  <a:lnTo>
                    <a:pt x="510" y="119235"/>
                  </a:lnTo>
                  <a:lnTo>
                    <a:pt x="552" y="119060"/>
                  </a:lnTo>
                  <a:lnTo>
                    <a:pt x="603" y="118928"/>
                  </a:lnTo>
                  <a:lnTo>
                    <a:pt x="654" y="118884"/>
                  </a:lnTo>
                  <a:lnTo>
                    <a:pt x="705" y="118841"/>
                  </a:lnTo>
                  <a:lnTo>
                    <a:pt x="748" y="118884"/>
                  </a:lnTo>
                  <a:lnTo>
                    <a:pt x="799" y="118928"/>
                  </a:lnTo>
                  <a:lnTo>
                    <a:pt x="850" y="119016"/>
                  </a:lnTo>
                  <a:lnTo>
                    <a:pt x="901" y="119147"/>
                  </a:lnTo>
                  <a:lnTo>
                    <a:pt x="960" y="119410"/>
                  </a:lnTo>
                  <a:lnTo>
                    <a:pt x="1011" y="119717"/>
                  </a:lnTo>
                  <a:lnTo>
                    <a:pt x="1070" y="119936"/>
                  </a:lnTo>
                  <a:lnTo>
                    <a:pt x="1096" y="120024"/>
                  </a:lnTo>
                  <a:lnTo>
                    <a:pt x="1138" y="120111"/>
                  </a:lnTo>
                  <a:lnTo>
                    <a:pt x="1155" y="120111"/>
                  </a:lnTo>
                  <a:lnTo>
                    <a:pt x="1172" y="120067"/>
                  </a:lnTo>
                  <a:lnTo>
                    <a:pt x="1189" y="119980"/>
                  </a:lnTo>
                  <a:lnTo>
                    <a:pt x="1198" y="119892"/>
                  </a:lnTo>
                  <a:lnTo>
                    <a:pt x="1206" y="119629"/>
                  </a:lnTo>
                  <a:lnTo>
                    <a:pt x="1198" y="119410"/>
                  </a:lnTo>
                  <a:lnTo>
                    <a:pt x="1181" y="119191"/>
                  </a:lnTo>
                  <a:lnTo>
                    <a:pt x="1147" y="118972"/>
                  </a:lnTo>
                  <a:lnTo>
                    <a:pt x="1155" y="118841"/>
                  </a:lnTo>
                  <a:lnTo>
                    <a:pt x="1138" y="118753"/>
                  </a:lnTo>
                  <a:lnTo>
                    <a:pt x="1104" y="118534"/>
                  </a:lnTo>
                  <a:lnTo>
                    <a:pt x="1053" y="118227"/>
                  </a:lnTo>
                  <a:lnTo>
                    <a:pt x="1002" y="117920"/>
                  </a:lnTo>
                  <a:lnTo>
                    <a:pt x="968" y="117570"/>
                  </a:lnTo>
                  <a:lnTo>
                    <a:pt x="943" y="117219"/>
                  </a:lnTo>
                  <a:lnTo>
                    <a:pt x="943" y="117044"/>
                  </a:lnTo>
                  <a:lnTo>
                    <a:pt x="943" y="116869"/>
                  </a:lnTo>
                  <a:lnTo>
                    <a:pt x="952" y="116737"/>
                  </a:lnTo>
                  <a:lnTo>
                    <a:pt x="977" y="116562"/>
                  </a:lnTo>
                  <a:lnTo>
                    <a:pt x="1002" y="116474"/>
                  </a:lnTo>
                  <a:lnTo>
                    <a:pt x="1045" y="116343"/>
                  </a:lnTo>
                  <a:lnTo>
                    <a:pt x="1079" y="116299"/>
                  </a:lnTo>
                  <a:close/>
                  <a:moveTo>
                    <a:pt x="16447" y="118358"/>
                  </a:moveTo>
                  <a:lnTo>
                    <a:pt x="16523" y="118402"/>
                  </a:lnTo>
                  <a:lnTo>
                    <a:pt x="16600" y="118446"/>
                  </a:lnTo>
                  <a:lnTo>
                    <a:pt x="16659" y="118534"/>
                  </a:lnTo>
                  <a:lnTo>
                    <a:pt x="16719" y="118621"/>
                  </a:lnTo>
                  <a:lnTo>
                    <a:pt x="16769" y="118753"/>
                  </a:lnTo>
                  <a:lnTo>
                    <a:pt x="16812" y="118928"/>
                  </a:lnTo>
                  <a:lnTo>
                    <a:pt x="16854" y="119103"/>
                  </a:lnTo>
                  <a:lnTo>
                    <a:pt x="16897" y="119323"/>
                  </a:lnTo>
                  <a:lnTo>
                    <a:pt x="16931" y="119498"/>
                  </a:lnTo>
                  <a:lnTo>
                    <a:pt x="16965" y="119761"/>
                  </a:lnTo>
                  <a:lnTo>
                    <a:pt x="16990" y="119980"/>
                  </a:lnTo>
                  <a:lnTo>
                    <a:pt x="17007" y="120243"/>
                  </a:lnTo>
                  <a:lnTo>
                    <a:pt x="17041" y="120812"/>
                  </a:lnTo>
                  <a:lnTo>
                    <a:pt x="17050" y="121382"/>
                  </a:lnTo>
                  <a:lnTo>
                    <a:pt x="17041" y="121996"/>
                  </a:lnTo>
                  <a:lnTo>
                    <a:pt x="17041" y="122171"/>
                  </a:lnTo>
                  <a:lnTo>
                    <a:pt x="17050" y="122346"/>
                  </a:lnTo>
                  <a:lnTo>
                    <a:pt x="17067" y="122478"/>
                  </a:lnTo>
                  <a:lnTo>
                    <a:pt x="17092" y="122609"/>
                  </a:lnTo>
                  <a:lnTo>
                    <a:pt x="17126" y="122697"/>
                  </a:lnTo>
                  <a:lnTo>
                    <a:pt x="17160" y="122697"/>
                  </a:lnTo>
                  <a:lnTo>
                    <a:pt x="17194" y="122653"/>
                  </a:lnTo>
                  <a:lnTo>
                    <a:pt x="17219" y="122521"/>
                  </a:lnTo>
                  <a:lnTo>
                    <a:pt x="17262" y="122346"/>
                  </a:lnTo>
                  <a:lnTo>
                    <a:pt x="17304" y="122171"/>
                  </a:lnTo>
                  <a:lnTo>
                    <a:pt x="17347" y="122039"/>
                  </a:lnTo>
                  <a:lnTo>
                    <a:pt x="17389" y="121952"/>
                  </a:lnTo>
                  <a:lnTo>
                    <a:pt x="17423" y="121864"/>
                  </a:lnTo>
                  <a:lnTo>
                    <a:pt x="17466" y="121820"/>
                  </a:lnTo>
                  <a:lnTo>
                    <a:pt x="17508" y="121820"/>
                  </a:lnTo>
                  <a:lnTo>
                    <a:pt x="17542" y="121864"/>
                  </a:lnTo>
                  <a:lnTo>
                    <a:pt x="17619" y="121952"/>
                  </a:lnTo>
                  <a:lnTo>
                    <a:pt x="17686" y="122171"/>
                  </a:lnTo>
                  <a:lnTo>
                    <a:pt x="17746" y="122478"/>
                  </a:lnTo>
                  <a:lnTo>
                    <a:pt x="17797" y="122828"/>
                  </a:lnTo>
                  <a:lnTo>
                    <a:pt x="17839" y="123179"/>
                  </a:lnTo>
                  <a:lnTo>
                    <a:pt x="17865" y="123617"/>
                  </a:lnTo>
                  <a:lnTo>
                    <a:pt x="17873" y="124099"/>
                  </a:lnTo>
                  <a:lnTo>
                    <a:pt x="17873" y="124537"/>
                  </a:lnTo>
                  <a:lnTo>
                    <a:pt x="17848" y="124975"/>
                  </a:lnTo>
                  <a:lnTo>
                    <a:pt x="17831" y="125194"/>
                  </a:lnTo>
                  <a:lnTo>
                    <a:pt x="17805" y="125413"/>
                  </a:lnTo>
                  <a:lnTo>
                    <a:pt x="17780" y="125633"/>
                  </a:lnTo>
                  <a:lnTo>
                    <a:pt x="17746" y="125808"/>
                  </a:lnTo>
                  <a:lnTo>
                    <a:pt x="17703" y="126027"/>
                  </a:lnTo>
                  <a:lnTo>
                    <a:pt x="17661" y="126202"/>
                  </a:lnTo>
                  <a:lnTo>
                    <a:pt x="17585" y="126421"/>
                  </a:lnTo>
                  <a:lnTo>
                    <a:pt x="17508" y="126553"/>
                  </a:lnTo>
                  <a:lnTo>
                    <a:pt x="17440" y="126640"/>
                  </a:lnTo>
                  <a:lnTo>
                    <a:pt x="17372" y="126728"/>
                  </a:lnTo>
                  <a:lnTo>
                    <a:pt x="17304" y="126728"/>
                  </a:lnTo>
                  <a:lnTo>
                    <a:pt x="17228" y="126684"/>
                  </a:lnTo>
                  <a:lnTo>
                    <a:pt x="17160" y="126597"/>
                  </a:lnTo>
                  <a:lnTo>
                    <a:pt x="17092" y="126509"/>
                  </a:lnTo>
                  <a:lnTo>
                    <a:pt x="17033" y="126378"/>
                  </a:lnTo>
                  <a:lnTo>
                    <a:pt x="16965" y="126202"/>
                  </a:lnTo>
                  <a:lnTo>
                    <a:pt x="16837" y="125808"/>
                  </a:lnTo>
                  <a:lnTo>
                    <a:pt x="16719" y="125370"/>
                  </a:lnTo>
                  <a:lnTo>
                    <a:pt x="16600" y="124888"/>
                  </a:lnTo>
                  <a:lnTo>
                    <a:pt x="16574" y="124800"/>
                  </a:lnTo>
                  <a:lnTo>
                    <a:pt x="16540" y="124756"/>
                  </a:lnTo>
                  <a:lnTo>
                    <a:pt x="16506" y="124800"/>
                  </a:lnTo>
                  <a:lnTo>
                    <a:pt x="16481" y="124844"/>
                  </a:lnTo>
                  <a:lnTo>
                    <a:pt x="16464" y="124975"/>
                  </a:lnTo>
                  <a:lnTo>
                    <a:pt x="16447" y="125107"/>
                  </a:lnTo>
                  <a:lnTo>
                    <a:pt x="16447" y="125282"/>
                  </a:lnTo>
                  <a:lnTo>
                    <a:pt x="16455" y="125457"/>
                  </a:lnTo>
                  <a:lnTo>
                    <a:pt x="16498" y="125764"/>
                  </a:lnTo>
                  <a:lnTo>
                    <a:pt x="16549" y="126071"/>
                  </a:lnTo>
                  <a:lnTo>
                    <a:pt x="16600" y="126378"/>
                  </a:lnTo>
                  <a:lnTo>
                    <a:pt x="16659" y="126640"/>
                  </a:lnTo>
                  <a:lnTo>
                    <a:pt x="16685" y="127298"/>
                  </a:lnTo>
                  <a:lnTo>
                    <a:pt x="16710" y="128043"/>
                  </a:lnTo>
                  <a:lnTo>
                    <a:pt x="16710" y="128744"/>
                  </a:lnTo>
                  <a:lnTo>
                    <a:pt x="16702" y="129094"/>
                  </a:lnTo>
                  <a:lnTo>
                    <a:pt x="16693" y="129401"/>
                  </a:lnTo>
                  <a:lnTo>
                    <a:pt x="16668" y="129708"/>
                  </a:lnTo>
                  <a:lnTo>
                    <a:pt x="16651" y="130015"/>
                  </a:lnTo>
                  <a:lnTo>
                    <a:pt x="16617" y="130321"/>
                  </a:lnTo>
                  <a:lnTo>
                    <a:pt x="16574" y="130540"/>
                  </a:lnTo>
                  <a:lnTo>
                    <a:pt x="16532" y="130803"/>
                  </a:lnTo>
                  <a:lnTo>
                    <a:pt x="16481" y="130979"/>
                  </a:lnTo>
                  <a:lnTo>
                    <a:pt x="16413" y="131154"/>
                  </a:lnTo>
                  <a:lnTo>
                    <a:pt x="16345" y="131285"/>
                  </a:lnTo>
                  <a:lnTo>
                    <a:pt x="16260" y="131373"/>
                  </a:lnTo>
                  <a:lnTo>
                    <a:pt x="16175" y="131373"/>
                  </a:lnTo>
                  <a:lnTo>
                    <a:pt x="16107" y="131285"/>
                  </a:lnTo>
                  <a:lnTo>
                    <a:pt x="16039" y="131154"/>
                  </a:lnTo>
                  <a:lnTo>
                    <a:pt x="15980" y="130979"/>
                  </a:lnTo>
                  <a:lnTo>
                    <a:pt x="15929" y="130760"/>
                  </a:lnTo>
                  <a:lnTo>
                    <a:pt x="15886" y="130453"/>
                  </a:lnTo>
                  <a:lnTo>
                    <a:pt x="15852" y="130146"/>
                  </a:lnTo>
                  <a:lnTo>
                    <a:pt x="15827" y="129795"/>
                  </a:lnTo>
                  <a:lnTo>
                    <a:pt x="15802" y="129445"/>
                  </a:lnTo>
                  <a:lnTo>
                    <a:pt x="15793" y="129051"/>
                  </a:lnTo>
                  <a:lnTo>
                    <a:pt x="15785" y="128656"/>
                  </a:lnTo>
                  <a:lnTo>
                    <a:pt x="15785" y="128262"/>
                  </a:lnTo>
                  <a:lnTo>
                    <a:pt x="15793" y="127867"/>
                  </a:lnTo>
                  <a:lnTo>
                    <a:pt x="15810" y="127517"/>
                  </a:lnTo>
                  <a:lnTo>
                    <a:pt x="15835" y="127166"/>
                  </a:lnTo>
                  <a:lnTo>
                    <a:pt x="15835" y="126947"/>
                  </a:lnTo>
                  <a:lnTo>
                    <a:pt x="15827" y="126772"/>
                  </a:lnTo>
                  <a:lnTo>
                    <a:pt x="15810" y="126640"/>
                  </a:lnTo>
                  <a:lnTo>
                    <a:pt x="15785" y="126553"/>
                  </a:lnTo>
                  <a:lnTo>
                    <a:pt x="15759" y="126509"/>
                  </a:lnTo>
                  <a:lnTo>
                    <a:pt x="15725" y="126509"/>
                  </a:lnTo>
                  <a:lnTo>
                    <a:pt x="15691" y="126553"/>
                  </a:lnTo>
                  <a:lnTo>
                    <a:pt x="15657" y="126640"/>
                  </a:lnTo>
                  <a:lnTo>
                    <a:pt x="15632" y="126728"/>
                  </a:lnTo>
                  <a:lnTo>
                    <a:pt x="15615" y="126860"/>
                  </a:lnTo>
                  <a:lnTo>
                    <a:pt x="15606" y="126991"/>
                  </a:lnTo>
                  <a:lnTo>
                    <a:pt x="15538" y="127254"/>
                  </a:lnTo>
                  <a:lnTo>
                    <a:pt x="15470" y="127473"/>
                  </a:lnTo>
                  <a:lnTo>
                    <a:pt x="15411" y="127561"/>
                  </a:lnTo>
                  <a:lnTo>
                    <a:pt x="15360" y="127604"/>
                  </a:lnTo>
                  <a:lnTo>
                    <a:pt x="15301" y="127517"/>
                  </a:lnTo>
                  <a:lnTo>
                    <a:pt x="15258" y="127342"/>
                  </a:lnTo>
                  <a:lnTo>
                    <a:pt x="15216" y="127079"/>
                  </a:lnTo>
                  <a:lnTo>
                    <a:pt x="15173" y="126728"/>
                  </a:lnTo>
                  <a:lnTo>
                    <a:pt x="15148" y="126509"/>
                  </a:lnTo>
                  <a:lnTo>
                    <a:pt x="15131" y="126202"/>
                  </a:lnTo>
                  <a:lnTo>
                    <a:pt x="15122" y="125939"/>
                  </a:lnTo>
                  <a:lnTo>
                    <a:pt x="15114" y="125676"/>
                  </a:lnTo>
                  <a:lnTo>
                    <a:pt x="15122" y="125107"/>
                  </a:lnTo>
                  <a:lnTo>
                    <a:pt x="15139" y="124537"/>
                  </a:lnTo>
                  <a:lnTo>
                    <a:pt x="15173" y="124055"/>
                  </a:lnTo>
                  <a:lnTo>
                    <a:pt x="15233" y="123529"/>
                  </a:lnTo>
                  <a:lnTo>
                    <a:pt x="15301" y="123091"/>
                  </a:lnTo>
                  <a:lnTo>
                    <a:pt x="15377" y="122740"/>
                  </a:lnTo>
                  <a:lnTo>
                    <a:pt x="15462" y="122478"/>
                  </a:lnTo>
                  <a:lnTo>
                    <a:pt x="15555" y="122302"/>
                  </a:lnTo>
                  <a:lnTo>
                    <a:pt x="15649" y="122215"/>
                  </a:lnTo>
                  <a:lnTo>
                    <a:pt x="15751" y="122171"/>
                  </a:lnTo>
                  <a:lnTo>
                    <a:pt x="15852" y="122215"/>
                  </a:lnTo>
                  <a:lnTo>
                    <a:pt x="15954" y="122346"/>
                  </a:lnTo>
                  <a:lnTo>
                    <a:pt x="16022" y="122565"/>
                  </a:lnTo>
                  <a:lnTo>
                    <a:pt x="16116" y="122697"/>
                  </a:lnTo>
                  <a:lnTo>
                    <a:pt x="16150" y="122697"/>
                  </a:lnTo>
                  <a:lnTo>
                    <a:pt x="16192" y="122653"/>
                  </a:lnTo>
                  <a:lnTo>
                    <a:pt x="16218" y="122521"/>
                  </a:lnTo>
                  <a:lnTo>
                    <a:pt x="16235" y="122390"/>
                  </a:lnTo>
                  <a:lnTo>
                    <a:pt x="16243" y="122215"/>
                  </a:lnTo>
                  <a:lnTo>
                    <a:pt x="16243" y="121996"/>
                  </a:lnTo>
                  <a:lnTo>
                    <a:pt x="16226" y="121864"/>
                  </a:lnTo>
                  <a:lnTo>
                    <a:pt x="16192" y="121733"/>
                  </a:lnTo>
                  <a:lnTo>
                    <a:pt x="16116" y="121514"/>
                  </a:lnTo>
                  <a:lnTo>
                    <a:pt x="16039" y="121382"/>
                  </a:lnTo>
                  <a:lnTo>
                    <a:pt x="16005" y="121207"/>
                  </a:lnTo>
                  <a:lnTo>
                    <a:pt x="15980" y="121031"/>
                  </a:lnTo>
                  <a:lnTo>
                    <a:pt x="15971" y="120856"/>
                  </a:lnTo>
                  <a:lnTo>
                    <a:pt x="15963" y="120637"/>
                  </a:lnTo>
                  <a:lnTo>
                    <a:pt x="15963" y="120462"/>
                  </a:lnTo>
                  <a:lnTo>
                    <a:pt x="15971" y="120243"/>
                  </a:lnTo>
                  <a:lnTo>
                    <a:pt x="15988" y="120024"/>
                  </a:lnTo>
                  <a:lnTo>
                    <a:pt x="16014" y="119805"/>
                  </a:lnTo>
                  <a:lnTo>
                    <a:pt x="16073" y="119366"/>
                  </a:lnTo>
                  <a:lnTo>
                    <a:pt x="16141" y="119016"/>
                  </a:lnTo>
                  <a:lnTo>
                    <a:pt x="16218" y="118709"/>
                  </a:lnTo>
                  <a:lnTo>
                    <a:pt x="16285" y="118534"/>
                  </a:lnTo>
                  <a:lnTo>
                    <a:pt x="16362" y="118402"/>
                  </a:lnTo>
                  <a:lnTo>
                    <a:pt x="16447" y="118358"/>
                  </a:lnTo>
                  <a:close/>
                  <a:moveTo>
                    <a:pt x="19045" y="117745"/>
                  </a:moveTo>
                  <a:lnTo>
                    <a:pt x="19096" y="118358"/>
                  </a:lnTo>
                  <a:lnTo>
                    <a:pt x="19155" y="118928"/>
                  </a:lnTo>
                  <a:lnTo>
                    <a:pt x="19283" y="120111"/>
                  </a:lnTo>
                  <a:lnTo>
                    <a:pt x="19419" y="121207"/>
                  </a:lnTo>
                  <a:lnTo>
                    <a:pt x="19554" y="122215"/>
                  </a:lnTo>
                  <a:lnTo>
                    <a:pt x="19784" y="124011"/>
                  </a:lnTo>
                  <a:lnTo>
                    <a:pt x="19911" y="124931"/>
                  </a:lnTo>
                  <a:lnTo>
                    <a:pt x="20038" y="125764"/>
                  </a:lnTo>
                  <a:lnTo>
                    <a:pt x="19936" y="125633"/>
                  </a:lnTo>
                  <a:lnTo>
                    <a:pt x="19843" y="125589"/>
                  </a:lnTo>
                  <a:lnTo>
                    <a:pt x="19750" y="125589"/>
                  </a:lnTo>
                  <a:lnTo>
                    <a:pt x="19656" y="125676"/>
                  </a:lnTo>
                  <a:lnTo>
                    <a:pt x="19563" y="125852"/>
                  </a:lnTo>
                  <a:lnTo>
                    <a:pt x="19469" y="126115"/>
                  </a:lnTo>
                  <a:lnTo>
                    <a:pt x="19393" y="126509"/>
                  </a:lnTo>
                  <a:lnTo>
                    <a:pt x="19317" y="126947"/>
                  </a:lnTo>
                  <a:lnTo>
                    <a:pt x="19274" y="127342"/>
                  </a:lnTo>
                  <a:lnTo>
                    <a:pt x="19240" y="127736"/>
                  </a:lnTo>
                  <a:lnTo>
                    <a:pt x="19215" y="128130"/>
                  </a:lnTo>
                  <a:lnTo>
                    <a:pt x="19206" y="128525"/>
                  </a:lnTo>
                  <a:lnTo>
                    <a:pt x="19206" y="128919"/>
                  </a:lnTo>
                  <a:lnTo>
                    <a:pt x="19215" y="129313"/>
                  </a:lnTo>
                  <a:lnTo>
                    <a:pt x="19232" y="129664"/>
                  </a:lnTo>
                  <a:lnTo>
                    <a:pt x="19257" y="130058"/>
                  </a:lnTo>
                  <a:lnTo>
                    <a:pt x="19291" y="130365"/>
                  </a:lnTo>
                  <a:lnTo>
                    <a:pt x="19334" y="130716"/>
                  </a:lnTo>
                  <a:lnTo>
                    <a:pt x="19385" y="130979"/>
                  </a:lnTo>
                  <a:lnTo>
                    <a:pt x="19444" y="131242"/>
                  </a:lnTo>
                  <a:lnTo>
                    <a:pt x="19503" y="131504"/>
                  </a:lnTo>
                  <a:lnTo>
                    <a:pt x="19571" y="131680"/>
                  </a:lnTo>
                  <a:lnTo>
                    <a:pt x="19639" y="131855"/>
                  </a:lnTo>
                  <a:lnTo>
                    <a:pt x="19716" y="131943"/>
                  </a:lnTo>
                  <a:lnTo>
                    <a:pt x="19665" y="132381"/>
                  </a:lnTo>
                  <a:lnTo>
                    <a:pt x="19622" y="132863"/>
                  </a:lnTo>
                  <a:lnTo>
                    <a:pt x="19597" y="133345"/>
                  </a:lnTo>
                  <a:lnTo>
                    <a:pt x="19571" y="133871"/>
                  </a:lnTo>
                  <a:lnTo>
                    <a:pt x="19444" y="133345"/>
                  </a:lnTo>
                  <a:lnTo>
                    <a:pt x="19300" y="132907"/>
                  </a:lnTo>
                  <a:lnTo>
                    <a:pt x="19138" y="132512"/>
                  </a:lnTo>
                  <a:lnTo>
                    <a:pt x="19062" y="132337"/>
                  </a:lnTo>
                  <a:lnTo>
                    <a:pt x="18977" y="132206"/>
                  </a:lnTo>
                  <a:lnTo>
                    <a:pt x="18994" y="131811"/>
                  </a:lnTo>
                  <a:lnTo>
                    <a:pt x="19002" y="131373"/>
                  </a:lnTo>
                  <a:lnTo>
                    <a:pt x="19019" y="130540"/>
                  </a:lnTo>
                  <a:lnTo>
                    <a:pt x="19019" y="128919"/>
                  </a:lnTo>
                  <a:lnTo>
                    <a:pt x="19028" y="124975"/>
                  </a:lnTo>
                  <a:lnTo>
                    <a:pt x="19045" y="121382"/>
                  </a:lnTo>
                  <a:lnTo>
                    <a:pt x="19053" y="119585"/>
                  </a:lnTo>
                  <a:lnTo>
                    <a:pt x="19045" y="117745"/>
                  </a:lnTo>
                  <a:close/>
                  <a:moveTo>
                    <a:pt x="19835" y="126597"/>
                  </a:moveTo>
                  <a:lnTo>
                    <a:pt x="19894" y="126640"/>
                  </a:lnTo>
                  <a:lnTo>
                    <a:pt x="19953" y="126684"/>
                  </a:lnTo>
                  <a:lnTo>
                    <a:pt x="20004" y="126816"/>
                  </a:lnTo>
                  <a:lnTo>
                    <a:pt x="20064" y="126991"/>
                  </a:lnTo>
                  <a:lnTo>
                    <a:pt x="20115" y="127166"/>
                  </a:lnTo>
                  <a:lnTo>
                    <a:pt x="20157" y="127385"/>
                  </a:lnTo>
                  <a:lnTo>
                    <a:pt x="20200" y="127648"/>
                  </a:lnTo>
                  <a:lnTo>
                    <a:pt x="20234" y="127955"/>
                  </a:lnTo>
                  <a:lnTo>
                    <a:pt x="20259" y="128306"/>
                  </a:lnTo>
                  <a:lnTo>
                    <a:pt x="20268" y="128437"/>
                  </a:lnTo>
                  <a:lnTo>
                    <a:pt x="20285" y="128525"/>
                  </a:lnTo>
                  <a:lnTo>
                    <a:pt x="20302" y="128612"/>
                  </a:lnTo>
                  <a:lnTo>
                    <a:pt x="20327" y="128656"/>
                  </a:lnTo>
                  <a:lnTo>
                    <a:pt x="20352" y="128700"/>
                  </a:lnTo>
                  <a:lnTo>
                    <a:pt x="20378" y="128700"/>
                  </a:lnTo>
                  <a:lnTo>
                    <a:pt x="20403" y="128612"/>
                  </a:lnTo>
                  <a:lnTo>
                    <a:pt x="20429" y="128525"/>
                  </a:lnTo>
                  <a:lnTo>
                    <a:pt x="20471" y="128262"/>
                  </a:lnTo>
                  <a:lnTo>
                    <a:pt x="20522" y="127999"/>
                  </a:lnTo>
                  <a:lnTo>
                    <a:pt x="20573" y="127736"/>
                  </a:lnTo>
                  <a:lnTo>
                    <a:pt x="20633" y="127561"/>
                  </a:lnTo>
                  <a:lnTo>
                    <a:pt x="20692" y="127385"/>
                  </a:lnTo>
                  <a:lnTo>
                    <a:pt x="20760" y="127298"/>
                  </a:lnTo>
                  <a:lnTo>
                    <a:pt x="20828" y="127210"/>
                  </a:lnTo>
                  <a:lnTo>
                    <a:pt x="20896" y="127166"/>
                  </a:lnTo>
                  <a:lnTo>
                    <a:pt x="20955" y="127210"/>
                  </a:lnTo>
                  <a:lnTo>
                    <a:pt x="21006" y="127254"/>
                  </a:lnTo>
                  <a:lnTo>
                    <a:pt x="21057" y="127385"/>
                  </a:lnTo>
                  <a:lnTo>
                    <a:pt x="21108" y="127517"/>
                  </a:lnTo>
                  <a:lnTo>
                    <a:pt x="21151" y="127692"/>
                  </a:lnTo>
                  <a:lnTo>
                    <a:pt x="21193" y="127867"/>
                  </a:lnTo>
                  <a:lnTo>
                    <a:pt x="21227" y="128087"/>
                  </a:lnTo>
                  <a:lnTo>
                    <a:pt x="21252" y="128306"/>
                  </a:lnTo>
                  <a:lnTo>
                    <a:pt x="21269" y="128525"/>
                  </a:lnTo>
                  <a:lnTo>
                    <a:pt x="21286" y="128788"/>
                  </a:lnTo>
                  <a:lnTo>
                    <a:pt x="21286" y="129051"/>
                  </a:lnTo>
                  <a:lnTo>
                    <a:pt x="21278" y="129313"/>
                  </a:lnTo>
                  <a:lnTo>
                    <a:pt x="21269" y="129533"/>
                  </a:lnTo>
                  <a:lnTo>
                    <a:pt x="21235" y="129795"/>
                  </a:lnTo>
                  <a:lnTo>
                    <a:pt x="21202" y="130015"/>
                  </a:lnTo>
                  <a:lnTo>
                    <a:pt x="21151" y="130234"/>
                  </a:lnTo>
                  <a:lnTo>
                    <a:pt x="21117" y="130409"/>
                  </a:lnTo>
                  <a:lnTo>
                    <a:pt x="21100" y="130584"/>
                  </a:lnTo>
                  <a:lnTo>
                    <a:pt x="21100" y="130760"/>
                  </a:lnTo>
                  <a:lnTo>
                    <a:pt x="21117" y="130935"/>
                  </a:lnTo>
                  <a:lnTo>
                    <a:pt x="21142" y="131110"/>
                  </a:lnTo>
                  <a:lnTo>
                    <a:pt x="21168" y="131198"/>
                  </a:lnTo>
                  <a:lnTo>
                    <a:pt x="21210" y="131242"/>
                  </a:lnTo>
                  <a:lnTo>
                    <a:pt x="21261" y="131154"/>
                  </a:lnTo>
                  <a:lnTo>
                    <a:pt x="21346" y="131154"/>
                  </a:lnTo>
                  <a:lnTo>
                    <a:pt x="21422" y="131198"/>
                  </a:lnTo>
                  <a:lnTo>
                    <a:pt x="21490" y="131285"/>
                  </a:lnTo>
                  <a:lnTo>
                    <a:pt x="21516" y="131373"/>
                  </a:lnTo>
                  <a:lnTo>
                    <a:pt x="21533" y="131504"/>
                  </a:lnTo>
                  <a:lnTo>
                    <a:pt x="21550" y="131636"/>
                  </a:lnTo>
                  <a:lnTo>
                    <a:pt x="21558" y="131767"/>
                  </a:lnTo>
                  <a:lnTo>
                    <a:pt x="21575" y="132118"/>
                  </a:lnTo>
                  <a:lnTo>
                    <a:pt x="21575" y="132512"/>
                  </a:lnTo>
                  <a:lnTo>
                    <a:pt x="21558" y="132994"/>
                  </a:lnTo>
                  <a:lnTo>
                    <a:pt x="21516" y="133345"/>
                  </a:lnTo>
                  <a:lnTo>
                    <a:pt x="21456" y="133564"/>
                  </a:lnTo>
                  <a:lnTo>
                    <a:pt x="21397" y="133739"/>
                  </a:lnTo>
                  <a:lnTo>
                    <a:pt x="21320" y="133827"/>
                  </a:lnTo>
                  <a:lnTo>
                    <a:pt x="21244" y="133915"/>
                  </a:lnTo>
                  <a:lnTo>
                    <a:pt x="21176" y="133915"/>
                  </a:lnTo>
                  <a:lnTo>
                    <a:pt x="21108" y="133827"/>
                  </a:lnTo>
                  <a:lnTo>
                    <a:pt x="21040" y="133695"/>
                  </a:lnTo>
                  <a:lnTo>
                    <a:pt x="20981" y="133520"/>
                  </a:lnTo>
                  <a:lnTo>
                    <a:pt x="20921" y="133345"/>
                  </a:lnTo>
                  <a:lnTo>
                    <a:pt x="20862" y="133082"/>
                  </a:lnTo>
                  <a:lnTo>
                    <a:pt x="20811" y="132819"/>
                  </a:lnTo>
                  <a:lnTo>
                    <a:pt x="20777" y="132688"/>
                  </a:lnTo>
                  <a:lnTo>
                    <a:pt x="20743" y="132644"/>
                  </a:lnTo>
                  <a:lnTo>
                    <a:pt x="20701" y="132644"/>
                  </a:lnTo>
                  <a:lnTo>
                    <a:pt x="20675" y="132731"/>
                  </a:lnTo>
                  <a:lnTo>
                    <a:pt x="20641" y="132863"/>
                  </a:lnTo>
                  <a:lnTo>
                    <a:pt x="20624" y="132994"/>
                  </a:lnTo>
                  <a:lnTo>
                    <a:pt x="20616" y="133213"/>
                  </a:lnTo>
                  <a:lnTo>
                    <a:pt x="20624" y="133389"/>
                  </a:lnTo>
                  <a:lnTo>
                    <a:pt x="20607" y="133476"/>
                  </a:lnTo>
                  <a:lnTo>
                    <a:pt x="20599" y="133564"/>
                  </a:lnTo>
                  <a:lnTo>
                    <a:pt x="20599" y="133652"/>
                  </a:lnTo>
                  <a:lnTo>
                    <a:pt x="20599" y="133783"/>
                  </a:lnTo>
                  <a:lnTo>
                    <a:pt x="20633" y="134221"/>
                  </a:lnTo>
                  <a:lnTo>
                    <a:pt x="20641" y="134659"/>
                  </a:lnTo>
                  <a:lnTo>
                    <a:pt x="20641" y="135054"/>
                  </a:lnTo>
                  <a:lnTo>
                    <a:pt x="20624" y="135492"/>
                  </a:lnTo>
                  <a:lnTo>
                    <a:pt x="20590" y="135843"/>
                  </a:lnTo>
                  <a:lnTo>
                    <a:pt x="20548" y="136193"/>
                  </a:lnTo>
                  <a:lnTo>
                    <a:pt x="20505" y="136500"/>
                  </a:lnTo>
                  <a:lnTo>
                    <a:pt x="20446" y="136763"/>
                  </a:lnTo>
                  <a:lnTo>
                    <a:pt x="20378" y="136982"/>
                  </a:lnTo>
                  <a:lnTo>
                    <a:pt x="20310" y="137113"/>
                  </a:lnTo>
                  <a:lnTo>
                    <a:pt x="20242" y="137201"/>
                  </a:lnTo>
                  <a:lnTo>
                    <a:pt x="20166" y="137245"/>
                  </a:lnTo>
                  <a:lnTo>
                    <a:pt x="20089" y="137201"/>
                  </a:lnTo>
                  <a:lnTo>
                    <a:pt x="20013" y="137070"/>
                  </a:lnTo>
                  <a:lnTo>
                    <a:pt x="19936" y="136807"/>
                  </a:lnTo>
                  <a:lnTo>
                    <a:pt x="19869" y="136500"/>
                  </a:lnTo>
                  <a:lnTo>
                    <a:pt x="19826" y="136237"/>
                  </a:lnTo>
                  <a:lnTo>
                    <a:pt x="19792" y="135974"/>
                  </a:lnTo>
                  <a:lnTo>
                    <a:pt x="19758" y="135667"/>
                  </a:lnTo>
                  <a:lnTo>
                    <a:pt x="19741" y="135361"/>
                  </a:lnTo>
                  <a:lnTo>
                    <a:pt x="19733" y="135054"/>
                  </a:lnTo>
                  <a:lnTo>
                    <a:pt x="19724" y="134747"/>
                  </a:lnTo>
                  <a:lnTo>
                    <a:pt x="19724" y="134440"/>
                  </a:lnTo>
                  <a:lnTo>
                    <a:pt x="19733" y="134134"/>
                  </a:lnTo>
                  <a:lnTo>
                    <a:pt x="19750" y="133827"/>
                  </a:lnTo>
                  <a:lnTo>
                    <a:pt x="19767" y="133520"/>
                  </a:lnTo>
                  <a:lnTo>
                    <a:pt x="19826" y="132907"/>
                  </a:lnTo>
                  <a:lnTo>
                    <a:pt x="19894" y="132381"/>
                  </a:lnTo>
                  <a:lnTo>
                    <a:pt x="19979" y="131899"/>
                  </a:lnTo>
                  <a:lnTo>
                    <a:pt x="19996" y="131767"/>
                  </a:lnTo>
                  <a:lnTo>
                    <a:pt x="20004" y="131636"/>
                  </a:lnTo>
                  <a:lnTo>
                    <a:pt x="20004" y="131504"/>
                  </a:lnTo>
                  <a:lnTo>
                    <a:pt x="19996" y="131329"/>
                  </a:lnTo>
                  <a:lnTo>
                    <a:pt x="19979" y="131242"/>
                  </a:lnTo>
                  <a:lnTo>
                    <a:pt x="19962" y="131110"/>
                  </a:lnTo>
                  <a:lnTo>
                    <a:pt x="19936" y="131066"/>
                  </a:lnTo>
                  <a:lnTo>
                    <a:pt x="19911" y="131022"/>
                  </a:lnTo>
                  <a:lnTo>
                    <a:pt x="19843" y="131022"/>
                  </a:lnTo>
                  <a:lnTo>
                    <a:pt x="19775" y="130979"/>
                  </a:lnTo>
                  <a:lnTo>
                    <a:pt x="19716" y="130935"/>
                  </a:lnTo>
                  <a:lnTo>
                    <a:pt x="19656" y="130803"/>
                  </a:lnTo>
                  <a:lnTo>
                    <a:pt x="19605" y="130672"/>
                  </a:lnTo>
                  <a:lnTo>
                    <a:pt x="19563" y="130497"/>
                  </a:lnTo>
                  <a:lnTo>
                    <a:pt x="19520" y="130278"/>
                  </a:lnTo>
                  <a:lnTo>
                    <a:pt x="19478" y="130058"/>
                  </a:lnTo>
                  <a:lnTo>
                    <a:pt x="19452" y="129795"/>
                  </a:lnTo>
                  <a:lnTo>
                    <a:pt x="19427" y="129533"/>
                  </a:lnTo>
                  <a:lnTo>
                    <a:pt x="19410" y="129270"/>
                  </a:lnTo>
                  <a:lnTo>
                    <a:pt x="19402" y="128963"/>
                  </a:lnTo>
                  <a:lnTo>
                    <a:pt x="19402" y="128656"/>
                  </a:lnTo>
                  <a:lnTo>
                    <a:pt x="19419" y="128349"/>
                  </a:lnTo>
                  <a:lnTo>
                    <a:pt x="19435" y="128043"/>
                  </a:lnTo>
                  <a:lnTo>
                    <a:pt x="19469" y="127736"/>
                  </a:lnTo>
                  <a:lnTo>
                    <a:pt x="19512" y="127385"/>
                  </a:lnTo>
                  <a:lnTo>
                    <a:pt x="19554" y="127166"/>
                  </a:lnTo>
                  <a:lnTo>
                    <a:pt x="19605" y="126947"/>
                  </a:lnTo>
                  <a:lnTo>
                    <a:pt x="19656" y="126772"/>
                  </a:lnTo>
                  <a:lnTo>
                    <a:pt x="19716" y="126684"/>
                  </a:lnTo>
                  <a:lnTo>
                    <a:pt x="19775" y="126597"/>
                  </a:lnTo>
                  <a:close/>
                  <a:moveTo>
                    <a:pt x="4203" y="127999"/>
                  </a:moveTo>
                  <a:lnTo>
                    <a:pt x="4254" y="128043"/>
                  </a:lnTo>
                  <a:lnTo>
                    <a:pt x="4314" y="128174"/>
                  </a:lnTo>
                  <a:lnTo>
                    <a:pt x="4356" y="128306"/>
                  </a:lnTo>
                  <a:lnTo>
                    <a:pt x="4407" y="128481"/>
                  </a:lnTo>
                  <a:lnTo>
                    <a:pt x="4441" y="128700"/>
                  </a:lnTo>
                  <a:lnTo>
                    <a:pt x="4475" y="128919"/>
                  </a:lnTo>
                  <a:lnTo>
                    <a:pt x="4509" y="129313"/>
                  </a:lnTo>
                  <a:lnTo>
                    <a:pt x="4535" y="129708"/>
                  </a:lnTo>
                  <a:lnTo>
                    <a:pt x="4552" y="130102"/>
                  </a:lnTo>
                  <a:lnTo>
                    <a:pt x="4560" y="130540"/>
                  </a:lnTo>
                  <a:lnTo>
                    <a:pt x="4560" y="130979"/>
                  </a:lnTo>
                  <a:lnTo>
                    <a:pt x="4552" y="131417"/>
                  </a:lnTo>
                  <a:lnTo>
                    <a:pt x="4535" y="132249"/>
                  </a:lnTo>
                  <a:lnTo>
                    <a:pt x="4543" y="132425"/>
                  </a:lnTo>
                  <a:lnTo>
                    <a:pt x="4560" y="132600"/>
                  </a:lnTo>
                  <a:lnTo>
                    <a:pt x="4585" y="132688"/>
                  </a:lnTo>
                  <a:lnTo>
                    <a:pt x="4628" y="132731"/>
                  </a:lnTo>
                  <a:lnTo>
                    <a:pt x="4662" y="132731"/>
                  </a:lnTo>
                  <a:lnTo>
                    <a:pt x="4696" y="132688"/>
                  </a:lnTo>
                  <a:lnTo>
                    <a:pt x="4721" y="132556"/>
                  </a:lnTo>
                  <a:lnTo>
                    <a:pt x="4738" y="132381"/>
                  </a:lnTo>
                  <a:lnTo>
                    <a:pt x="4755" y="132030"/>
                  </a:lnTo>
                  <a:lnTo>
                    <a:pt x="4781" y="131724"/>
                  </a:lnTo>
                  <a:lnTo>
                    <a:pt x="4806" y="131461"/>
                  </a:lnTo>
                  <a:lnTo>
                    <a:pt x="4849" y="131198"/>
                  </a:lnTo>
                  <a:lnTo>
                    <a:pt x="4891" y="130979"/>
                  </a:lnTo>
                  <a:lnTo>
                    <a:pt x="4942" y="130847"/>
                  </a:lnTo>
                  <a:lnTo>
                    <a:pt x="4993" y="130716"/>
                  </a:lnTo>
                  <a:lnTo>
                    <a:pt x="5044" y="130628"/>
                  </a:lnTo>
                  <a:lnTo>
                    <a:pt x="5103" y="130584"/>
                  </a:lnTo>
                  <a:lnTo>
                    <a:pt x="5154" y="130584"/>
                  </a:lnTo>
                  <a:lnTo>
                    <a:pt x="5205" y="130628"/>
                  </a:lnTo>
                  <a:lnTo>
                    <a:pt x="5265" y="130716"/>
                  </a:lnTo>
                  <a:lnTo>
                    <a:pt x="5307" y="130891"/>
                  </a:lnTo>
                  <a:lnTo>
                    <a:pt x="5358" y="131110"/>
                  </a:lnTo>
                  <a:lnTo>
                    <a:pt x="5401" y="131373"/>
                  </a:lnTo>
                  <a:lnTo>
                    <a:pt x="5435" y="131680"/>
                  </a:lnTo>
                  <a:lnTo>
                    <a:pt x="5452" y="131986"/>
                  </a:lnTo>
                  <a:lnTo>
                    <a:pt x="5469" y="132249"/>
                  </a:lnTo>
                  <a:lnTo>
                    <a:pt x="5469" y="132556"/>
                  </a:lnTo>
                  <a:lnTo>
                    <a:pt x="5460" y="132775"/>
                  </a:lnTo>
                  <a:lnTo>
                    <a:pt x="5443" y="133038"/>
                  </a:lnTo>
                  <a:lnTo>
                    <a:pt x="5418" y="133257"/>
                  </a:lnTo>
                  <a:lnTo>
                    <a:pt x="5392" y="133476"/>
                  </a:lnTo>
                  <a:lnTo>
                    <a:pt x="5358" y="133652"/>
                  </a:lnTo>
                  <a:lnTo>
                    <a:pt x="5316" y="133783"/>
                  </a:lnTo>
                  <a:lnTo>
                    <a:pt x="5265" y="133915"/>
                  </a:lnTo>
                  <a:lnTo>
                    <a:pt x="5222" y="134046"/>
                  </a:lnTo>
                  <a:lnTo>
                    <a:pt x="5171" y="134090"/>
                  </a:lnTo>
                  <a:lnTo>
                    <a:pt x="5112" y="134134"/>
                  </a:lnTo>
                  <a:lnTo>
                    <a:pt x="5061" y="134177"/>
                  </a:lnTo>
                  <a:lnTo>
                    <a:pt x="5010" y="134134"/>
                  </a:lnTo>
                  <a:lnTo>
                    <a:pt x="4959" y="134046"/>
                  </a:lnTo>
                  <a:lnTo>
                    <a:pt x="4908" y="134046"/>
                  </a:lnTo>
                  <a:lnTo>
                    <a:pt x="4874" y="134090"/>
                  </a:lnTo>
                  <a:lnTo>
                    <a:pt x="4849" y="134221"/>
                  </a:lnTo>
                  <a:lnTo>
                    <a:pt x="4832" y="134440"/>
                  </a:lnTo>
                  <a:lnTo>
                    <a:pt x="4823" y="134616"/>
                  </a:lnTo>
                  <a:lnTo>
                    <a:pt x="4832" y="134835"/>
                  </a:lnTo>
                  <a:lnTo>
                    <a:pt x="4857" y="135010"/>
                  </a:lnTo>
                  <a:lnTo>
                    <a:pt x="4900" y="135142"/>
                  </a:lnTo>
                  <a:lnTo>
                    <a:pt x="4951" y="135273"/>
                  </a:lnTo>
                  <a:lnTo>
                    <a:pt x="4993" y="135448"/>
                  </a:lnTo>
                  <a:lnTo>
                    <a:pt x="5035" y="135624"/>
                  </a:lnTo>
                  <a:lnTo>
                    <a:pt x="5061" y="135799"/>
                  </a:lnTo>
                  <a:lnTo>
                    <a:pt x="5078" y="135974"/>
                  </a:lnTo>
                  <a:lnTo>
                    <a:pt x="5095" y="136193"/>
                  </a:lnTo>
                  <a:lnTo>
                    <a:pt x="5103" y="136412"/>
                  </a:lnTo>
                  <a:lnTo>
                    <a:pt x="5103" y="136631"/>
                  </a:lnTo>
                  <a:lnTo>
                    <a:pt x="5095" y="136850"/>
                  </a:lnTo>
                  <a:lnTo>
                    <a:pt x="5086" y="137070"/>
                  </a:lnTo>
                  <a:lnTo>
                    <a:pt x="5044" y="137508"/>
                  </a:lnTo>
                  <a:lnTo>
                    <a:pt x="4985" y="137902"/>
                  </a:lnTo>
                  <a:lnTo>
                    <a:pt x="4917" y="138209"/>
                  </a:lnTo>
                  <a:lnTo>
                    <a:pt x="4857" y="138384"/>
                  </a:lnTo>
                  <a:lnTo>
                    <a:pt x="4798" y="138472"/>
                  </a:lnTo>
                  <a:lnTo>
                    <a:pt x="4738" y="138472"/>
                  </a:lnTo>
                  <a:lnTo>
                    <a:pt x="4670" y="138428"/>
                  </a:lnTo>
                  <a:lnTo>
                    <a:pt x="4611" y="138340"/>
                  </a:lnTo>
                  <a:lnTo>
                    <a:pt x="4543" y="138253"/>
                  </a:lnTo>
                  <a:lnTo>
                    <a:pt x="4492" y="138077"/>
                  </a:lnTo>
                  <a:lnTo>
                    <a:pt x="4441" y="137902"/>
                  </a:lnTo>
                  <a:lnTo>
                    <a:pt x="4390" y="137727"/>
                  </a:lnTo>
                  <a:lnTo>
                    <a:pt x="4356" y="137508"/>
                  </a:lnTo>
                  <a:lnTo>
                    <a:pt x="4322" y="137289"/>
                  </a:lnTo>
                  <a:lnTo>
                    <a:pt x="4297" y="137070"/>
                  </a:lnTo>
                  <a:lnTo>
                    <a:pt x="4271" y="136850"/>
                  </a:lnTo>
                  <a:lnTo>
                    <a:pt x="4263" y="136588"/>
                  </a:lnTo>
                  <a:lnTo>
                    <a:pt x="4237" y="136106"/>
                  </a:lnTo>
                  <a:lnTo>
                    <a:pt x="4237" y="135580"/>
                  </a:lnTo>
                  <a:lnTo>
                    <a:pt x="4254" y="135054"/>
                  </a:lnTo>
                  <a:lnTo>
                    <a:pt x="4280" y="134528"/>
                  </a:lnTo>
                  <a:lnTo>
                    <a:pt x="4314" y="134002"/>
                  </a:lnTo>
                  <a:lnTo>
                    <a:pt x="4322" y="133827"/>
                  </a:lnTo>
                  <a:lnTo>
                    <a:pt x="4314" y="133652"/>
                  </a:lnTo>
                  <a:lnTo>
                    <a:pt x="4288" y="133520"/>
                  </a:lnTo>
                  <a:lnTo>
                    <a:pt x="4254" y="133433"/>
                  </a:lnTo>
                  <a:lnTo>
                    <a:pt x="4220" y="133389"/>
                  </a:lnTo>
                  <a:lnTo>
                    <a:pt x="4186" y="133389"/>
                  </a:lnTo>
                  <a:lnTo>
                    <a:pt x="4152" y="133476"/>
                  </a:lnTo>
                  <a:lnTo>
                    <a:pt x="4127" y="133608"/>
                  </a:lnTo>
                  <a:lnTo>
                    <a:pt x="4076" y="134090"/>
                  </a:lnTo>
                  <a:lnTo>
                    <a:pt x="4042" y="134616"/>
                  </a:lnTo>
                  <a:lnTo>
                    <a:pt x="3923" y="134922"/>
                  </a:lnTo>
                  <a:lnTo>
                    <a:pt x="3804" y="135229"/>
                  </a:lnTo>
                  <a:lnTo>
                    <a:pt x="3677" y="135448"/>
                  </a:lnTo>
                  <a:lnTo>
                    <a:pt x="3618" y="135492"/>
                  </a:lnTo>
                  <a:lnTo>
                    <a:pt x="3550" y="135536"/>
                  </a:lnTo>
                  <a:lnTo>
                    <a:pt x="3490" y="135580"/>
                  </a:lnTo>
                  <a:lnTo>
                    <a:pt x="3439" y="135536"/>
                  </a:lnTo>
                  <a:lnTo>
                    <a:pt x="3380" y="135448"/>
                  </a:lnTo>
                  <a:lnTo>
                    <a:pt x="3329" y="135317"/>
                  </a:lnTo>
                  <a:lnTo>
                    <a:pt x="3278" y="135142"/>
                  </a:lnTo>
                  <a:lnTo>
                    <a:pt x="3227" y="134879"/>
                  </a:lnTo>
                  <a:lnTo>
                    <a:pt x="3185" y="134572"/>
                  </a:lnTo>
                  <a:lnTo>
                    <a:pt x="3151" y="134221"/>
                  </a:lnTo>
                  <a:lnTo>
                    <a:pt x="3117" y="133695"/>
                  </a:lnTo>
                  <a:lnTo>
                    <a:pt x="3108" y="133476"/>
                  </a:lnTo>
                  <a:lnTo>
                    <a:pt x="3100" y="133257"/>
                  </a:lnTo>
                  <a:lnTo>
                    <a:pt x="3100" y="133038"/>
                  </a:lnTo>
                  <a:lnTo>
                    <a:pt x="3108" y="132863"/>
                  </a:lnTo>
                  <a:lnTo>
                    <a:pt x="3117" y="132688"/>
                  </a:lnTo>
                  <a:lnTo>
                    <a:pt x="3134" y="132556"/>
                  </a:lnTo>
                  <a:lnTo>
                    <a:pt x="3176" y="132293"/>
                  </a:lnTo>
                  <a:lnTo>
                    <a:pt x="3235" y="132074"/>
                  </a:lnTo>
                  <a:lnTo>
                    <a:pt x="3303" y="131943"/>
                  </a:lnTo>
                  <a:lnTo>
                    <a:pt x="3380" y="131811"/>
                  </a:lnTo>
                  <a:lnTo>
                    <a:pt x="3465" y="131767"/>
                  </a:lnTo>
                  <a:lnTo>
                    <a:pt x="3558" y="131724"/>
                  </a:lnTo>
                  <a:lnTo>
                    <a:pt x="3736" y="131724"/>
                  </a:lnTo>
                  <a:lnTo>
                    <a:pt x="3906" y="131855"/>
                  </a:lnTo>
                  <a:lnTo>
                    <a:pt x="4042" y="132030"/>
                  </a:lnTo>
                  <a:lnTo>
                    <a:pt x="4085" y="132030"/>
                  </a:lnTo>
                  <a:lnTo>
                    <a:pt x="4119" y="131986"/>
                  </a:lnTo>
                  <a:lnTo>
                    <a:pt x="4144" y="131855"/>
                  </a:lnTo>
                  <a:lnTo>
                    <a:pt x="4152" y="131680"/>
                  </a:lnTo>
                  <a:lnTo>
                    <a:pt x="4161" y="131504"/>
                  </a:lnTo>
                  <a:lnTo>
                    <a:pt x="4152" y="131329"/>
                  </a:lnTo>
                  <a:lnTo>
                    <a:pt x="4127" y="131154"/>
                  </a:lnTo>
                  <a:lnTo>
                    <a:pt x="4093" y="131022"/>
                  </a:lnTo>
                  <a:lnTo>
                    <a:pt x="4051" y="130891"/>
                  </a:lnTo>
                  <a:lnTo>
                    <a:pt x="4008" y="130760"/>
                  </a:lnTo>
                  <a:lnTo>
                    <a:pt x="3983" y="130584"/>
                  </a:lnTo>
                  <a:lnTo>
                    <a:pt x="3949" y="130409"/>
                  </a:lnTo>
                  <a:lnTo>
                    <a:pt x="3932" y="130190"/>
                  </a:lnTo>
                  <a:lnTo>
                    <a:pt x="3915" y="129971"/>
                  </a:lnTo>
                  <a:lnTo>
                    <a:pt x="3898" y="129752"/>
                  </a:lnTo>
                  <a:lnTo>
                    <a:pt x="3898" y="129489"/>
                  </a:lnTo>
                  <a:lnTo>
                    <a:pt x="3898" y="129270"/>
                  </a:lnTo>
                  <a:lnTo>
                    <a:pt x="3906" y="129051"/>
                  </a:lnTo>
                  <a:lnTo>
                    <a:pt x="3915" y="128831"/>
                  </a:lnTo>
                  <a:lnTo>
                    <a:pt x="3940" y="128612"/>
                  </a:lnTo>
                  <a:lnTo>
                    <a:pt x="3966" y="128437"/>
                  </a:lnTo>
                  <a:lnTo>
                    <a:pt x="4000" y="128262"/>
                  </a:lnTo>
                  <a:lnTo>
                    <a:pt x="4042" y="128130"/>
                  </a:lnTo>
                  <a:lnTo>
                    <a:pt x="4093" y="128043"/>
                  </a:lnTo>
                  <a:lnTo>
                    <a:pt x="4144" y="127999"/>
                  </a:lnTo>
                  <a:close/>
                  <a:moveTo>
                    <a:pt x="10902" y="131198"/>
                  </a:moveTo>
                  <a:lnTo>
                    <a:pt x="10953" y="131242"/>
                  </a:lnTo>
                  <a:lnTo>
                    <a:pt x="11013" y="131329"/>
                  </a:lnTo>
                  <a:lnTo>
                    <a:pt x="11055" y="131461"/>
                  </a:lnTo>
                  <a:lnTo>
                    <a:pt x="11098" y="131592"/>
                  </a:lnTo>
                  <a:lnTo>
                    <a:pt x="11132" y="131767"/>
                  </a:lnTo>
                  <a:lnTo>
                    <a:pt x="11157" y="131943"/>
                  </a:lnTo>
                  <a:lnTo>
                    <a:pt x="11183" y="132162"/>
                  </a:lnTo>
                  <a:lnTo>
                    <a:pt x="11200" y="132381"/>
                  </a:lnTo>
                  <a:lnTo>
                    <a:pt x="11200" y="132644"/>
                  </a:lnTo>
                  <a:lnTo>
                    <a:pt x="11208" y="132863"/>
                  </a:lnTo>
                  <a:lnTo>
                    <a:pt x="11200" y="133126"/>
                  </a:lnTo>
                  <a:lnTo>
                    <a:pt x="11191" y="133345"/>
                  </a:lnTo>
                  <a:lnTo>
                    <a:pt x="11174" y="133564"/>
                  </a:lnTo>
                  <a:lnTo>
                    <a:pt x="11149" y="133827"/>
                  </a:lnTo>
                  <a:lnTo>
                    <a:pt x="11123" y="134002"/>
                  </a:lnTo>
                  <a:lnTo>
                    <a:pt x="11089" y="134221"/>
                  </a:lnTo>
                  <a:lnTo>
                    <a:pt x="11047" y="134397"/>
                  </a:lnTo>
                  <a:lnTo>
                    <a:pt x="11013" y="134528"/>
                  </a:lnTo>
                  <a:lnTo>
                    <a:pt x="11004" y="134747"/>
                  </a:lnTo>
                  <a:lnTo>
                    <a:pt x="11004" y="134922"/>
                  </a:lnTo>
                  <a:lnTo>
                    <a:pt x="11013" y="135098"/>
                  </a:lnTo>
                  <a:lnTo>
                    <a:pt x="11038" y="135273"/>
                  </a:lnTo>
                  <a:lnTo>
                    <a:pt x="11072" y="135361"/>
                  </a:lnTo>
                  <a:lnTo>
                    <a:pt x="11106" y="135361"/>
                  </a:lnTo>
                  <a:lnTo>
                    <a:pt x="11157" y="135317"/>
                  </a:lnTo>
                  <a:lnTo>
                    <a:pt x="11217" y="135185"/>
                  </a:lnTo>
                  <a:lnTo>
                    <a:pt x="11276" y="135098"/>
                  </a:lnTo>
                  <a:lnTo>
                    <a:pt x="11335" y="135054"/>
                  </a:lnTo>
                  <a:lnTo>
                    <a:pt x="11386" y="135098"/>
                  </a:lnTo>
                  <a:lnTo>
                    <a:pt x="11437" y="135142"/>
                  </a:lnTo>
                  <a:lnTo>
                    <a:pt x="11488" y="135229"/>
                  </a:lnTo>
                  <a:lnTo>
                    <a:pt x="11531" y="135361"/>
                  </a:lnTo>
                  <a:lnTo>
                    <a:pt x="11573" y="135536"/>
                  </a:lnTo>
                  <a:lnTo>
                    <a:pt x="11607" y="135711"/>
                  </a:lnTo>
                  <a:lnTo>
                    <a:pt x="11633" y="135930"/>
                  </a:lnTo>
                  <a:lnTo>
                    <a:pt x="11650" y="136149"/>
                  </a:lnTo>
                  <a:lnTo>
                    <a:pt x="11667" y="136412"/>
                  </a:lnTo>
                  <a:lnTo>
                    <a:pt x="11667" y="136675"/>
                  </a:lnTo>
                  <a:lnTo>
                    <a:pt x="11658" y="136938"/>
                  </a:lnTo>
                  <a:lnTo>
                    <a:pt x="11650" y="137245"/>
                  </a:lnTo>
                  <a:lnTo>
                    <a:pt x="11624" y="137508"/>
                  </a:lnTo>
                  <a:lnTo>
                    <a:pt x="11590" y="137771"/>
                  </a:lnTo>
                  <a:lnTo>
                    <a:pt x="11548" y="137990"/>
                  </a:lnTo>
                  <a:lnTo>
                    <a:pt x="11505" y="138165"/>
                  </a:lnTo>
                  <a:lnTo>
                    <a:pt x="11454" y="138297"/>
                  </a:lnTo>
                  <a:lnTo>
                    <a:pt x="11403" y="138384"/>
                  </a:lnTo>
                  <a:lnTo>
                    <a:pt x="11352" y="138472"/>
                  </a:lnTo>
                  <a:lnTo>
                    <a:pt x="11242" y="138516"/>
                  </a:lnTo>
                  <a:lnTo>
                    <a:pt x="11140" y="138472"/>
                  </a:lnTo>
                  <a:lnTo>
                    <a:pt x="11055" y="138340"/>
                  </a:lnTo>
                  <a:lnTo>
                    <a:pt x="10970" y="138165"/>
                  </a:lnTo>
                  <a:lnTo>
                    <a:pt x="10902" y="137902"/>
                  </a:lnTo>
                  <a:lnTo>
                    <a:pt x="10835" y="137639"/>
                  </a:lnTo>
                  <a:lnTo>
                    <a:pt x="10767" y="137333"/>
                  </a:lnTo>
                  <a:lnTo>
                    <a:pt x="10631" y="136675"/>
                  </a:lnTo>
                  <a:lnTo>
                    <a:pt x="10605" y="136631"/>
                  </a:lnTo>
                  <a:lnTo>
                    <a:pt x="10580" y="136588"/>
                  </a:lnTo>
                  <a:lnTo>
                    <a:pt x="10554" y="136588"/>
                  </a:lnTo>
                  <a:lnTo>
                    <a:pt x="10529" y="136631"/>
                  </a:lnTo>
                  <a:lnTo>
                    <a:pt x="10503" y="136719"/>
                  </a:lnTo>
                  <a:lnTo>
                    <a:pt x="10495" y="136807"/>
                  </a:lnTo>
                  <a:lnTo>
                    <a:pt x="10486" y="136938"/>
                  </a:lnTo>
                  <a:lnTo>
                    <a:pt x="10495" y="137113"/>
                  </a:lnTo>
                  <a:lnTo>
                    <a:pt x="10537" y="137595"/>
                  </a:lnTo>
                  <a:lnTo>
                    <a:pt x="10520" y="137595"/>
                  </a:lnTo>
                  <a:lnTo>
                    <a:pt x="10503" y="137683"/>
                  </a:lnTo>
                  <a:lnTo>
                    <a:pt x="10495" y="137771"/>
                  </a:lnTo>
                  <a:lnTo>
                    <a:pt x="10495" y="137902"/>
                  </a:lnTo>
                  <a:lnTo>
                    <a:pt x="10512" y="138209"/>
                  </a:lnTo>
                  <a:lnTo>
                    <a:pt x="10520" y="138559"/>
                  </a:lnTo>
                  <a:lnTo>
                    <a:pt x="10520" y="138866"/>
                  </a:lnTo>
                  <a:lnTo>
                    <a:pt x="10503" y="139173"/>
                  </a:lnTo>
                  <a:lnTo>
                    <a:pt x="10486" y="139480"/>
                  </a:lnTo>
                  <a:lnTo>
                    <a:pt x="10452" y="139743"/>
                  </a:lnTo>
                  <a:lnTo>
                    <a:pt x="10419" y="139962"/>
                  </a:lnTo>
                  <a:lnTo>
                    <a:pt x="10376" y="140137"/>
                  </a:lnTo>
                  <a:lnTo>
                    <a:pt x="10325" y="140312"/>
                  </a:lnTo>
                  <a:lnTo>
                    <a:pt x="10283" y="140444"/>
                  </a:lnTo>
                  <a:lnTo>
                    <a:pt x="10223" y="140488"/>
                  </a:lnTo>
                  <a:lnTo>
                    <a:pt x="10172" y="140531"/>
                  </a:lnTo>
                  <a:lnTo>
                    <a:pt x="10113" y="140488"/>
                  </a:lnTo>
                  <a:lnTo>
                    <a:pt x="10053" y="140356"/>
                  </a:lnTo>
                  <a:lnTo>
                    <a:pt x="10002" y="140181"/>
                  </a:lnTo>
                  <a:lnTo>
                    <a:pt x="9943" y="139962"/>
                  </a:lnTo>
                  <a:lnTo>
                    <a:pt x="9901" y="139699"/>
                  </a:lnTo>
                  <a:lnTo>
                    <a:pt x="9875" y="139436"/>
                  </a:lnTo>
                  <a:lnTo>
                    <a:pt x="9850" y="139173"/>
                  </a:lnTo>
                  <a:lnTo>
                    <a:pt x="9841" y="138910"/>
                  </a:lnTo>
                  <a:lnTo>
                    <a:pt x="9833" y="138647"/>
                  </a:lnTo>
                  <a:lnTo>
                    <a:pt x="9833" y="138340"/>
                  </a:lnTo>
                  <a:lnTo>
                    <a:pt x="9841" y="138077"/>
                  </a:lnTo>
                  <a:lnTo>
                    <a:pt x="9858" y="137815"/>
                  </a:lnTo>
                  <a:lnTo>
                    <a:pt x="9884" y="137552"/>
                  </a:lnTo>
                  <a:lnTo>
                    <a:pt x="9909" y="137289"/>
                  </a:lnTo>
                  <a:lnTo>
                    <a:pt x="9969" y="136807"/>
                  </a:lnTo>
                  <a:lnTo>
                    <a:pt x="10053" y="136412"/>
                  </a:lnTo>
                  <a:lnTo>
                    <a:pt x="10138" y="136106"/>
                  </a:lnTo>
                  <a:lnTo>
                    <a:pt x="10172" y="135930"/>
                  </a:lnTo>
                  <a:lnTo>
                    <a:pt x="10189" y="135799"/>
                  </a:lnTo>
                  <a:lnTo>
                    <a:pt x="10189" y="135624"/>
                  </a:lnTo>
                  <a:lnTo>
                    <a:pt x="10172" y="135448"/>
                  </a:lnTo>
                  <a:lnTo>
                    <a:pt x="10155" y="135317"/>
                  </a:lnTo>
                  <a:lnTo>
                    <a:pt x="10121" y="135229"/>
                  </a:lnTo>
                  <a:lnTo>
                    <a:pt x="10087" y="135185"/>
                  </a:lnTo>
                  <a:lnTo>
                    <a:pt x="10045" y="135229"/>
                  </a:lnTo>
                  <a:lnTo>
                    <a:pt x="9985" y="135361"/>
                  </a:lnTo>
                  <a:lnTo>
                    <a:pt x="9884" y="135361"/>
                  </a:lnTo>
                  <a:lnTo>
                    <a:pt x="9841" y="135317"/>
                  </a:lnTo>
                  <a:lnTo>
                    <a:pt x="9807" y="135185"/>
                  </a:lnTo>
                  <a:lnTo>
                    <a:pt x="9773" y="135054"/>
                  </a:lnTo>
                  <a:lnTo>
                    <a:pt x="9739" y="134879"/>
                  </a:lnTo>
                  <a:lnTo>
                    <a:pt x="9722" y="134703"/>
                  </a:lnTo>
                  <a:lnTo>
                    <a:pt x="9705" y="134484"/>
                  </a:lnTo>
                  <a:lnTo>
                    <a:pt x="9688" y="134221"/>
                  </a:lnTo>
                  <a:lnTo>
                    <a:pt x="9688" y="134002"/>
                  </a:lnTo>
                  <a:lnTo>
                    <a:pt x="9688" y="133739"/>
                  </a:lnTo>
                  <a:lnTo>
                    <a:pt x="9697" y="133520"/>
                  </a:lnTo>
                  <a:lnTo>
                    <a:pt x="9714" y="133301"/>
                  </a:lnTo>
                  <a:lnTo>
                    <a:pt x="9739" y="133082"/>
                  </a:lnTo>
                  <a:lnTo>
                    <a:pt x="9773" y="132863"/>
                  </a:lnTo>
                  <a:lnTo>
                    <a:pt x="9807" y="132688"/>
                  </a:lnTo>
                  <a:lnTo>
                    <a:pt x="9850" y="132600"/>
                  </a:lnTo>
                  <a:lnTo>
                    <a:pt x="9892" y="132512"/>
                  </a:lnTo>
                  <a:lnTo>
                    <a:pt x="9935" y="132425"/>
                  </a:lnTo>
                  <a:lnTo>
                    <a:pt x="10019" y="132425"/>
                  </a:lnTo>
                  <a:lnTo>
                    <a:pt x="10104" y="132512"/>
                  </a:lnTo>
                  <a:lnTo>
                    <a:pt x="10189" y="132688"/>
                  </a:lnTo>
                  <a:lnTo>
                    <a:pt x="10266" y="132951"/>
                  </a:lnTo>
                  <a:lnTo>
                    <a:pt x="10325" y="133301"/>
                  </a:lnTo>
                  <a:lnTo>
                    <a:pt x="10376" y="133652"/>
                  </a:lnTo>
                  <a:lnTo>
                    <a:pt x="10402" y="133739"/>
                  </a:lnTo>
                  <a:lnTo>
                    <a:pt x="10427" y="133827"/>
                  </a:lnTo>
                  <a:lnTo>
                    <a:pt x="10461" y="133871"/>
                  </a:lnTo>
                  <a:lnTo>
                    <a:pt x="10486" y="133871"/>
                  </a:lnTo>
                  <a:lnTo>
                    <a:pt x="10520" y="133783"/>
                  </a:lnTo>
                  <a:lnTo>
                    <a:pt x="10546" y="133695"/>
                  </a:lnTo>
                  <a:lnTo>
                    <a:pt x="10554" y="133564"/>
                  </a:lnTo>
                  <a:lnTo>
                    <a:pt x="10563" y="133389"/>
                  </a:lnTo>
                  <a:lnTo>
                    <a:pt x="10554" y="133038"/>
                  </a:lnTo>
                  <a:lnTo>
                    <a:pt x="10563" y="132688"/>
                  </a:lnTo>
                  <a:lnTo>
                    <a:pt x="10639" y="131767"/>
                  </a:lnTo>
                  <a:lnTo>
                    <a:pt x="10673" y="131636"/>
                  </a:lnTo>
                  <a:lnTo>
                    <a:pt x="10699" y="131461"/>
                  </a:lnTo>
                  <a:lnTo>
                    <a:pt x="10733" y="131373"/>
                  </a:lnTo>
                  <a:lnTo>
                    <a:pt x="10775" y="131285"/>
                  </a:lnTo>
                  <a:lnTo>
                    <a:pt x="10818" y="131242"/>
                  </a:lnTo>
                  <a:lnTo>
                    <a:pt x="10860" y="131198"/>
                  </a:lnTo>
                  <a:close/>
                  <a:moveTo>
                    <a:pt x="18476" y="132556"/>
                  </a:moveTo>
                  <a:lnTo>
                    <a:pt x="18595" y="132731"/>
                  </a:lnTo>
                  <a:lnTo>
                    <a:pt x="18722" y="132863"/>
                  </a:lnTo>
                  <a:lnTo>
                    <a:pt x="18841" y="132994"/>
                  </a:lnTo>
                  <a:lnTo>
                    <a:pt x="18969" y="133170"/>
                  </a:lnTo>
                  <a:lnTo>
                    <a:pt x="19045" y="133301"/>
                  </a:lnTo>
                  <a:lnTo>
                    <a:pt x="19130" y="133476"/>
                  </a:lnTo>
                  <a:lnTo>
                    <a:pt x="19274" y="133915"/>
                  </a:lnTo>
                  <a:lnTo>
                    <a:pt x="19410" y="134397"/>
                  </a:lnTo>
                  <a:lnTo>
                    <a:pt x="19554" y="134922"/>
                  </a:lnTo>
                  <a:lnTo>
                    <a:pt x="19563" y="135580"/>
                  </a:lnTo>
                  <a:lnTo>
                    <a:pt x="19580" y="135886"/>
                  </a:lnTo>
                  <a:lnTo>
                    <a:pt x="19597" y="136149"/>
                  </a:lnTo>
                  <a:lnTo>
                    <a:pt x="19622" y="136456"/>
                  </a:lnTo>
                  <a:lnTo>
                    <a:pt x="19656" y="136719"/>
                  </a:lnTo>
                  <a:lnTo>
                    <a:pt x="19690" y="136982"/>
                  </a:lnTo>
                  <a:lnTo>
                    <a:pt x="19733" y="137201"/>
                  </a:lnTo>
                  <a:lnTo>
                    <a:pt x="19716" y="137289"/>
                  </a:lnTo>
                  <a:lnTo>
                    <a:pt x="19707" y="137376"/>
                  </a:lnTo>
                  <a:lnTo>
                    <a:pt x="19699" y="137508"/>
                  </a:lnTo>
                  <a:lnTo>
                    <a:pt x="19699" y="137639"/>
                  </a:lnTo>
                  <a:lnTo>
                    <a:pt x="19724" y="138559"/>
                  </a:lnTo>
                  <a:lnTo>
                    <a:pt x="19733" y="139041"/>
                  </a:lnTo>
                  <a:lnTo>
                    <a:pt x="19733" y="139524"/>
                  </a:lnTo>
                  <a:lnTo>
                    <a:pt x="19716" y="139962"/>
                  </a:lnTo>
                  <a:lnTo>
                    <a:pt x="19707" y="140181"/>
                  </a:lnTo>
                  <a:lnTo>
                    <a:pt x="19682" y="140356"/>
                  </a:lnTo>
                  <a:lnTo>
                    <a:pt x="19665" y="140575"/>
                  </a:lnTo>
                  <a:lnTo>
                    <a:pt x="19631" y="140750"/>
                  </a:lnTo>
                  <a:lnTo>
                    <a:pt x="19597" y="140926"/>
                  </a:lnTo>
                  <a:lnTo>
                    <a:pt x="19554" y="141101"/>
                  </a:lnTo>
                  <a:lnTo>
                    <a:pt x="19512" y="141232"/>
                  </a:lnTo>
                  <a:lnTo>
                    <a:pt x="19461" y="141320"/>
                  </a:lnTo>
                  <a:lnTo>
                    <a:pt x="19410" y="141364"/>
                  </a:lnTo>
                  <a:lnTo>
                    <a:pt x="19359" y="141408"/>
                  </a:lnTo>
                  <a:lnTo>
                    <a:pt x="19308" y="141364"/>
                  </a:lnTo>
                  <a:lnTo>
                    <a:pt x="19266" y="141320"/>
                  </a:lnTo>
                  <a:lnTo>
                    <a:pt x="19215" y="141232"/>
                  </a:lnTo>
                  <a:lnTo>
                    <a:pt x="19172" y="141101"/>
                  </a:lnTo>
                  <a:lnTo>
                    <a:pt x="19130" y="140970"/>
                  </a:lnTo>
                  <a:lnTo>
                    <a:pt x="19096" y="140838"/>
                  </a:lnTo>
                  <a:lnTo>
                    <a:pt x="19070" y="140619"/>
                  </a:lnTo>
                  <a:lnTo>
                    <a:pt x="19045" y="140444"/>
                  </a:lnTo>
                  <a:lnTo>
                    <a:pt x="19019" y="140225"/>
                  </a:lnTo>
                  <a:lnTo>
                    <a:pt x="19011" y="140006"/>
                  </a:lnTo>
                  <a:lnTo>
                    <a:pt x="19011" y="139743"/>
                  </a:lnTo>
                  <a:lnTo>
                    <a:pt x="19011" y="139524"/>
                  </a:lnTo>
                  <a:lnTo>
                    <a:pt x="19062" y="139085"/>
                  </a:lnTo>
                  <a:lnTo>
                    <a:pt x="19096" y="138647"/>
                  </a:lnTo>
                  <a:lnTo>
                    <a:pt x="19104" y="138472"/>
                  </a:lnTo>
                  <a:lnTo>
                    <a:pt x="19104" y="138253"/>
                  </a:lnTo>
                  <a:lnTo>
                    <a:pt x="19087" y="138077"/>
                  </a:lnTo>
                  <a:lnTo>
                    <a:pt x="19062" y="137946"/>
                  </a:lnTo>
                  <a:lnTo>
                    <a:pt x="19028" y="137858"/>
                  </a:lnTo>
                  <a:lnTo>
                    <a:pt x="18994" y="137815"/>
                  </a:lnTo>
                  <a:lnTo>
                    <a:pt x="18960" y="137858"/>
                  </a:lnTo>
                  <a:lnTo>
                    <a:pt x="18935" y="137990"/>
                  </a:lnTo>
                  <a:lnTo>
                    <a:pt x="18918" y="138121"/>
                  </a:lnTo>
                  <a:lnTo>
                    <a:pt x="18909" y="138165"/>
                  </a:lnTo>
                  <a:lnTo>
                    <a:pt x="18858" y="138603"/>
                  </a:lnTo>
                  <a:lnTo>
                    <a:pt x="18824" y="139129"/>
                  </a:lnTo>
                  <a:lnTo>
                    <a:pt x="18756" y="139699"/>
                  </a:lnTo>
                  <a:lnTo>
                    <a:pt x="18714" y="139962"/>
                  </a:lnTo>
                  <a:lnTo>
                    <a:pt x="18671" y="140225"/>
                  </a:lnTo>
                  <a:lnTo>
                    <a:pt x="18629" y="140444"/>
                  </a:lnTo>
                  <a:lnTo>
                    <a:pt x="18586" y="140619"/>
                  </a:lnTo>
                  <a:lnTo>
                    <a:pt x="18544" y="140750"/>
                  </a:lnTo>
                  <a:lnTo>
                    <a:pt x="18502" y="140882"/>
                  </a:lnTo>
                  <a:lnTo>
                    <a:pt x="18451" y="140970"/>
                  </a:lnTo>
                  <a:lnTo>
                    <a:pt x="18400" y="141057"/>
                  </a:lnTo>
                  <a:lnTo>
                    <a:pt x="18289" y="141145"/>
                  </a:lnTo>
                  <a:lnTo>
                    <a:pt x="18179" y="140882"/>
                  </a:lnTo>
                  <a:lnTo>
                    <a:pt x="18094" y="140619"/>
                  </a:lnTo>
                  <a:lnTo>
                    <a:pt x="18060" y="140488"/>
                  </a:lnTo>
                  <a:lnTo>
                    <a:pt x="18035" y="140312"/>
                  </a:lnTo>
                  <a:lnTo>
                    <a:pt x="18018" y="140181"/>
                  </a:lnTo>
                  <a:lnTo>
                    <a:pt x="18009" y="140049"/>
                  </a:lnTo>
                  <a:lnTo>
                    <a:pt x="18001" y="139918"/>
                  </a:lnTo>
                  <a:lnTo>
                    <a:pt x="18009" y="139743"/>
                  </a:lnTo>
                  <a:lnTo>
                    <a:pt x="18018" y="139611"/>
                  </a:lnTo>
                  <a:lnTo>
                    <a:pt x="18035" y="139436"/>
                  </a:lnTo>
                  <a:lnTo>
                    <a:pt x="18094" y="139129"/>
                  </a:lnTo>
                  <a:lnTo>
                    <a:pt x="18179" y="138779"/>
                  </a:lnTo>
                  <a:lnTo>
                    <a:pt x="18221" y="138691"/>
                  </a:lnTo>
                  <a:lnTo>
                    <a:pt x="18238" y="138516"/>
                  </a:lnTo>
                  <a:lnTo>
                    <a:pt x="18255" y="138340"/>
                  </a:lnTo>
                  <a:lnTo>
                    <a:pt x="18247" y="138121"/>
                  </a:lnTo>
                  <a:lnTo>
                    <a:pt x="18230" y="137946"/>
                  </a:lnTo>
                  <a:lnTo>
                    <a:pt x="18204" y="137815"/>
                  </a:lnTo>
                  <a:lnTo>
                    <a:pt x="18170" y="137727"/>
                  </a:lnTo>
                  <a:lnTo>
                    <a:pt x="18119" y="137727"/>
                  </a:lnTo>
                  <a:lnTo>
                    <a:pt x="18026" y="137858"/>
                  </a:lnTo>
                  <a:lnTo>
                    <a:pt x="17941" y="137858"/>
                  </a:lnTo>
                  <a:lnTo>
                    <a:pt x="17873" y="137771"/>
                  </a:lnTo>
                  <a:lnTo>
                    <a:pt x="17822" y="137595"/>
                  </a:lnTo>
                  <a:lnTo>
                    <a:pt x="17780" y="137376"/>
                  </a:lnTo>
                  <a:lnTo>
                    <a:pt x="17746" y="137113"/>
                  </a:lnTo>
                  <a:lnTo>
                    <a:pt x="17729" y="136763"/>
                  </a:lnTo>
                  <a:lnTo>
                    <a:pt x="17720" y="136412"/>
                  </a:lnTo>
                  <a:lnTo>
                    <a:pt x="17720" y="136018"/>
                  </a:lnTo>
                  <a:lnTo>
                    <a:pt x="17737" y="135624"/>
                  </a:lnTo>
                  <a:lnTo>
                    <a:pt x="17754" y="135229"/>
                  </a:lnTo>
                  <a:lnTo>
                    <a:pt x="17780" y="134835"/>
                  </a:lnTo>
                  <a:lnTo>
                    <a:pt x="17814" y="134440"/>
                  </a:lnTo>
                  <a:lnTo>
                    <a:pt x="17848" y="134134"/>
                  </a:lnTo>
                  <a:lnTo>
                    <a:pt x="17890" y="133827"/>
                  </a:lnTo>
                  <a:lnTo>
                    <a:pt x="17933" y="133608"/>
                  </a:lnTo>
                  <a:lnTo>
                    <a:pt x="17992" y="133345"/>
                  </a:lnTo>
                  <a:lnTo>
                    <a:pt x="18052" y="133126"/>
                  </a:lnTo>
                  <a:lnTo>
                    <a:pt x="18119" y="132951"/>
                  </a:lnTo>
                  <a:lnTo>
                    <a:pt x="18187" y="132819"/>
                  </a:lnTo>
                  <a:lnTo>
                    <a:pt x="18255" y="132731"/>
                  </a:lnTo>
                  <a:lnTo>
                    <a:pt x="18332" y="132644"/>
                  </a:lnTo>
                  <a:lnTo>
                    <a:pt x="18476" y="132556"/>
                  </a:lnTo>
                  <a:close/>
                  <a:moveTo>
                    <a:pt x="16379" y="134703"/>
                  </a:moveTo>
                  <a:lnTo>
                    <a:pt x="16464" y="134791"/>
                  </a:lnTo>
                  <a:lnTo>
                    <a:pt x="16540" y="134879"/>
                  </a:lnTo>
                  <a:lnTo>
                    <a:pt x="16600" y="134966"/>
                  </a:lnTo>
                  <a:lnTo>
                    <a:pt x="16651" y="135098"/>
                  </a:lnTo>
                  <a:lnTo>
                    <a:pt x="16702" y="135273"/>
                  </a:lnTo>
                  <a:lnTo>
                    <a:pt x="16744" y="135448"/>
                  </a:lnTo>
                  <a:lnTo>
                    <a:pt x="16786" y="135580"/>
                  </a:lnTo>
                  <a:lnTo>
                    <a:pt x="16812" y="135755"/>
                  </a:lnTo>
                  <a:lnTo>
                    <a:pt x="16829" y="135930"/>
                  </a:lnTo>
                  <a:lnTo>
                    <a:pt x="16837" y="136106"/>
                  </a:lnTo>
                  <a:lnTo>
                    <a:pt x="16829" y="136325"/>
                  </a:lnTo>
                  <a:lnTo>
                    <a:pt x="16812" y="136544"/>
                  </a:lnTo>
                  <a:lnTo>
                    <a:pt x="16786" y="136807"/>
                  </a:lnTo>
                  <a:lnTo>
                    <a:pt x="16752" y="137070"/>
                  </a:lnTo>
                  <a:lnTo>
                    <a:pt x="16727" y="137026"/>
                  </a:lnTo>
                  <a:lnTo>
                    <a:pt x="16685" y="136982"/>
                  </a:lnTo>
                  <a:lnTo>
                    <a:pt x="16651" y="137026"/>
                  </a:lnTo>
                  <a:lnTo>
                    <a:pt x="16625" y="137157"/>
                  </a:lnTo>
                  <a:lnTo>
                    <a:pt x="16608" y="137333"/>
                  </a:lnTo>
                  <a:lnTo>
                    <a:pt x="16600" y="137508"/>
                  </a:lnTo>
                  <a:lnTo>
                    <a:pt x="16600" y="137683"/>
                  </a:lnTo>
                  <a:lnTo>
                    <a:pt x="16617" y="137858"/>
                  </a:lnTo>
                  <a:lnTo>
                    <a:pt x="16642" y="137990"/>
                  </a:lnTo>
                  <a:lnTo>
                    <a:pt x="16685" y="138121"/>
                  </a:lnTo>
                  <a:lnTo>
                    <a:pt x="16727" y="138165"/>
                  </a:lnTo>
                  <a:lnTo>
                    <a:pt x="16820" y="138384"/>
                  </a:lnTo>
                  <a:lnTo>
                    <a:pt x="16905" y="138603"/>
                  </a:lnTo>
                  <a:lnTo>
                    <a:pt x="16990" y="138866"/>
                  </a:lnTo>
                  <a:lnTo>
                    <a:pt x="17067" y="139217"/>
                  </a:lnTo>
                  <a:lnTo>
                    <a:pt x="17118" y="139392"/>
                  </a:lnTo>
                  <a:lnTo>
                    <a:pt x="17152" y="139611"/>
                  </a:lnTo>
                  <a:lnTo>
                    <a:pt x="17177" y="139874"/>
                  </a:lnTo>
                  <a:lnTo>
                    <a:pt x="17194" y="140093"/>
                  </a:lnTo>
                  <a:lnTo>
                    <a:pt x="17202" y="140356"/>
                  </a:lnTo>
                  <a:lnTo>
                    <a:pt x="17202" y="140575"/>
                  </a:lnTo>
                  <a:lnTo>
                    <a:pt x="17194" y="140838"/>
                  </a:lnTo>
                  <a:lnTo>
                    <a:pt x="17169" y="141145"/>
                  </a:lnTo>
                  <a:lnTo>
                    <a:pt x="17169" y="141539"/>
                  </a:lnTo>
                  <a:lnTo>
                    <a:pt x="17152" y="141846"/>
                  </a:lnTo>
                  <a:lnTo>
                    <a:pt x="17143" y="141934"/>
                  </a:lnTo>
                  <a:lnTo>
                    <a:pt x="17126" y="142021"/>
                  </a:lnTo>
                  <a:lnTo>
                    <a:pt x="17109" y="142065"/>
                  </a:lnTo>
                  <a:lnTo>
                    <a:pt x="17084" y="142109"/>
                  </a:lnTo>
                  <a:lnTo>
                    <a:pt x="17041" y="142065"/>
                  </a:lnTo>
                  <a:lnTo>
                    <a:pt x="16973" y="141890"/>
                  </a:lnTo>
                  <a:lnTo>
                    <a:pt x="16905" y="141627"/>
                  </a:lnTo>
                  <a:lnTo>
                    <a:pt x="16820" y="141189"/>
                  </a:lnTo>
                  <a:lnTo>
                    <a:pt x="16829" y="141057"/>
                  </a:lnTo>
                  <a:lnTo>
                    <a:pt x="16820" y="140838"/>
                  </a:lnTo>
                  <a:lnTo>
                    <a:pt x="16803" y="140707"/>
                  </a:lnTo>
                  <a:lnTo>
                    <a:pt x="16769" y="140575"/>
                  </a:lnTo>
                  <a:lnTo>
                    <a:pt x="16735" y="140531"/>
                  </a:lnTo>
                  <a:lnTo>
                    <a:pt x="16702" y="140531"/>
                  </a:lnTo>
                  <a:lnTo>
                    <a:pt x="16659" y="140619"/>
                  </a:lnTo>
                  <a:lnTo>
                    <a:pt x="16634" y="140750"/>
                  </a:lnTo>
                  <a:lnTo>
                    <a:pt x="16617" y="140926"/>
                  </a:lnTo>
                  <a:lnTo>
                    <a:pt x="16591" y="141627"/>
                  </a:lnTo>
                  <a:lnTo>
                    <a:pt x="16574" y="141977"/>
                  </a:lnTo>
                  <a:lnTo>
                    <a:pt x="16549" y="142284"/>
                  </a:lnTo>
                  <a:lnTo>
                    <a:pt x="16515" y="142547"/>
                  </a:lnTo>
                  <a:lnTo>
                    <a:pt x="16472" y="142810"/>
                  </a:lnTo>
                  <a:lnTo>
                    <a:pt x="16421" y="143029"/>
                  </a:lnTo>
                  <a:lnTo>
                    <a:pt x="16362" y="143248"/>
                  </a:lnTo>
                  <a:lnTo>
                    <a:pt x="16319" y="143380"/>
                  </a:lnTo>
                  <a:lnTo>
                    <a:pt x="16269" y="143423"/>
                  </a:lnTo>
                  <a:lnTo>
                    <a:pt x="16218" y="143511"/>
                  </a:lnTo>
                  <a:lnTo>
                    <a:pt x="16167" y="143511"/>
                  </a:lnTo>
                  <a:lnTo>
                    <a:pt x="16116" y="143467"/>
                  </a:lnTo>
                  <a:lnTo>
                    <a:pt x="16073" y="143423"/>
                  </a:lnTo>
                  <a:lnTo>
                    <a:pt x="16022" y="143380"/>
                  </a:lnTo>
                  <a:lnTo>
                    <a:pt x="15980" y="143248"/>
                  </a:lnTo>
                  <a:lnTo>
                    <a:pt x="15946" y="143117"/>
                  </a:lnTo>
                  <a:lnTo>
                    <a:pt x="15912" y="142985"/>
                  </a:lnTo>
                  <a:lnTo>
                    <a:pt x="15886" y="142810"/>
                  </a:lnTo>
                  <a:lnTo>
                    <a:pt x="15869" y="142591"/>
                  </a:lnTo>
                  <a:lnTo>
                    <a:pt x="15852" y="142372"/>
                  </a:lnTo>
                  <a:lnTo>
                    <a:pt x="15852" y="142153"/>
                  </a:lnTo>
                  <a:lnTo>
                    <a:pt x="15852" y="141890"/>
                  </a:lnTo>
                  <a:lnTo>
                    <a:pt x="15869" y="141583"/>
                  </a:lnTo>
                  <a:lnTo>
                    <a:pt x="15886" y="141452"/>
                  </a:lnTo>
                  <a:lnTo>
                    <a:pt x="15903" y="141276"/>
                  </a:lnTo>
                  <a:lnTo>
                    <a:pt x="15912" y="141145"/>
                  </a:lnTo>
                  <a:lnTo>
                    <a:pt x="15920" y="140926"/>
                  </a:lnTo>
                  <a:lnTo>
                    <a:pt x="15912" y="140750"/>
                  </a:lnTo>
                  <a:lnTo>
                    <a:pt x="15886" y="140619"/>
                  </a:lnTo>
                  <a:lnTo>
                    <a:pt x="15852" y="140531"/>
                  </a:lnTo>
                  <a:lnTo>
                    <a:pt x="15819" y="140488"/>
                  </a:lnTo>
                  <a:lnTo>
                    <a:pt x="15785" y="140488"/>
                  </a:lnTo>
                  <a:lnTo>
                    <a:pt x="15751" y="140575"/>
                  </a:lnTo>
                  <a:lnTo>
                    <a:pt x="15725" y="140707"/>
                  </a:lnTo>
                  <a:lnTo>
                    <a:pt x="15700" y="140970"/>
                  </a:lnTo>
                  <a:lnTo>
                    <a:pt x="15674" y="141232"/>
                  </a:lnTo>
                  <a:lnTo>
                    <a:pt x="15640" y="141539"/>
                  </a:lnTo>
                  <a:lnTo>
                    <a:pt x="15589" y="141758"/>
                  </a:lnTo>
                  <a:lnTo>
                    <a:pt x="15538" y="141934"/>
                  </a:lnTo>
                  <a:lnTo>
                    <a:pt x="15479" y="142065"/>
                  </a:lnTo>
                  <a:lnTo>
                    <a:pt x="15419" y="142109"/>
                  </a:lnTo>
                  <a:lnTo>
                    <a:pt x="15360" y="142109"/>
                  </a:lnTo>
                  <a:lnTo>
                    <a:pt x="15301" y="142065"/>
                  </a:lnTo>
                  <a:lnTo>
                    <a:pt x="15241" y="141977"/>
                  </a:lnTo>
                  <a:lnTo>
                    <a:pt x="15190" y="141846"/>
                  </a:lnTo>
                  <a:lnTo>
                    <a:pt x="15139" y="141671"/>
                  </a:lnTo>
                  <a:lnTo>
                    <a:pt x="15088" y="141452"/>
                  </a:lnTo>
                  <a:lnTo>
                    <a:pt x="15046" y="141232"/>
                  </a:lnTo>
                  <a:lnTo>
                    <a:pt x="15012" y="140926"/>
                  </a:lnTo>
                  <a:lnTo>
                    <a:pt x="14986" y="140619"/>
                  </a:lnTo>
                  <a:lnTo>
                    <a:pt x="14969" y="140268"/>
                  </a:lnTo>
                  <a:lnTo>
                    <a:pt x="14961" y="139918"/>
                  </a:lnTo>
                  <a:lnTo>
                    <a:pt x="14969" y="139611"/>
                  </a:lnTo>
                  <a:lnTo>
                    <a:pt x="14978" y="139304"/>
                  </a:lnTo>
                  <a:lnTo>
                    <a:pt x="14995" y="139085"/>
                  </a:lnTo>
                  <a:lnTo>
                    <a:pt x="15012" y="138822"/>
                  </a:lnTo>
                  <a:lnTo>
                    <a:pt x="15037" y="138603"/>
                  </a:lnTo>
                  <a:lnTo>
                    <a:pt x="15071" y="138428"/>
                  </a:lnTo>
                  <a:lnTo>
                    <a:pt x="15105" y="138253"/>
                  </a:lnTo>
                  <a:lnTo>
                    <a:pt x="15139" y="138077"/>
                  </a:lnTo>
                  <a:lnTo>
                    <a:pt x="15224" y="137815"/>
                  </a:lnTo>
                  <a:lnTo>
                    <a:pt x="15318" y="137639"/>
                  </a:lnTo>
                  <a:lnTo>
                    <a:pt x="15411" y="137464"/>
                  </a:lnTo>
                  <a:lnTo>
                    <a:pt x="15513" y="137376"/>
                  </a:lnTo>
                  <a:lnTo>
                    <a:pt x="15513" y="137376"/>
                  </a:lnTo>
                  <a:lnTo>
                    <a:pt x="15496" y="137508"/>
                  </a:lnTo>
                  <a:lnTo>
                    <a:pt x="15496" y="137552"/>
                  </a:lnTo>
                  <a:lnTo>
                    <a:pt x="15496" y="137595"/>
                  </a:lnTo>
                  <a:lnTo>
                    <a:pt x="15513" y="137595"/>
                  </a:lnTo>
                  <a:lnTo>
                    <a:pt x="15640" y="137289"/>
                  </a:lnTo>
                  <a:lnTo>
                    <a:pt x="15657" y="137289"/>
                  </a:lnTo>
                  <a:lnTo>
                    <a:pt x="15674" y="137201"/>
                  </a:lnTo>
                  <a:lnTo>
                    <a:pt x="15691" y="137157"/>
                  </a:lnTo>
                  <a:lnTo>
                    <a:pt x="15691" y="137070"/>
                  </a:lnTo>
                  <a:lnTo>
                    <a:pt x="15700" y="136982"/>
                  </a:lnTo>
                  <a:lnTo>
                    <a:pt x="15691" y="136850"/>
                  </a:lnTo>
                  <a:lnTo>
                    <a:pt x="15683" y="136807"/>
                  </a:lnTo>
                  <a:lnTo>
                    <a:pt x="15666" y="136719"/>
                  </a:lnTo>
                  <a:lnTo>
                    <a:pt x="15717" y="136325"/>
                  </a:lnTo>
                  <a:lnTo>
                    <a:pt x="15768" y="135974"/>
                  </a:lnTo>
                  <a:lnTo>
                    <a:pt x="15827" y="135667"/>
                  </a:lnTo>
                  <a:lnTo>
                    <a:pt x="15895" y="135404"/>
                  </a:lnTo>
                  <a:lnTo>
                    <a:pt x="15963" y="135142"/>
                  </a:lnTo>
                  <a:lnTo>
                    <a:pt x="16039" y="134966"/>
                  </a:lnTo>
                  <a:lnTo>
                    <a:pt x="16124" y="134835"/>
                  </a:lnTo>
                  <a:lnTo>
                    <a:pt x="16218" y="134747"/>
                  </a:lnTo>
                  <a:lnTo>
                    <a:pt x="16294" y="134703"/>
                  </a:lnTo>
                  <a:close/>
                  <a:moveTo>
                    <a:pt x="6589" y="142065"/>
                  </a:moveTo>
                  <a:lnTo>
                    <a:pt x="6598" y="142459"/>
                  </a:lnTo>
                  <a:lnTo>
                    <a:pt x="6615" y="142898"/>
                  </a:lnTo>
                  <a:lnTo>
                    <a:pt x="6632" y="143292"/>
                  </a:lnTo>
                  <a:lnTo>
                    <a:pt x="6657" y="143686"/>
                  </a:lnTo>
                  <a:lnTo>
                    <a:pt x="6657" y="143686"/>
                  </a:lnTo>
                  <a:lnTo>
                    <a:pt x="6504" y="143511"/>
                  </a:lnTo>
                  <a:lnTo>
                    <a:pt x="6335" y="143423"/>
                  </a:lnTo>
                  <a:lnTo>
                    <a:pt x="6165" y="143380"/>
                  </a:lnTo>
                  <a:lnTo>
                    <a:pt x="6088" y="143423"/>
                  </a:lnTo>
                  <a:lnTo>
                    <a:pt x="6012" y="143467"/>
                  </a:lnTo>
                  <a:lnTo>
                    <a:pt x="5935" y="143555"/>
                  </a:lnTo>
                  <a:lnTo>
                    <a:pt x="5868" y="143643"/>
                  </a:lnTo>
                  <a:lnTo>
                    <a:pt x="5800" y="143818"/>
                  </a:lnTo>
                  <a:lnTo>
                    <a:pt x="5740" y="143993"/>
                  </a:lnTo>
                  <a:lnTo>
                    <a:pt x="5689" y="144256"/>
                  </a:lnTo>
                  <a:lnTo>
                    <a:pt x="5655" y="144563"/>
                  </a:lnTo>
                  <a:lnTo>
                    <a:pt x="5621" y="144913"/>
                  </a:lnTo>
                  <a:lnTo>
                    <a:pt x="5596" y="145308"/>
                  </a:lnTo>
                  <a:lnTo>
                    <a:pt x="5587" y="145790"/>
                  </a:lnTo>
                  <a:lnTo>
                    <a:pt x="5587" y="146184"/>
                  </a:lnTo>
                  <a:lnTo>
                    <a:pt x="5604" y="146579"/>
                  </a:lnTo>
                  <a:lnTo>
                    <a:pt x="5630" y="146885"/>
                  </a:lnTo>
                  <a:lnTo>
                    <a:pt x="5664" y="147192"/>
                  </a:lnTo>
                  <a:lnTo>
                    <a:pt x="5706" y="147455"/>
                  </a:lnTo>
                  <a:lnTo>
                    <a:pt x="5757" y="147718"/>
                  </a:lnTo>
                  <a:lnTo>
                    <a:pt x="5808" y="147893"/>
                  </a:lnTo>
                  <a:lnTo>
                    <a:pt x="5876" y="148068"/>
                  </a:lnTo>
                  <a:lnTo>
                    <a:pt x="5944" y="148200"/>
                  </a:lnTo>
                  <a:lnTo>
                    <a:pt x="6012" y="148331"/>
                  </a:lnTo>
                  <a:lnTo>
                    <a:pt x="6088" y="148419"/>
                  </a:lnTo>
                  <a:lnTo>
                    <a:pt x="6250" y="148507"/>
                  </a:lnTo>
                  <a:lnTo>
                    <a:pt x="6402" y="148550"/>
                  </a:lnTo>
                  <a:lnTo>
                    <a:pt x="6369" y="148813"/>
                  </a:lnTo>
                  <a:lnTo>
                    <a:pt x="6343" y="148682"/>
                  </a:lnTo>
                  <a:lnTo>
                    <a:pt x="6335" y="148638"/>
                  </a:lnTo>
                  <a:lnTo>
                    <a:pt x="6309" y="148594"/>
                  </a:lnTo>
                  <a:lnTo>
                    <a:pt x="6241" y="148550"/>
                  </a:lnTo>
                  <a:lnTo>
                    <a:pt x="6173" y="148550"/>
                  </a:lnTo>
                  <a:lnTo>
                    <a:pt x="6122" y="148638"/>
                  </a:lnTo>
                  <a:lnTo>
                    <a:pt x="6063" y="148770"/>
                  </a:lnTo>
                  <a:lnTo>
                    <a:pt x="6020" y="148945"/>
                  </a:lnTo>
                  <a:lnTo>
                    <a:pt x="5986" y="149120"/>
                  </a:lnTo>
                  <a:lnTo>
                    <a:pt x="5952" y="149383"/>
                  </a:lnTo>
                  <a:lnTo>
                    <a:pt x="5935" y="149602"/>
                  </a:lnTo>
                  <a:lnTo>
                    <a:pt x="5868" y="149427"/>
                  </a:lnTo>
                  <a:lnTo>
                    <a:pt x="5800" y="149252"/>
                  </a:lnTo>
                  <a:lnTo>
                    <a:pt x="5732" y="149120"/>
                  </a:lnTo>
                  <a:lnTo>
                    <a:pt x="5664" y="149032"/>
                  </a:lnTo>
                  <a:lnTo>
                    <a:pt x="5587" y="148945"/>
                  </a:lnTo>
                  <a:lnTo>
                    <a:pt x="5511" y="148857"/>
                  </a:lnTo>
                  <a:lnTo>
                    <a:pt x="5290" y="148857"/>
                  </a:lnTo>
                  <a:lnTo>
                    <a:pt x="5222" y="148945"/>
                  </a:lnTo>
                  <a:lnTo>
                    <a:pt x="5146" y="149032"/>
                  </a:lnTo>
                  <a:lnTo>
                    <a:pt x="5078" y="149120"/>
                  </a:lnTo>
                  <a:lnTo>
                    <a:pt x="5010" y="149295"/>
                  </a:lnTo>
                  <a:lnTo>
                    <a:pt x="4951" y="149471"/>
                  </a:lnTo>
                  <a:lnTo>
                    <a:pt x="4883" y="149646"/>
                  </a:lnTo>
                  <a:lnTo>
                    <a:pt x="4823" y="149909"/>
                  </a:lnTo>
                  <a:lnTo>
                    <a:pt x="4806" y="149514"/>
                  </a:lnTo>
                  <a:lnTo>
                    <a:pt x="4781" y="149120"/>
                  </a:lnTo>
                  <a:lnTo>
                    <a:pt x="4747" y="148726"/>
                  </a:lnTo>
                  <a:lnTo>
                    <a:pt x="4713" y="148375"/>
                  </a:lnTo>
                  <a:lnTo>
                    <a:pt x="4670" y="147981"/>
                  </a:lnTo>
                  <a:lnTo>
                    <a:pt x="4619" y="147630"/>
                  </a:lnTo>
                  <a:lnTo>
                    <a:pt x="4569" y="147280"/>
                  </a:lnTo>
                  <a:lnTo>
                    <a:pt x="4518" y="146973"/>
                  </a:lnTo>
                  <a:lnTo>
                    <a:pt x="4704" y="146097"/>
                  </a:lnTo>
                  <a:lnTo>
                    <a:pt x="4891" y="145264"/>
                  </a:lnTo>
                  <a:lnTo>
                    <a:pt x="4993" y="144870"/>
                  </a:lnTo>
                  <a:lnTo>
                    <a:pt x="5095" y="144475"/>
                  </a:lnTo>
                  <a:lnTo>
                    <a:pt x="5205" y="144125"/>
                  </a:lnTo>
                  <a:lnTo>
                    <a:pt x="5316" y="143818"/>
                  </a:lnTo>
                  <a:lnTo>
                    <a:pt x="5460" y="143467"/>
                  </a:lnTo>
                  <a:lnTo>
                    <a:pt x="5613" y="143161"/>
                  </a:lnTo>
                  <a:lnTo>
                    <a:pt x="5766" y="142898"/>
                  </a:lnTo>
                  <a:lnTo>
                    <a:pt x="5919" y="142635"/>
                  </a:lnTo>
                  <a:lnTo>
                    <a:pt x="6071" y="142459"/>
                  </a:lnTo>
                  <a:lnTo>
                    <a:pt x="6224" y="142328"/>
                  </a:lnTo>
                  <a:lnTo>
                    <a:pt x="6385" y="142197"/>
                  </a:lnTo>
                  <a:lnTo>
                    <a:pt x="6547" y="142153"/>
                  </a:lnTo>
                  <a:lnTo>
                    <a:pt x="6572" y="142109"/>
                  </a:lnTo>
                  <a:lnTo>
                    <a:pt x="6589" y="142065"/>
                  </a:lnTo>
                  <a:close/>
                  <a:moveTo>
                    <a:pt x="7116" y="140137"/>
                  </a:moveTo>
                  <a:lnTo>
                    <a:pt x="7158" y="140181"/>
                  </a:lnTo>
                  <a:lnTo>
                    <a:pt x="7201" y="140268"/>
                  </a:lnTo>
                  <a:lnTo>
                    <a:pt x="7252" y="140400"/>
                  </a:lnTo>
                  <a:lnTo>
                    <a:pt x="7311" y="140575"/>
                  </a:lnTo>
                  <a:lnTo>
                    <a:pt x="7353" y="140794"/>
                  </a:lnTo>
                  <a:lnTo>
                    <a:pt x="7387" y="141013"/>
                  </a:lnTo>
                  <a:lnTo>
                    <a:pt x="7421" y="141276"/>
                  </a:lnTo>
                  <a:lnTo>
                    <a:pt x="7438" y="141539"/>
                  </a:lnTo>
                  <a:lnTo>
                    <a:pt x="7447" y="141846"/>
                  </a:lnTo>
                  <a:lnTo>
                    <a:pt x="7455" y="142153"/>
                  </a:lnTo>
                  <a:lnTo>
                    <a:pt x="7455" y="142459"/>
                  </a:lnTo>
                  <a:lnTo>
                    <a:pt x="7447" y="143073"/>
                  </a:lnTo>
                  <a:lnTo>
                    <a:pt x="7413" y="143730"/>
                  </a:lnTo>
                  <a:lnTo>
                    <a:pt x="7379" y="144344"/>
                  </a:lnTo>
                  <a:lnTo>
                    <a:pt x="7336" y="144870"/>
                  </a:lnTo>
                  <a:lnTo>
                    <a:pt x="7328" y="145089"/>
                  </a:lnTo>
                  <a:lnTo>
                    <a:pt x="7336" y="145220"/>
                  </a:lnTo>
                  <a:lnTo>
                    <a:pt x="7362" y="145395"/>
                  </a:lnTo>
                  <a:lnTo>
                    <a:pt x="7387" y="145483"/>
                  </a:lnTo>
                  <a:lnTo>
                    <a:pt x="7421" y="145571"/>
                  </a:lnTo>
                  <a:lnTo>
                    <a:pt x="7455" y="145571"/>
                  </a:lnTo>
                  <a:lnTo>
                    <a:pt x="7489" y="145527"/>
                  </a:lnTo>
                  <a:lnTo>
                    <a:pt x="7515" y="145439"/>
                  </a:lnTo>
                  <a:lnTo>
                    <a:pt x="7574" y="145089"/>
                  </a:lnTo>
                  <a:lnTo>
                    <a:pt x="7642" y="144782"/>
                  </a:lnTo>
                  <a:lnTo>
                    <a:pt x="7710" y="144563"/>
                  </a:lnTo>
                  <a:lnTo>
                    <a:pt x="7778" y="144388"/>
                  </a:lnTo>
                  <a:lnTo>
                    <a:pt x="7854" y="144300"/>
                  </a:lnTo>
                  <a:lnTo>
                    <a:pt x="7931" y="144256"/>
                  </a:lnTo>
                  <a:lnTo>
                    <a:pt x="8007" y="144300"/>
                  </a:lnTo>
                  <a:lnTo>
                    <a:pt x="8092" y="144431"/>
                  </a:lnTo>
                  <a:lnTo>
                    <a:pt x="8169" y="144607"/>
                  </a:lnTo>
                  <a:lnTo>
                    <a:pt x="8228" y="144870"/>
                  </a:lnTo>
                  <a:lnTo>
                    <a:pt x="8270" y="145132"/>
                  </a:lnTo>
                  <a:lnTo>
                    <a:pt x="8304" y="145483"/>
                  </a:lnTo>
                  <a:lnTo>
                    <a:pt x="8321" y="145834"/>
                  </a:lnTo>
                  <a:lnTo>
                    <a:pt x="8321" y="146184"/>
                  </a:lnTo>
                  <a:lnTo>
                    <a:pt x="8313" y="146403"/>
                  </a:lnTo>
                  <a:lnTo>
                    <a:pt x="8304" y="146579"/>
                  </a:lnTo>
                  <a:lnTo>
                    <a:pt x="8287" y="146798"/>
                  </a:lnTo>
                  <a:lnTo>
                    <a:pt x="8262" y="146973"/>
                  </a:lnTo>
                  <a:lnTo>
                    <a:pt x="8236" y="147104"/>
                  </a:lnTo>
                  <a:lnTo>
                    <a:pt x="8194" y="147236"/>
                  </a:lnTo>
                  <a:lnTo>
                    <a:pt x="8160" y="147323"/>
                  </a:lnTo>
                  <a:lnTo>
                    <a:pt x="8118" y="147367"/>
                  </a:lnTo>
                  <a:lnTo>
                    <a:pt x="8058" y="147280"/>
                  </a:lnTo>
                  <a:lnTo>
                    <a:pt x="7999" y="147280"/>
                  </a:lnTo>
                  <a:lnTo>
                    <a:pt x="7939" y="147236"/>
                  </a:lnTo>
                  <a:lnTo>
                    <a:pt x="7880" y="147280"/>
                  </a:lnTo>
                  <a:lnTo>
                    <a:pt x="7846" y="147367"/>
                  </a:lnTo>
                  <a:lnTo>
                    <a:pt x="7820" y="147455"/>
                  </a:lnTo>
                  <a:lnTo>
                    <a:pt x="7803" y="147630"/>
                  </a:lnTo>
                  <a:lnTo>
                    <a:pt x="7803" y="147805"/>
                  </a:lnTo>
                  <a:lnTo>
                    <a:pt x="7812" y="147981"/>
                  </a:lnTo>
                  <a:lnTo>
                    <a:pt x="7829" y="148156"/>
                  </a:lnTo>
                  <a:lnTo>
                    <a:pt x="7854" y="148287"/>
                  </a:lnTo>
                  <a:lnTo>
                    <a:pt x="7880" y="148419"/>
                  </a:lnTo>
                  <a:lnTo>
                    <a:pt x="7948" y="148507"/>
                  </a:lnTo>
                  <a:lnTo>
                    <a:pt x="8016" y="148550"/>
                  </a:lnTo>
                  <a:lnTo>
                    <a:pt x="8084" y="148550"/>
                  </a:lnTo>
                  <a:lnTo>
                    <a:pt x="8152" y="148507"/>
                  </a:lnTo>
                  <a:lnTo>
                    <a:pt x="8177" y="148594"/>
                  </a:lnTo>
                  <a:lnTo>
                    <a:pt x="8194" y="148682"/>
                  </a:lnTo>
                  <a:lnTo>
                    <a:pt x="8211" y="148813"/>
                  </a:lnTo>
                  <a:lnTo>
                    <a:pt x="8228" y="148945"/>
                  </a:lnTo>
                  <a:lnTo>
                    <a:pt x="8236" y="149076"/>
                  </a:lnTo>
                  <a:lnTo>
                    <a:pt x="8236" y="149252"/>
                  </a:lnTo>
                  <a:lnTo>
                    <a:pt x="8236" y="149690"/>
                  </a:lnTo>
                  <a:lnTo>
                    <a:pt x="8253" y="149909"/>
                  </a:lnTo>
                  <a:lnTo>
                    <a:pt x="8262" y="150128"/>
                  </a:lnTo>
                  <a:lnTo>
                    <a:pt x="8262" y="150303"/>
                  </a:lnTo>
                  <a:lnTo>
                    <a:pt x="8253" y="150478"/>
                  </a:lnTo>
                  <a:lnTo>
                    <a:pt x="8236" y="150610"/>
                  </a:lnTo>
                  <a:lnTo>
                    <a:pt x="8211" y="150741"/>
                  </a:lnTo>
                  <a:lnTo>
                    <a:pt x="8169" y="150829"/>
                  </a:lnTo>
                  <a:lnTo>
                    <a:pt x="8126" y="150873"/>
                  </a:lnTo>
                  <a:lnTo>
                    <a:pt x="8075" y="151004"/>
                  </a:lnTo>
                  <a:lnTo>
                    <a:pt x="8024" y="151092"/>
                  </a:lnTo>
                  <a:lnTo>
                    <a:pt x="7973" y="151136"/>
                  </a:lnTo>
                  <a:lnTo>
                    <a:pt x="7931" y="151136"/>
                  </a:lnTo>
                  <a:lnTo>
                    <a:pt x="7888" y="151092"/>
                  </a:lnTo>
                  <a:lnTo>
                    <a:pt x="7846" y="151004"/>
                  </a:lnTo>
                  <a:lnTo>
                    <a:pt x="7744" y="150741"/>
                  </a:lnTo>
                  <a:lnTo>
                    <a:pt x="7685" y="150478"/>
                  </a:lnTo>
                  <a:lnTo>
                    <a:pt x="7634" y="150172"/>
                  </a:lnTo>
                  <a:lnTo>
                    <a:pt x="7583" y="149821"/>
                  </a:lnTo>
                  <a:lnTo>
                    <a:pt x="7540" y="149471"/>
                  </a:lnTo>
                  <a:lnTo>
                    <a:pt x="7481" y="148726"/>
                  </a:lnTo>
                  <a:lnTo>
                    <a:pt x="7421" y="147937"/>
                  </a:lnTo>
                  <a:lnTo>
                    <a:pt x="7396" y="147762"/>
                  </a:lnTo>
                  <a:lnTo>
                    <a:pt x="7362" y="147630"/>
                  </a:lnTo>
                  <a:lnTo>
                    <a:pt x="7319" y="147586"/>
                  </a:lnTo>
                  <a:lnTo>
                    <a:pt x="7277" y="147586"/>
                  </a:lnTo>
                  <a:lnTo>
                    <a:pt x="7243" y="147674"/>
                  </a:lnTo>
                  <a:lnTo>
                    <a:pt x="7218" y="147805"/>
                  </a:lnTo>
                  <a:lnTo>
                    <a:pt x="7209" y="148025"/>
                  </a:lnTo>
                  <a:lnTo>
                    <a:pt x="7209" y="148112"/>
                  </a:lnTo>
                  <a:lnTo>
                    <a:pt x="7209" y="148244"/>
                  </a:lnTo>
                  <a:lnTo>
                    <a:pt x="7226" y="148419"/>
                  </a:lnTo>
                  <a:lnTo>
                    <a:pt x="7218" y="148550"/>
                  </a:lnTo>
                  <a:lnTo>
                    <a:pt x="7218" y="149383"/>
                  </a:lnTo>
                  <a:lnTo>
                    <a:pt x="7192" y="150478"/>
                  </a:lnTo>
                  <a:lnTo>
                    <a:pt x="7167" y="151092"/>
                  </a:lnTo>
                  <a:lnTo>
                    <a:pt x="7141" y="151705"/>
                  </a:lnTo>
                  <a:lnTo>
                    <a:pt x="7116" y="152319"/>
                  </a:lnTo>
                  <a:lnTo>
                    <a:pt x="7073" y="152932"/>
                  </a:lnTo>
                  <a:lnTo>
                    <a:pt x="7031" y="153502"/>
                  </a:lnTo>
                  <a:lnTo>
                    <a:pt x="6980" y="153984"/>
                  </a:lnTo>
                  <a:lnTo>
                    <a:pt x="6920" y="154422"/>
                  </a:lnTo>
                  <a:lnTo>
                    <a:pt x="6852" y="154773"/>
                  </a:lnTo>
                  <a:lnTo>
                    <a:pt x="6819" y="154904"/>
                  </a:lnTo>
                  <a:lnTo>
                    <a:pt x="6776" y="154992"/>
                  </a:lnTo>
                  <a:lnTo>
                    <a:pt x="6734" y="155080"/>
                  </a:lnTo>
                  <a:lnTo>
                    <a:pt x="6649" y="155080"/>
                  </a:lnTo>
                  <a:lnTo>
                    <a:pt x="6598" y="155036"/>
                  </a:lnTo>
                  <a:lnTo>
                    <a:pt x="6547" y="154948"/>
                  </a:lnTo>
                  <a:lnTo>
                    <a:pt x="6496" y="154817"/>
                  </a:lnTo>
                  <a:lnTo>
                    <a:pt x="6462" y="154685"/>
                  </a:lnTo>
                  <a:lnTo>
                    <a:pt x="6436" y="154554"/>
                  </a:lnTo>
                  <a:lnTo>
                    <a:pt x="6411" y="154335"/>
                  </a:lnTo>
                  <a:lnTo>
                    <a:pt x="6394" y="154116"/>
                  </a:lnTo>
                  <a:lnTo>
                    <a:pt x="6369" y="153634"/>
                  </a:lnTo>
                  <a:lnTo>
                    <a:pt x="6360" y="153064"/>
                  </a:lnTo>
                  <a:lnTo>
                    <a:pt x="6360" y="152538"/>
                  </a:lnTo>
                  <a:lnTo>
                    <a:pt x="6369" y="151968"/>
                  </a:lnTo>
                  <a:lnTo>
                    <a:pt x="6377" y="151486"/>
                  </a:lnTo>
                  <a:lnTo>
                    <a:pt x="6394" y="151136"/>
                  </a:lnTo>
                  <a:lnTo>
                    <a:pt x="6419" y="150698"/>
                  </a:lnTo>
                  <a:lnTo>
                    <a:pt x="6445" y="150347"/>
                  </a:lnTo>
                  <a:lnTo>
                    <a:pt x="6479" y="149953"/>
                  </a:lnTo>
                  <a:lnTo>
                    <a:pt x="6521" y="149602"/>
                  </a:lnTo>
                  <a:lnTo>
                    <a:pt x="6564" y="149252"/>
                  </a:lnTo>
                  <a:lnTo>
                    <a:pt x="6615" y="148945"/>
                  </a:lnTo>
                  <a:lnTo>
                    <a:pt x="6734" y="148331"/>
                  </a:lnTo>
                  <a:lnTo>
                    <a:pt x="6751" y="148200"/>
                  </a:lnTo>
                  <a:lnTo>
                    <a:pt x="6759" y="148025"/>
                  </a:lnTo>
                  <a:lnTo>
                    <a:pt x="6759" y="147893"/>
                  </a:lnTo>
                  <a:lnTo>
                    <a:pt x="6751" y="147718"/>
                  </a:lnTo>
                  <a:lnTo>
                    <a:pt x="6734" y="147586"/>
                  </a:lnTo>
                  <a:lnTo>
                    <a:pt x="6717" y="147455"/>
                  </a:lnTo>
                  <a:lnTo>
                    <a:pt x="6691" y="147367"/>
                  </a:lnTo>
                  <a:lnTo>
                    <a:pt x="6657" y="147367"/>
                  </a:lnTo>
                  <a:lnTo>
                    <a:pt x="6521" y="147455"/>
                  </a:lnTo>
                  <a:lnTo>
                    <a:pt x="6385" y="147543"/>
                  </a:lnTo>
                  <a:lnTo>
                    <a:pt x="6241" y="147543"/>
                  </a:lnTo>
                  <a:lnTo>
                    <a:pt x="6173" y="147499"/>
                  </a:lnTo>
                  <a:lnTo>
                    <a:pt x="6105" y="147411"/>
                  </a:lnTo>
                  <a:lnTo>
                    <a:pt x="6071" y="147367"/>
                  </a:lnTo>
                  <a:lnTo>
                    <a:pt x="6029" y="147236"/>
                  </a:lnTo>
                  <a:lnTo>
                    <a:pt x="5952" y="146973"/>
                  </a:lnTo>
                  <a:lnTo>
                    <a:pt x="5885" y="146622"/>
                  </a:lnTo>
                  <a:lnTo>
                    <a:pt x="5859" y="146403"/>
                  </a:lnTo>
                  <a:lnTo>
                    <a:pt x="5842" y="146228"/>
                  </a:lnTo>
                  <a:lnTo>
                    <a:pt x="5825" y="146009"/>
                  </a:lnTo>
                  <a:lnTo>
                    <a:pt x="5817" y="145790"/>
                  </a:lnTo>
                  <a:lnTo>
                    <a:pt x="5817" y="145571"/>
                  </a:lnTo>
                  <a:lnTo>
                    <a:pt x="5825" y="145352"/>
                  </a:lnTo>
                  <a:lnTo>
                    <a:pt x="5842" y="145176"/>
                  </a:lnTo>
                  <a:lnTo>
                    <a:pt x="5876" y="145001"/>
                  </a:lnTo>
                  <a:lnTo>
                    <a:pt x="5910" y="144826"/>
                  </a:lnTo>
                  <a:lnTo>
                    <a:pt x="5969" y="144650"/>
                  </a:lnTo>
                  <a:lnTo>
                    <a:pt x="6012" y="144563"/>
                  </a:lnTo>
                  <a:lnTo>
                    <a:pt x="6063" y="144475"/>
                  </a:lnTo>
                  <a:lnTo>
                    <a:pt x="6173" y="144431"/>
                  </a:lnTo>
                  <a:lnTo>
                    <a:pt x="6284" y="144431"/>
                  </a:lnTo>
                  <a:lnTo>
                    <a:pt x="6402" y="144519"/>
                  </a:lnTo>
                  <a:lnTo>
                    <a:pt x="6521" y="144607"/>
                  </a:lnTo>
                  <a:lnTo>
                    <a:pt x="6640" y="144782"/>
                  </a:lnTo>
                  <a:lnTo>
                    <a:pt x="6835" y="145089"/>
                  </a:lnTo>
                  <a:lnTo>
                    <a:pt x="6869" y="145132"/>
                  </a:lnTo>
                  <a:lnTo>
                    <a:pt x="6895" y="145089"/>
                  </a:lnTo>
                  <a:lnTo>
                    <a:pt x="6920" y="145001"/>
                  </a:lnTo>
                  <a:lnTo>
                    <a:pt x="6946" y="144870"/>
                  </a:lnTo>
                  <a:lnTo>
                    <a:pt x="6963" y="144738"/>
                  </a:lnTo>
                  <a:lnTo>
                    <a:pt x="6971" y="144607"/>
                  </a:lnTo>
                  <a:lnTo>
                    <a:pt x="6971" y="144431"/>
                  </a:lnTo>
                  <a:lnTo>
                    <a:pt x="6954" y="144300"/>
                  </a:lnTo>
                  <a:lnTo>
                    <a:pt x="6886" y="143774"/>
                  </a:lnTo>
                  <a:lnTo>
                    <a:pt x="6835" y="143204"/>
                  </a:lnTo>
                  <a:lnTo>
                    <a:pt x="6810" y="142941"/>
                  </a:lnTo>
                  <a:lnTo>
                    <a:pt x="6802" y="142635"/>
                  </a:lnTo>
                  <a:lnTo>
                    <a:pt x="6793" y="142328"/>
                  </a:lnTo>
                  <a:lnTo>
                    <a:pt x="6793" y="141977"/>
                  </a:lnTo>
                  <a:lnTo>
                    <a:pt x="6802" y="141495"/>
                  </a:lnTo>
                  <a:lnTo>
                    <a:pt x="6827" y="141057"/>
                  </a:lnTo>
                  <a:lnTo>
                    <a:pt x="6869" y="140707"/>
                  </a:lnTo>
                  <a:lnTo>
                    <a:pt x="6895" y="140531"/>
                  </a:lnTo>
                  <a:lnTo>
                    <a:pt x="6920" y="140400"/>
                  </a:lnTo>
                  <a:lnTo>
                    <a:pt x="6954" y="140268"/>
                  </a:lnTo>
                  <a:lnTo>
                    <a:pt x="6988" y="140181"/>
                  </a:lnTo>
                  <a:lnTo>
                    <a:pt x="7031" y="140137"/>
                  </a:lnTo>
                  <a:close/>
                  <a:moveTo>
                    <a:pt x="10818" y="144607"/>
                  </a:moveTo>
                  <a:lnTo>
                    <a:pt x="10902" y="144650"/>
                  </a:lnTo>
                  <a:lnTo>
                    <a:pt x="11004" y="144826"/>
                  </a:lnTo>
                  <a:lnTo>
                    <a:pt x="11089" y="145045"/>
                  </a:lnTo>
                  <a:lnTo>
                    <a:pt x="11157" y="145308"/>
                  </a:lnTo>
                  <a:lnTo>
                    <a:pt x="11200" y="145614"/>
                  </a:lnTo>
                  <a:lnTo>
                    <a:pt x="11242" y="146009"/>
                  </a:lnTo>
                  <a:lnTo>
                    <a:pt x="11259" y="146359"/>
                  </a:lnTo>
                  <a:lnTo>
                    <a:pt x="11276" y="146798"/>
                  </a:lnTo>
                  <a:lnTo>
                    <a:pt x="11276" y="147236"/>
                  </a:lnTo>
                  <a:lnTo>
                    <a:pt x="11268" y="147674"/>
                  </a:lnTo>
                  <a:lnTo>
                    <a:pt x="11251" y="148112"/>
                  </a:lnTo>
                  <a:lnTo>
                    <a:pt x="11234" y="148594"/>
                  </a:lnTo>
                  <a:lnTo>
                    <a:pt x="11200" y="149032"/>
                  </a:lnTo>
                  <a:lnTo>
                    <a:pt x="11140" y="149909"/>
                  </a:lnTo>
                  <a:lnTo>
                    <a:pt x="11072" y="150654"/>
                  </a:lnTo>
                  <a:lnTo>
                    <a:pt x="11064" y="150785"/>
                  </a:lnTo>
                  <a:lnTo>
                    <a:pt x="11055" y="150917"/>
                  </a:lnTo>
                  <a:lnTo>
                    <a:pt x="11064" y="151092"/>
                  </a:lnTo>
                  <a:lnTo>
                    <a:pt x="11081" y="151311"/>
                  </a:lnTo>
                  <a:lnTo>
                    <a:pt x="11115" y="151443"/>
                  </a:lnTo>
                  <a:lnTo>
                    <a:pt x="11149" y="151486"/>
                  </a:lnTo>
                  <a:lnTo>
                    <a:pt x="11191" y="151486"/>
                  </a:lnTo>
                  <a:lnTo>
                    <a:pt x="11225" y="151399"/>
                  </a:lnTo>
                  <a:lnTo>
                    <a:pt x="11242" y="151355"/>
                  </a:lnTo>
                  <a:lnTo>
                    <a:pt x="11259" y="151223"/>
                  </a:lnTo>
                  <a:lnTo>
                    <a:pt x="11327" y="150566"/>
                  </a:lnTo>
                  <a:lnTo>
                    <a:pt x="11378" y="150566"/>
                  </a:lnTo>
                  <a:lnTo>
                    <a:pt x="11395" y="150478"/>
                  </a:lnTo>
                  <a:lnTo>
                    <a:pt x="11412" y="150347"/>
                  </a:lnTo>
                  <a:lnTo>
                    <a:pt x="11429" y="149953"/>
                  </a:lnTo>
                  <a:lnTo>
                    <a:pt x="11454" y="149558"/>
                  </a:lnTo>
                  <a:lnTo>
                    <a:pt x="11480" y="149164"/>
                  </a:lnTo>
                  <a:lnTo>
                    <a:pt x="11522" y="148770"/>
                  </a:lnTo>
                  <a:lnTo>
                    <a:pt x="11573" y="148419"/>
                  </a:lnTo>
                  <a:lnTo>
                    <a:pt x="11624" y="148156"/>
                  </a:lnTo>
                  <a:lnTo>
                    <a:pt x="11692" y="147893"/>
                  </a:lnTo>
                  <a:lnTo>
                    <a:pt x="11769" y="147718"/>
                  </a:lnTo>
                  <a:lnTo>
                    <a:pt x="11853" y="147630"/>
                  </a:lnTo>
                  <a:lnTo>
                    <a:pt x="11938" y="147586"/>
                  </a:lnTo>
                  <a:lnTo>
                    <a:pt x="12023" y="147630"/>
                  </a:lnTo>
                  <a:lnTo>
                    <a:pt x="12108" y="147718"/>
                  </a:lnTo>
                  <a:lnTo>
                    <a:pt x="12185" y="147893"/>
                  </a:lnTo>
                  <a:lnTo>
                    <a:pt x="12252" y="148112"/>
                  </a:lnTo>
                  <a:lnTo>
                    <a:pt x="12320" y="148419"/>
                  </a:lnTo>
                  <a:lnTo>
                    <a:pt x="12371" y="148770"/>
                  </a:lnTo>
                  <a:lnTo>
                    <a:pt x="12388" y="148989"/>
                  </a:lnTo>
                  <a:lnTo>
                    <a:pt x="12405" y="149208"/>
                  </a:lnTo>
                  <a:lnTo>
                    <a:pt x="12431" y="149690"/>
                  </a:lnTo>
                  <a:lnTo>
                    <a:pt x="12431" y="150172"/>
                  </a:lnTo>
                  <a:lnTo>
                    <a:pt x="12422" y="150654"/>
                  </a:lnTo>
                  <a:lnTo>
                    <a:pt x="12388" y="151092"/>
                  </a:lnTo>
                  <a:lnTo>
                    <a:pt x="12346" y="151530"/>
                  </a:lnTo>
                  <a:lnTo>
                    <a:pt x="12286" y="151925"/>
                  </a:lnTo>
                  <a:lnTo>
                    <a:pt x="12210" y="152231"/>
                  </a:lnTo>
                  <a:lnTo>
                    <a:pt x="12142" y="152407"/>
                  </a:lnTo>
                  <a:lnTo>
                    <a:pt x="12066" y="152582"/>
                  </a:lnTo>
                  <a:lnTo>
                    <a:pt x="11989" y="152669"/>
                  </a:lnTo>
                  <a:lnTo>
                    <a:pt x="11904" y="152713"/>
                  </a:lnTo>
                  <a:lnTo>
                    <a:pt x="11743" y="152757"/>
                  </a:lnTo>
                  <a:lnTo>
                    <a:pt x="11582" y="152757"/>
                  </a:lnTo>
                  <a:lnTo>
                    <a:pt x="11539" y="152801"/>
                  </a:lnTo>
                  <a:lnTo>
                    <a:pt x="11514" y="152889"/>
                  </a:lnTo>
                  <a:lnTo>
                    <a:pt x="11488" y="153064"/>
                  </a:lnTo>
                  <a:lnTo>
                    <a:pt x="11480" y="153239"/>
                  </a:lnTo>
                  <a:lnTo>
                    <a:pt x="11480" y="153414"/>
                  </a:lnTo>
                  <a:lnTo>
                    <a:pt x="11488" y="153590"/>
                  </a:lnTo>
                  <a:lnTo>
                    <a:pt x="11514" y="153765"/>
                  </a:lnTo>
                  <a:lnTo>
                    <a:pt x="11556" y="153809"/>
                  </a:lnTo>
                  <a:lnTo>
                    <a:pt x="11650" y="153940"/>
                  </a:lnTo>
                  <a:lnTo>
                    <a:pt x="11735" y="154159"/>
                  </a:lnTo>
                  <a:lnTo>
                    <a:pt x="11785" y="154378"/>
                  </a:lnTo>
                  <a:lnTo>
                    <a:pt x="11828" y="154685"/>
                  </a:lnTo>
                  <a:lnTo>
                    <a:pt x="11853" y="154992"/>
                  </a:lnTo>
                  <a:lnTo>
                    <a:pt x="11862" y="155343"/>
                  </a:lnTo>
                  <a:lnTo>
                    <a:pt x="11853" y="155737"/>
                  </a:lnTo>
                  <a:lnTo>
                    <a:pt x="11828" y="156087"/>
                  </a:lnTo>
                  <a:lnTo>
                    <a:pt x="11794" y="156438"/>
                  </a:lnTo>
                  <a:lnTo>
                    <a:pt x="11752" y="156789"/>
                  </a:lnTo>
                  <a:lnTo>
                    <a:pt x="11701" y="157095"/>
                  </a:lnTo>
                  <a:lnTo>
                    <a:pt x="11633" y="157358"/>
                  </a:lnTo>
                  <a:lnTo>
                    <a:pt x="11565" y="157621"/>
                  </a:lnTo>
                  <a:lnTo>
                    <a:pt x="11488" y="157796"/>
                  </a:lnTo>
                  <a:lnTo>
                    <a:pt x="11412" y="157884"/>
                  </a:lnTo>
                  <a:lnTo>
                    <a:pt x="11327" y="157928"/>
                  </a:lnTo>
                  <a:lnTo>
                    <a:pt x="11259" y="157884"/>
                  </a:lnTo>
                  <a:lnTo>
                    <a:pt x="11191" y="157840"/>
                  </a:lnTo>
                  <a:lnTo>
                    <a:pt x="11123" y="157709"/>
                  </a:lnTo>
                  <a:lnTo>
                    <a:pt x="11064" y="157577"/>
                  </a:lnTo>
                  <a:lnTo>
                    <a:pt x="11013" y="157402"/>
                  </a:lnTo>
                  <a:lnTo>
                    <a:pt x="10962" y="157183"/>
                  </a:lnTo>
                  <a:lnTo>
                    <a:pt x="10919" y="156964"/>
                  </a:lnTo>
                  <a:lnTo>
                    <a:pt x="10877" y="156701"/>
                  </a:lnTo>
                  <a:lnTo>
                    <a:pt x="10843" y="156438"/>
                  </a:lnTo>
                  <a:lnTo>
                    <a:pt x="10818" y="156131"/>
                  </a:lnTo>
                  <a:lnTo>
                    <a:pt x="10792" y="155825"/>
                  </a:lnTo>
                  <a:lnTo>
                    <a:pt x="10775" y="155474"/>
                  </a:lnTo>
                  <a:lnTo>
                    <a:pt x="10767" y="155167"/>
                  </a:lnTo>
                  <a:lnTo>
                    <a:pt x="10767" y="154817"/>
                  </a:lnTo>
                  <a:lnTo>
                    <a:pt x="10767" y="154466"/>
                  </a:lnTo>
                  <a:lnTo>
                    <a:pt x="10775" y="154116"/>
                  </a:lnTo>
                  <a:lnTo>
                    <a:pt x="10775" y="153853"/>
                  </a:lnTo>
                  <a:lnTo>
                    <a:pt x="10767" y="153677"/>
                  </a:lnTo>
                  <a:lnTo>
                    <a:pt x="10733" y="153502"/>
                  </a:lnTo>
                  <a:lnTo>
                    <a:pt x="10699" y="153414"/>
                  </a:lnTo>
                  <a:lnTo>
                    <a:pt x="10665" y="153414"/>
                  </a:lnTo>
                  <a:lnTo>
                    <a:pt x="10622" y="153458"/>
                  </a:lnTo>
                  <a:lnTo>
                    <a:pt x="10588" y="153590"/>
                  </a:lnTo>
                  <a:lnTo>
                    <a:pt x="10571" y="153809"/>
                  </a:lnTo>
                  <a:lnTo>
                    <a:pt x="10529" y="154291"/>
                  </a:lnTo>
                  <a:lnTo>
                    <a:pt x="10486" y="154641"/>
                  </a:lnTo>
                  <a:lnTo>
                    <a:pt x="10427" y="154948"/>
                  </a:lnTo>
                  <a:lnTo>
                    <a:pt x="10368" y="155123"/>
                  </a:lnTo>
                  <a:lnTo>
                    <a:pt x="10291" y="155211"/>
                  </a:lnTo>
                  <a:lnTo>
                    <a:pt x="10223" y="155211"/>
                  </a:lnTo>
                  <a:lnTo>
                    <a:pt x="10155" y="155167"/>
                  </a:lnTo>
                  <a:lnTo>
                    <a:pt x="10079" y="155036"/>
                  </a:lnTo>
                  <a:lnTo>
                    <a:pt x="10019" y="154817"/>
                  </a:lnTo>
                  <a:lnTo>
                    <a:pt x="9960" y="154554"/>
                  </a:lnTo>
                  <a:lnTo>
                    <a:pt x="9909" y="154291"/>
                  </a:lnTo>
                  <a:lnTo>
                    <a:pt x="9867" y="153940"/>
                  </a:lnTo>
                  <a:lnTo>
                    <a:pt x="9841" y="153546"/>
                  </a:lnTo>
                  <a:lnTo>
                    <a:pt x="9824" y="153108"/>
                  </a:lnTo>
                  <a:lnTo>
                    <a:pt x="9833" y="152669"/>
                  </a:lnTo>
                  <a:lnTo>
                    <a:pt x="9858" y="152187"/>
                  </a:lnTo>
                  <a:lnTo>
                    <a:pt x="9884" y="151837"/>
                  </a:lnTo>
                  <a:lnTo>
                    <a:pt x="9918" y="151574"/>
                  </a:lnTo>
                  <a:lnTo>
                    <a:pt x="9960" y="151311"/>
                  </a:lnTo>
                  <a:lnTo>
                    <a:pt x="10002" y="151092"/>
                  </a:lnTo>
                  <a:lnTo>
                    <a:pt x="10045" y="150917"/>
                  </a:lnTo>
                  <a:lnTo>
                    <a:pt x="10096" y="150741"/>
                  </a:lnTo>
                  <a:lnTo>
                    <a:pt x="10147" y="150610"/>
                  </a:lnTo>
                  <a:lnTo>
                    <a:pt x="10206" y="150522"/>
                  </a:lnTo>
                  <a:lnTo>
                    <a:pt x="10266" y="150435"/>
                  </a:lnTo>
                  <a:lnTo>
                    <a:pt x="10325" y="150391"/>
                  </a:lnTo>
                  <a:lnTo>
                    <a:pt x="10444" y="150391"/>
                  </a:lnTo>
                  <a:lnTo>
                    <a:pt x="10571" y="150478"/>
                  </a:lnTo>
                  <a:lnTo>
                    <a:pt x="10690" y="150654"/>
                  </a:lnTo>
                  <a:lnTo>
                    <a:pt x="10741" y="150654"/>
                  </a:lnTo>
                  <a:lnTo>
                    <a:pt x="10775" y="150566"/>
                  </a:lnTo>
                  <a:lnTo>
                    <a:pt x="10809" y="150435"/>
                  </a:lnTo>
                  <a:lnTo>
                    <a:pt x="10826" y="150259"/>
                  </a:lnTo>
                  <a:lnTo>
                    <a:pt x="10826" y="150040"/>
                  </a:lnTo>
                  <a:lnTo>
                    <a:pt x="10818" y="149821"/>
                  </a:lnTo>
                  <a:lnTo>
                    <a:pt x="10792" y="149690"/>
                  </a:lnTo>
                  <a:lnTo>
                    <a:pt x="10750" y="149558"/>
                  </a:lnTo>
                  <a:lnTo>
                    <a:pt x="10656" y="149383"/>
                  </a:lnTo>
                  <a:lnTo>
                    <a:pt x="10563" y="149120"/>
                  </a:lnTo>
                  <a:lnTo>
                    <a:pt x="10478" y="148813"/>
                  </a:lnTo>
                  <a:lnTo>
                    <a:pt x="10419" y="148419"/>
                  </a:lnTo>
                  <a:lnTo>
                    <a:pt x="10385" y="148200"/>
                  </a:lnTo>
                  <a:lnTo>
                    <a:pt x="10368" y="147981"/>
                  </a:lnTo>
                  <a:lnTo>
                    <a:pt x="10351" y="147718"/>
                  </a:lnTo>
                  <a:lnTo>
                    <a:pt x="10334" y="147455"/>
                  </a:lnTo>
                  <a:lnTo>
                    <a:pt x="10325" y="147236"/>
                  </a:lnTo>
                  <a:lnTo>
                    <a:pt x="10325" y="146929"/>
                  </a:lnTo>
                  <a:lnTo>
                    <a:pt x="10334" y="146666"/>
                  </a:lnTo>
                  <a:lnTo>
                    <a:pt x="10351" y="146403"/>
                  </a:lnTo>
                  <a:lnTo>
                    <a:pt x="10385" y="145965"/>
                  </a:lnTo>
                  <a:lnTo>
                    <a:pt x="10435" y="145571"/>
                  </a:lnTo>
                  <a:lnTo>
                    <a:pt x="10495" y="145264"/>
                  </a:lnTo>
                  <a:lnTo>
                    <a:pt x="10571" y="145001"/>
                  </a:lnTo>
                  <a:lnTo>
                    <a:pt x="10648" y="144782"/>
                  </a:lnTo>
                  <a:lnTo>
                    <a:pt x="10733" y="144650"/>
                  </a:lnTo>
                  <a:lnTo>
                    <a:pt x="10818" y="144607"/>
                  </a:lnTo>
                  <a:close/>
                  <a:moveTo>
                    <a:pt x="3312" y="145045"/>
                  </a:moveTo>
                  <a:lnTo>
                    <a:pt x="3380" y="145089"/>
                  </a:lnTo>
                  <a:lnTo>
                    <a:pt x="3448" y="145132"/>
                  </a:lnTo>
                  <a:lnTo>
                    <a:pt x="3584" y="145308"/>
                  </a:lnTo>
                  <a:lnTo>
                    <a:pt x="3719" y="145571"/>
                  </a:lnTo>
                  <a:lnTo>
                    <a:pt x="3847" y="145877"/>
                  </a:lnTo>
                  <a:lnTo>
                    <a:pt x="4102" y="146491"/>
                  </a:lnTo>
                  <a:lnTo>
                    <a:pt x="4135" y="146579"/>
                  </a:lnTo>
                  <a:lnTo>
                    <a:pt x="4161" y="146535"/>
                  </a:lnTo>
                  <a:lnTo>
                    <a:pt x="4314" y="147236"/>
                  </a:lnTo>
                  <a:lnTo>
                    <a:pt x="4382" y="147586"/>
                  </a:lnTo>
                  <a:lnTo>
                    <a:pt x="4450" y="147981"/>
                  </a:lnTo>
                  <a:lnTo>
                    <a:pt x="4501" y="148331"/>
                  </a:lnTo>
                  <a:lnTo>
                    <a:pt x="4535" y="148682"/>
                  </a:lnTo>
                  <a:lnTo>
                    <a:pt x="4569" y="149032"/>
                  </a:lnTo>
                  <a:lnTo>
                    <a:pt x="4594" y="149383"/>
                  </a:lnTo>
                  <a:lnTo>
                    <a:pt x="4636" y="150084"/>
                  </a:lnTo>
                  <a:lnTo>
                    <a:pt x="4670" y="150829"/>
                  </a:lnTo>
                  <a:lnTo>
                    <a:pt x="4636" y="151180"/>
                  </a:lnTo>
                  <a:lnTo>
                    <a:pt x="4611" y="151530"/>
                  </a:lnTo>
                  <a:lnTo>
                    <a:pt x="4585" y="151881"/>
                  </a:lnTo>
                  <a:lnTo>
                    <a:pt x="4577" y="152231"/>
                  </a:lnTo>
                  <a:lnTo>
                    <a:pt x="4577" y="152626"/>
                  </a:lnTo>
                  <a:lnTo>
                    <a:pt x="4585" y="152976"/>
                  </a:lnTo>
                  <a:lnTo>
                    <a:pt x="4602" y="153327"/>
                  </a:lnTo>
                  <a:lnTo>
                    <a:pt x="4636" y="153677"/>
                  </a:lnTo>
                  <a:lnTo>
                    <a:pt x="4619" y="153765"/>
                  </a:lnTo>
                  <a:lnTo>
                    <a:pt x="4619" y="153853"/>
                  </a:lnTo>
                  <a:lnTo>
                    <a:pt x="4577" y="155255"/>
                  </a:lnTo>
                  <a:lnTo>
                    <a:pt x="4552" y="155956"/>
                  </a:lnTo>
                  <a:lnTo>
                    <a:pt x="4518" y="156613"/>
                  </a:lnTo>
                  <a:lnTo>
                    <a:pt x="4467" y="157271"/>
                  </a:lnTo>
                  <a:lnTo>
                    <a:pt x="4407" y="157928"/>
                  </a:lnTo>
                  <a:lnTo>
                    <a:pt x="4373" y="158191"/>
                  </a:lnTo>
                  <a:lnTo>
                    <a:pt x="4331" y="158498"/>
                  </a:lnTo>
                  <a:lnTo>
                    <a:pt x="4288" y="158760"/>
                  </a:lnTo>
                  <a:lnTo>
                    <a:pt x="4237" y="159023"/>
                  </a:lnTo>
                  <a:lnTo>
                    <a:pt x="4152" y="159286"/>
                  </a:lnTo>
                  <a:lnTo>
                    <a:pt x="4076" y="159505"/>
                  </a:lnTo>
                  <a:lnTo>
                    <a:pt x="3991" y="159637"/>
                  </a:lnTo>
                  <a:lnTo>
                    <a:pt x="3915" y="159681"/>
                  </a:lnTo>
                  <a:lnTo>
                    <a:pt x="3838" y="159637"/>
                  </a:lnTo>
                  <a:lnTo>
                    <a:pt x="3762" y="159505"/>
                  </a:lnTo>
                  <a:lnTo>
                    <a:pt x="3694" y="159330"/>
                  </a:lnTo>
                  <a:lnTo>
                    <a:pt x="3635" y="159111"/>
                  </a:lnTo>
                  <a:lnTo>
                    <a:pt x="3575" y="158848"/>
                  </a:lnTo>
                  <a:lnTo>
                    <a:pt x="3533" y="158541"/>
                  </a:lnTo>
                  <a:lnTo>
                    <a:pt x="3499" y="158235"/>
                  </a:lnTo>
                  <a:lnTo>
                    <a:pt x="3473" y="157884"/>
                  </a:lnTo>
                  <a:lnTo>
                    <a:pt x="3465" y="157490"/>
                  </a:lnTo>
                  <a:lnTo>
                    <a:pt x="3465" y="157095"/>
                  </a:lnTo>
                  <a:lnTo>
                    <a:pt x="3482" y="156745"/>
                  </a:lnTo>
                  <a:lnTo>
                    <a:pt x="3507" y="156350"/>
                  </a:lnTo>
                  <a:lnTo>
                    <a:pt x="3694" y="155343"/>
                  </a:lnTo>
                  <a:lnTo>
                    <a:pt x="3711" y="155167"/>
                  </a:lnTo>
                  <a:lnTo>
                    <a:pt x="3719" y="154992"/>
                  </a:lnTo>
                  <a:lnTo>
                    <a:pt x="3711" y="154817"/>
                  </a:lnTo>
                  <a:lnTo>
                    <a:pt x="3694" y="154641"/>
                  </a:lnTo>
                  <a:lnTo>
                    <a:pt x="3669" y="154510"/>
                  </a:lnTo>
                  <a:lnTo>
                    <a:pt x="3643" y="154466"/>
                  </a:lnTo>
                  <a:lnTo>
                    <a:pt x="3609" y="154466"/>
                  </a:lnTo>
                  <a:lnTo>
                    <a:pt x="3567" y="154554"/>
                  </a:lnTo>
                  <a:lnTo>
                    <a:pt x="3550" y="154598"/>
                  </a:lnTo>
                  <a:lnTo>
                    <a:pt x="3550" y="154641"/>
                  </a:lnTo>
                  <a:lnTo>
                    <a:pt x="3499" y="154817"/>
                  </a:lnTo>
                  <a:lnTo>
                    <a:pt x="3456" y="155036"/>
                  </a:lnTo>
                  <a:lnTo>
                    <a:pt x="3388" y="155518"/>
                  </a:lnTo>
                  <a:lnTo>
                    <a:pt x="3312" y="155912"/>
                  </a:lnTo>
                  <a:lnTo>
                    <a:pt x="3227" y="156263"/>
                  </a:lnTo>
                  <a:lnTo>
                    <a:pt x="3142" y="156569"/>
                  </a:lnTo>
                  <a:lnTo>
                    <a:pt x="3049" y="156832"/>
                  </a:lnTo>
                  <a:lnTo>
                    <a:pt x="2989" y="156964"/>
                  </a:lnTo>
                  <a:lnTo>
                    <a:pt x="2921" y="157051"/>
                  </a:lnTo>
                  <a:lnTo>
                    <a:pt x="2862" y="157139"/>
                  </a:lnTo>
                  <a:lnTo>
                    <a:pt x="2735" y="157139"/>
                  </a:lnTo>
                  <a:lnTo>
                    <a:pt x="2675" y="157095"/>
                  </a:lnTo>
                  <a:lnTo>
                    <a:pt x="2616" y="157008"/>
                  </a:lnTo>
                  <a:lnTo>
                    <a:pt x="2556" y="156920"/>
                  </a:lnTo>
                  <a:lnTo>
                    <a:pt x="2505" y="156745"/>
                  </a:lnTo>
                  <a:lnTo>
                    <a:pt x="2454" y="156569"/>
                  </a:lnTo>
                  <a:lnTo>
                    <a:pt x="2412" y="156350"/>
                  </a:lnTo>
                  <a:lnTo>
                    <a:pt x="2378" y="156087"/>
                  </a:lnTo>
                  <a:lnTo>
                    <a:pt x="2352" y="155825"/>
                  </a:lnTo>
                  <a:lnTo>
                    <a:pt x="2327" y="155518"/>
                  </a:lnTo>
                  <a:lnTo>
                    <a:pt x="2319" y="155167"/>
                  </a:lnTo>
                  <a:lnTo>
                    <a:pt x="2319" y="154773"/>
                  </a:lnTo>
                  <a:lnTo>
                    <a:pt x="2327" y="154291"/>
                  </a:lnTo>
                  <a:lnTo>
                    <a:pt x="2344" y="153809"/>
                  </a:lnTo>
                  <a:lnTo>
                    <a:pt x="2386" y="153371"/>
                  </a:lnTo>
                  <a:lnTo>
                    <a:pt x="2429" y="152976"/>
                  </a:lnTo>
                  <a:lnTo>
                    <a:pt x="2488" y="152582"/>
                  </a:lnTo>
                  <a:lnTo>
                    <a:pt x="2548" y="152275"/>
                  </a:lnTo>
                  <a:lnTo>
                    <a:pt x="2624" y="151968"/>
                  </a:lnTo>
                  <a:lnTo>
                    <a:pt x="2701" y="151705"/>
                  </a:lnTo>
                  <a:lnTo>
                    <a:pt x="2785" y="151443"/>
                  </a:lnTo>
                  <a:lnTo>
                    <a:pt x="2870" y="151223"/>
                  </a:lnTo>
                  <a:lnTo>
                    <a:pt x="3057" y="150829"/>
                  </a:lnTo>
                  <a:lnTo>
                    <a:pt x="3235" y="150478"/>
                  </a:lnTo>
                  <a:lnTo>
                    <a:pt x="3405" y="150216"/>
                  </a:lnTo>
                  <a:lnTo>
                    <a:pt x="3439" y="150128"/>
                  </a:lnTo>
                  <a:lnTo>
                    <a:pt x="3465" y="149953"/>
                  </a:lnTo>
                  <a:lnTo>
                    <a:pt x="3473" y="149777"/>
                  </a:lnTo>
                  <a:lnTo>
                    <a:pt x="3473" y="149602"/>
                  </a:lnTo>
                  <a:lnTo>
                    <a:pt x="3465" y="149427"/>
                  </a:lnTo>
                  <a:lnTo>
                    <a:pt x="3448" y="149252"/>
                  </a:lnTo>
                  <a:lnTo>
                    <a:pt x="3414" y="149164"/>
                  </a:lnTo>
                  <a:lnTo>
                    <a:pt x="3371" y="149120"/>
                  </a:lnTo>
                  <a:lnTo>
                    <a:pt x="3202" y="149164"/>
                  </a:lnTo>
                  <a:lnTo>
                    <a:pt x="3117" y="149164"/>
                  </a:lnTo>
                  <a:lnTo>
                    <a:pt x="3023" y="149120"/>
                  </a:lnTo>
                  <a:lnTo>
                    <a:pt x="2938" y="148989"/>
                  </a:lnTo>
                  <a:lnTo>
                    <a:pt x="2862" y="148813"/>
                  </a:lnTo>
                  <a:lnTo>
                    <a:pt x="2828" y="148726"/>
                  </a:lnTo>
                  <a:lnTo>
                    <a:pt x="2794" y="148550"/>
                  </a:lnTo>
                  <a:lnTo>
                    <a:pt x="2769" y="148419"/>
                  </a:lnTo>
                  <a:lnTo>
                    <a:pt x="2743" y="148200"/>
                  </a:lnTo>
                  <a:lnTo>
                    <a:pt x="2718" y="147981"/>
                  </a:lnTo>
                  <a:lnTo>
                    <a:pt x="2709" y="147762"/>
                  </a:lnTo>
                  <a:lnTo>
                    <a:pt x="2701" y="147543"/>
                  </a:lnTo>
                  <a:lnTo>
                    <a:pt x="2701" y="147280"/>
                  </a:lnTo>
                  <a:lnTo>
                    <a:pt x="2709" y="147061"/>
                  </a:lnTo>
                  <a:lnTo>
                    <a:pt x="2718" y="146841"/>
                  </a:lnTo>
                  <a:lnTo>
                    <a:pt x="2760" y="146403"/>
                  </a:lnTo>
                  <a:lnTo>
                    <a:pt x="2811" y="146009"/>
                  </a:lnTo>
                  <a:lnTo>
                    <a:pt x="2879" y="145702"/>
                  </a:lnTo>
                  <a:lnTo>
                    <a:pt x="2955" y="145395"/>
                  </a:lnTo>
                  <a:lnTo>
                    <a:pt x="3032" y="145220"/>
                  </a:lnTo>
                  <a:lnTo>
                    <a:pt x="3100" y="145132"/>
                  </a:lnTo>
                  <a:lnTo>
                    <a:pt x="3176" y="145045"/>
                  </a:lnTo>
                  <a:close/>
                  <a:moveTo>
                    <a:pt x="5469" y="149865"/>
                  </a:moveTo>
                  <a:lnTo>
                    <a:pt x="5553" y="149909"/>
                  </a:lnTo>
                  <a:lnTo>
                    <a:pt x="5638" y="150040"/>
                  </a:lnTo>
                  <a:lnTo>
                    <a:pt x="5715" y="150172"/>
                  </a:lnTo>
                  <a:lnTo>
                    <a:pt x="5791" y="150347"/>
                  </a:lnTo>
                  <a:lnTo>
                    <a:pt x="5859" y="150566"/>
                  </a:lnTo>
                  <a:lnTo>
                    <a:pt x="5927" y="150873"/>
                  </a:lnTo>
                  <a:lnTo>
                    <a:pt x="5986" y="151180"/>
                  </a:lnTo>
                  <a:lnTo>
                    <a:pt x="6037" y="151443"/>
                  </a:lnTo>
                  <a:lnTo>
                    <a:pt x="6071" y="151574"/>
                  </a:lnTo>
                  <a:lnTo>
                    <a:pt x="6105" y="151618"/>
                  </a:lnTo>
                  <a:lnTo>
                    <a:pt x="6131" y="151574"/>
                  </a:lnTo>
                  <a:lnTo>
                    <a:pt x="6165" y="151486"/>
                  </a:lnTo>
                  <a:lnTo>
                    <a:pt x="6148" y="152187"/>
                  </a:lnTo>
                  <a:lnTo>
                    <a:pt x="6148" y="152713"/>
                  </a:lnTo>
                  <a:lnTo>
                    <a:pt x="6156" y="153327"/>
                  </a:lnTo>
                  <a:lnTo>
                    <a:pt x="6182" y="153896"/>
                  </a:lnTo>
                  <a:lnTo>
                    <a:pt x="6216" y="154466"/>
                  </a:lnTo>
                  <a:lnTo>
                    <a:pt x="6258" y="154992"/>
                  </a:lnTo>
                  <a:lnTo>
                    <a:pt x="6292" y="155255"/>
                  </a:lnTo>
                  <a:lnTo>
                    <a:pt x="6326" y="155474"/>
                  </a:lnTo>
                  <a:lnTo>
                    <a:pt x="6360" y="155693"/>
                  </a:lnTo>
                  <a:lnTo>
                    <a:pt x="6402" y="155868"/>
                  </a:lnTo>
                  <a:lnTo>
                    <a:pt x="6453" y="156000"/>
                  </a:lnTo>
                  <a:lnTo>
                    <a:pt x="6504" y="156131"/>
                  </a:lnTo>
                  <a:lnTo>
                    <a:pt x="6581" y="156263"/>
                  </a:lnTo>
                  <a:lnTo>
                    <a:pt x="6649" y="156350"/>
                  </a:lnTo>
                  <a:lnTo>
                    <a:pt x="6708" y="156350"/>
                  </a:lnTo>
                  <a:lnTo>
                    <a:pt x="6776" y="156307"/>
                  </a:lnTo>
                  <a:lnTo>
                    <a:pt x="6827" y="156219"/>
                  </a:lnTo>
                  <a:lnTo>
                    <a:pt x="6886" y="156087"/>
                  </a:lnTo>
                  <a:lnTo>
                    <a:pt x="6937" y="155912"/>
                  </a:lnTo>
                  <a:lnTo>
                    <a:pt x="6980" y="155737"/>
                  </a:lnTo>
                  <a:lnTo>
                    <a:pt x="7031" y="155474"/>
                  </a:lnTo>
                  <a:lnTo>
                    <a:pt x="7073" y="155211"/>
                  </a:lnTo>
                  <a:lnTo>
                    <a:pt x="7107" y="154904"/>
                  </a:lnTo>
                  <a:lnTo>
                    <a:pt x="7141" y="154598"/>
                  </a:lnTo>
                  <a:lnTo>
                    <a:pt x="7209" y="153896"/>
                  </a:lnTo>
                  <a:lnTo>
                    <a:pt x="7260" y="153152"/>
                  </a:lnTo>
                  <a:lnTo>
                    <a:pt x="7319" y="153064"/>
                  </a:lnTo>
                  <a:lnTo>
                    <a:pt x="7404" y="153064"/>
                  </a:lnTo>
                  <a:lnTo>
                    <a:pt x="7438" y="153152"/>
                  </a:lnTo>
                  <a:lnTo>
                    <a:pt x="7464" y="153283"/>
                  </a:lnTo>
                  <a:lnTo>
                    <a:pt x="7481" y="153458"/>
                  </a:lnTo>
                  <a:lnTo>
                    <a:pt x="7489" y="153634"/>
                  </a:lnTo>
                  <a:lnTo>
                    <a:pt x="7498" y="153853"/>
                  </a:lnTo>
                  <a:lnTo>
                    <a:pt x="7498" y="154291"/>
                  </a:lnTo>
                  <a:lnTo>
                    <a:pt x="7481" y="154773"/>
                  </a:lnTo>
                  <a:lnTo>
                    <a:pt x="7464" y="155211"/>
                  </a:lnTo>
                  <a:lnTo>
                    <a:pt x="7438" y="155518"/>
                  </a:lnTo>
                  <a:lnTo>
                    <a:pt x="7438" y="155737"/>
                  </a:lnTo>
                  <a:lnTo>
                    <a:pt x="7447" y="155912"/>
                  </a:lnTo>
                  <a:lnTo>
                    <a:pt x="7464" y="156044"/>
                  </a:lnTo>
                  <a:lnTo>
                    <a:pt x="7498" y="156131"/>
                  </a:lnTo>
                  <a:lnTo>
                    <a:pt x="7532" y="156175"/>
                  </a:lnTo>
                  <a:lnTo>
                    <a:pt x="7566" y="156175"/>
                  </a:lnTo>
                  <a:lnTo>
                    <a:pt x="7600" y="156087"/>
                  </a:lnTo>
                  <a:lnTo>
                    <a:pt x="7625" y="155956"/>
                  </a:lnTo>
                  <a:lnTo>
                    <a:pt x="7719" y="155255"/>
                  </a:lnTo>
                  <a:lnTo>
                    <a:pt x="7769" y="154904"/>
                  </a:lnTo>
                  <a:lnTo>
                    <a:pt x="7829" y="154641"/>
                  </a:lnTo>
                  <a:lnTo>
                    <a:pt x="7897" y="154422"/>
                  </a:lnTo>
                  <a:lnTo>
                    <a:pt x="7965" y="154247"/>
                  </a:lnTo>
                  <a:lnTo>
                    <a:pt x="8007" y="154203"/>
                  </a:lnTo>
                  <a:lnTo>
                    <a:pt x="8041" y="154159"/>
                  </a:lnTo>
                  <a:lnTo>
                    <a:pt x="8084" y="154159"/>
                  </a:lnTo>
                  <a:lnTo>
                    <a:pt x="8126" y="154203"/>
                  </a:lnTo>
                  <a:lnTo>
                    <a:pt x="8177" y="154291"/>
                  </a:lnTo>
                  <a:lnTo>
                    <a:pt x="8211" y="154378"/>
                  </a:lnTo>
                  <a:lnTo>
                    <a:pt x="8245" y="154466"/>
                  </a:lnTo>
                  <a:lnTo>
                    <a:pt x="8279" y="154598"/>
                  </a:lnTo>
                  <a:lnTo>
                    <a:pt x="8304" y="154729"/>
                  </a:lnTo>
                  <a:lnTo>
                    <a:pt x="8330" y="154904"/>
                  </a:lnTo>
                  <a:lnTo>
                    <a:pt x="8355" y="155255"/>
                  </a:lnTo>
                  <a:lnTo>
                    <a:pt x="8372" y="155649"/>
                  </a:lnTo>
                  <a:lnTo>
                    <a:pt x="8381" y="156087"/>
                  </a:lnTo>
                  <a:lnTo>
                    <a:pt x="8372" y="156482"/>
                  </a:lnTo>
                  <a:lnTo>
                    <a:pt x="8364" y="156920"/>
                  </a:lnTo>
                  <a:lnTo>
                    <a:pt x="8364" y="157095"/>
                  </a:lnTo>
                  <a:lnTo>
                    <a:pt x="8381" y="157227"/>
                  </a:lnTo>
                  <a:lnTo>
                    <a:pt x="8406" y="157314"/>
                  </a:lnTo>
                  <a:lnTo>
                    <a:pt x="8440" y="157314"/>
                  </a:lnTo>
                  <a:lnTo>
                    <a:pt x="8500" y="157709"/>
                  </a:lnTo>
                  <a:lnTo>
                    <a:pt x="8551" y="158147"/>
                  </a:lnTo>
                  <a:lnTo>
                    <a:pt x="8585" y="158585"/>
                  </a:lnTo>
                  <a:lnTo>
                    <a:pt x="8602" y="159023"/>
                  </a:lnTo>
                  <a:lnTo>
                    <a:pt x="8602" y="159242"/>
                  </a:lnTo>
                  <a:lnTo>
                    <a:pt x="8602" y="159462"/>
                  </a:lnTo>
                  <a:lnTo>
                    <a:pt x="8585" y="159681"/>
                  </a:lnTo>
                  <a:lnTo>
                    <a:pt x="8568" y="159856"/>
                  </a:lnTo>
                  <a:lnTo>
                    <a:pt x="8542" y="160075"/>
                  </a:lnTo>
                  <a:lnTo>
                    <a:pt x="8517" y="160250"/>
                  </a:lnTo>
                  <a:lnTo>
                    <a:pt x="8483" y="160469"/>
                  </a:lnTo>
                  <a:lnTo>
                    <a:pt x="8432" y="160645"/>
                  </a:lnTo>
                  <a:lnTo>
                    <a:pt x="8389" y="160776"/>
                  </a:lnTo>
                  <a:lnTo>
                    <a:pt x="8338" y="160908"/>
                  </a:lnTo>
                  <a:lnTo>
                    <a:pt x="8296" y="160951"/>
                  </a:lnTo>
                  <a:lnTo>
                    <a:pt x="8245" y="160995"/>
                  </a:lnTo>
                  <a:lnTo>
                    <a:pt x="8202" y="160995"/>
                  </a:lnTo>
                  <a:lnTo>
                    <a:pt x="8152" y="160951"/>
                  </a:lnTo>
                  <a:lnTo>
                    <a:pt x="8109" y="160864"/>
                  </a:lnTo>
                  <a:lnTo>
                    <a:pt x="8067" y="160776"/>
                  </a:lnTo>
                  <a:lnTo>
                    <a:pt x="8033" y="160645"/>
                  </a:lnTo>
                  <a:lnTo>
                    <a:pt x="7999" y="160469"/>
                  </a:lnTo>
                  <a:lnTo>
                    <a:pt x="7965" y="160294"/>
                  </a:lnTo>
                  <a:lnTo>
                    <a:pt x="7939" y="160075"/>
                  </a:lnTo>
                  <a:lnTo>
                    <a:pt x="7888" y="159637"/>
                  </a:lnTo>
                  <a:lnTo>
                    <a:pt x="7871" y="159418"/>
                  </a:lnTo>
                  <a:lnTo>
                    <a:pt x="7863" y="159155"/>
                  </a:lnTo>
                  <a:lnTo>
                    <a:pt x="7854" y="158804"/>
                  </a:lnTo>
                  <a:lnTo>
                    <a:pt x="7846" y="158585"/>
                  </a:lnTo>
                  <a:lnTo>
                    <a:pt x="7820" y="158454"/>
                  </a:lnTo>
                  <a:lnTo>
                    <a:pt x="7786" y="158366"/>
                  </a:lnTo>
                  <a:lnTo>
                    <a:pt x="7752" y="158322"/>
                  </a:lnTo>
                  <a:lnTo>
                    <a:pt x="7719" y="158366"/>
                  </a:lnTo>
                  <a:lnTo>
                    <a:pt x="7685" y="158454"/>
                  </a:lnTo>
                  <a:lnTo>
                    <a:pt x="7668" y="158585"/>
                  </a:lnTo>
                  <a:lnTo>
                    <a:pt x="7659" y="158804"/>
                  </a:lnTo>
                  <a:lnTo>
                    <a:pt x="7668" y="159330"/>
                  </a:lnTo>
                  <a:lnTo>
                    <a:pt x="7676" y="160163"/>
                  </a:lnTo>
                  <a:lnTo>
                    <a:pt x="7676" y="160995"/>
                  </a:lnTo>
                  <a:lnTo>
                    <a:pt x="7668" y="161828"/>
                  </a:lnTo>
                  <a:lnTo>
                    <a:pt x="7642" y="162660"/>
                  </a:lnTo>
                  <a:lnTo>
                    <a:pt x="7608" y="163405"/>
                  </a:lnTo>
                  <a:lnTo>
                    <a:pt x="7566" y="164150"/>
                  </a:lnTo>
                  <a:lnTo>
                    <a:pt x="7498" y="164851"/>
                  </a:lnTo>
                  <a:lnTo>
                    <a:pt x="7065" y="164545"/>
                  </a:lnTo>
                  <a:lnTo>
                    <a:pt x="7022" y="164282"/>
                  </a:lnTo>
                  <a:lnTo>
                    <a:pt x="6980" y="163975"/>
                  </a:lnTo>
                  <a:lnTo>
                    <a:pt x="6946" y="163581"/>
                  </a:lnTo>
                  <a:lnTo>
                    <a:pt x="6912" y="163142"/>
                  </a:lnTo>
                  <a:lnTo>
                    <a:pt x="6869" y="162266"/>
                  </a:lnTo>
                  <a:lnTo>
                    <a:pt x="6835" y="161565"/>
                  </a:lnTo>
                  <a:lnTo>
                    <a:pt x="6819" y="160864"/>
                  </a:lnTo>
                  <a:lnTo>
                    <a:pt x="6802" y="160207"/>
                  </a:lnTo>
                  <a:lnTo>
                    <a:pt x="6793" y="159505"/>
                  </a:lnTo>
                  <a:lnTo>
                    <a:pt x="6776" y="158804"/>
                  </a:lnTo>
                  <a:lnTo>
                    <a:pt x="6759" y="158717"/>
                  </a:lnTo>
                  <a:lnTo>
                    <a:pt x="6742" y="158717"/>
                  </a:lnTo>
                  <a:lnTo>
                    <a:pt x="6725" y="158760"/>
                  </a:lnTo>
                  <a:lnTo>
                    <a:pt x="6717" y="158804"/>
                  </a:lnTo>
                  <a:lnTo>
                    <a:pt x="6691" y="159242"/>
                  </a:lnTo>
                  <a:lnTo>
                    <a:pt x="6649" y="158980"/>
                  </a:lnTo>
                  <a:lnTo>
                    <a:pt x="6606" y="158717"/>
                  </a:lnTo>
                  <a:lnTo>
                    <a:pt x="6589" y="158673"/>
                  </a:lnTo>
                  <a:lnTo>
                    <a:pt x="6581" y="158673"/>
                  </a:lnTo>
                  <a:lnTo>
                    <a:pt x="6572" y="158717"/>
                  </a:lnTo>
                  <a:lnTo>
                    <a:pt x="6572" y="158804"/>
                  </a:lnTo>
                  <a:lnTo>
                    <a:pt x="6589" y="159199"/>
                  </a:lnTo>
                  <a:lnTo>
                    <a:pt x="6598" y="159593"/>
                  </a:lnTo>
                  <a:lnTo>
                    <a:pt x="6589" y="159944"/>
                  </a:lnTo>
                  <a:lnTo>
                    <a:pt x="6572" y="160294"/>
                  </a:lnTo>
                  <a:lnTo>
                    <a:pt x="6547" y="160601"/>
                  </a:lnTo>
                  <a:lnTo>
                    <a:pt x="6513" y="160864"/>
                  </a:lnTo>
                  <a:lnTo>
                    <a:pt x="6470" y="161127"/>
                  </a:lnTo>
                  <a:lnTo>
                    <a:pt x="6419" y="161302"/>
                  </a:lnTo>
                  <a:lnTo>
                    <a:pt x="6360" y="161477"/>
                  </a:lnTo>
                  <a:lnTo>
                    <a:pt x="6301" y="161565"/>
                  </a:lnTo>
                  <a:lnTo>
                    <a:pt x="6241" y="161653"/>
                  </a:lnTo>
                  <a:lnTo>
                    <a:pt x="6173" y="161653"/>
                  </a:lnTo>
                  <a:lnTo>
                    <a:pt x="6114" y="161565"/>
                  </a:lnTo>
                  <a:lnTo>
                    <a:pt x="6046" y="161477"/>
                  </a:lnTo>
                  <a:lnTo>
                    <a:pt x="5978" y="161258"/>
                  </a:lnTo>
                  <a:lnTo>
                    <a:pt x="5910" y="161039"/>
                  </a:lnTo>
                  <a:lnTo>
                    <a:pt x="5876" y="160820"/>
                  </a:lnTo>
                  <a:lnTo>
                    <a:pt x="5842" y="160645"/>
                  </a:lnTo>
                  <a:lnTo>
                    <a:pt x="5791" y="160207"/>
                  </a:lnTo>
                  <a:lnTo>
                    <a:pt x="5757" y="159725"/>
                  </a:lnTo>
                  <a:lnTo>
                    <a:pt x="5732" y="159199"/>
                  </a:lnTo>
                  <a:lnTo>
                    <a:pt x="5732" y="158717"/>
                  </a:lnTo>
                  <a:lnTo>
                    <a:pt x="5740" y="158191"/>
                  </a:lnTo>
                  <a:lnTo>
                    <a:pt x="5757" y="157709"/>
                  </a:lnTo>
                  <a:lnTo>
                    <a:pt x="5783" y="157183"/>
                  </a:lnTo>
                  <a:lnTo>
                    <a:pt x="5791" y="157008"/>
                  </a:lnTo>
                  <a:lnTo>
                    <a:pt x="5783" y="156832"/>
                  </a:lnTo>
                  <a:lnTo>
                    <a:pt x="5757" y="156701"/>
                  </a:lnTo>
                  <a:lnTo>
                    <a:pt x="5732" y="156613"/>
                  </a:lnTo>
                  <a:lnTo>
                    <a:pt x="5698" y="156569"/>
                  </a:lnTo>
                  <a:lnTo>
                    <a:pt x="5664" y="156569"/>
                  </a:lnTo>
                  <a:lnTo>
                    <a:pt x="5630" y="156657"/>
                  </a:lnTo>
                  <a:lnTo>
                    <a:pt x="5613" y="156832"/>
                  </a:lnTo>
                  <a:lnTo>
                    <a:pt x="5570" y="157139"/>
                  </a:lnTo>
                  <a:lnTo>
                    <a:pt x="5519" y="157446"/>
                  </a:lnTo>
                  <a:lnTo>
                    <a:pt x="5460" y="157709"/>
                  </a:lnTo>
                  <a:lnTo>
                    <a:pt x="5401" y="157884"/>
                  </a:lnTo>
                  <a:lnTo>
                    <a:pt x="5324" y="158016"/>
                  </a:lnTo>
                  <a:lnTo>
                    <a:pt x="5248" y="158059"/>
                  </a:lnTo>
                  <a:lnTo>
                    <a:pt x="5180" y="157972"/>
                  </a:lnTo>
                  <a:lnTo>
                    <a:pt x="5137" y="157928"/>
                  </a:lnTo>
                  <a:lnTo>
                    <a:pt x="5103" y="157840"/>
                  </a:lnTo>
                  <a:lnTo>
                    <a:pt x="5052" y="157665"/>
                  </a:lnTo>
                  <a:lnTo>
                    <a:pt x="5019" y="157490"/>
                  </a:lnTo>
                  <a:lnTo>
                    <a:pt x="4985" y="157271"/>
                  </a:lnTo>
                  <a:lnTo>
                    <a:pt x="4968" y="157051"/>
                  </a:lnTo>
                  <a:lnTo>
                    <a:pt x="4951" y="156832"/>
                  </a:lnTo>
                  <a:lnTo>
                    <a:pt x="4942" y="156569"/>
                  </a:lnTo>
                  <a:lnTo>
                    <a:pt x="4942" y="156350"/>
                  </a:lnTo>
                  <a:lnTo>
                    <a:pt x="4951" y="156087"/>
                  </a:lnTo>
                  <a:lnTo>
                    <a:pt x="4959" y="155868"/>
                  </a:lnTo>
                  <a:lnTo>
                    <a:pt x="4976" y="155605"/>
                  </a:lnTo>
                  <a:lnTo>
                    <a:pt x="5002" y="155386"/>
                  </a:lnTo>
                  <a:lnTo>
                    <a:pt x="5027" y="155211"/>
                  </a:lnTo>
                  <a:lnTo>
                    <a:pt x="5061" y="154992"/>
                  </a:lnTo>
                  <a:lnTo>
                    <a:pt x="5095" y="154860"/>
                  </a:lnTo>
                  <a:lnTo>
                    <a:pt x="5137" y="154685"/>
                  </a:lnTo>
                  <a:lnTo>
                    <a:pt x="5180" y="154598"/>
                  </a:lnTo>
                  <a:lnTo>
                    <a:pt x="5205" y="154510"/>
                  </a:lnTo>
                  <a:lnTo>
                    <a:pt x="5239" y="154422"/>
                  </a:lnTo>
                  <a:lnTo>
                    <a:pt x="5248" y="154247"/>
                  </a:lnTo>
                  <a:lnTo>
                    <a:pt x="5256" y="154072"/>
                  </a:lnTo>
                  <a:lnTo>
                    <a:pt x="5248" y="153896"/>
                  </a:lnTo>
                  <a:lnTo>
                    <a:pt x="5231" y="153721"/>
                  </a:lnTo>
                  <a:lnTo>
                    <a:pt x="5205" y="153634"/>
                  </a:lnTo>
                  <a:lnTo>
                    <a:pt x="5171" y="153590"/>
                  </a:lnTo>
                  <a:lnTo>
                    <a:pt x="5137" y="153590"/>
                  </a:lnTo>
                  <a:lnTo>
                    <a:pt x="5112" y="153677"/>
                  </a:lnTo>
                  <a:lnTo>
                    <a:pt x="5112" y="153634"/>
                  </a:lnTo>
                  <a:lnTo>
                    <a:pt x="5002" y="153590"/>
                  </a:lnTo>
                  <a:lnTo>
                    <a:pt x="4908" y="153458"/>
                  </a:lnTo>
                  <a:lnTo>
                    <a:pt x="4840" y="153283"/>
                  </a:lnTo>
                  <a:lnTo>
                    <a:pt x="4815" y="153195"/>
                  </a:lnTo>
                  <a:lnTo>
                    <a:pt x="4789" y="153064"/>
                  </a:lnTo>
                  <a:lnTo>
                    <a:pt x="4781" y="152932"/>
                  </a:lnTo>
                  <a:lnTo>
                    <a:pt x="4764" y="152757"/>
                  </a:lnTo>
                  <a:lnTo>
                    <a:pt x="4764" y="152582"/>
                  </a:lnTo>
                  <a:lnTo>
                    <a:pt x="4764" y="152407"/>
                  </a:lnTo>
                  <a:lnTo>
                    <a:pt x="4781" y="152012"/>
                  </a:lnTo>
                  <a:lnTo>
                    <a:pt x="4815" y="151530"/>
                  </a:lnTo>
                  <a:lnTo>
                    <a:pt x="4857" y="151223"/>
                  </a:lnTo>
                  <a:lnTo>
                    <a:pt x="4900" y="150917"/>
                  </a:lnTo>
                  <a:lnTo>
                    <a:pt x="4959" y="150654"/>
                  </a:lnTo>
                  <a:lnTo>
                    <a:pt x="5019" y="150435"/>
                  </a:lnTo>
                  <a:lnTo>
                    <a:pt x="5103" y="150172"/>
                  </a:lnTo>
                  <a:lnTo>
                    <a:pt x="5188" y="149996"/>
                  </a:lnTo>
                  <a:lnTo>
                    <a:pt x="5282" y="149909"/>
                  </a:lnTo>
                  <a:lnTo>
                    <a:pt x="5384" y="149865"/>
                  </a:lnTo>
                  <a:close/>
                  <a:moveTo>
                    <a:pt x="9654" y="83346"/>
                  </a:moveTo>
                  <a:lnTo>
                    <a:pt x="9714" y="83390"/>
                  </a:lnTo>
                  <a:lnTo>
                    <a:pt x="9765" y="83522"/>
                  </a:lnTo>
                  <a:lnTo>
                    <a:pt x="9816" y="83741"/>
                  </a:lnTo>
                  <a:lnTo>
                    <a:pt x="9858" y="84047"/>
                  </a:lnTo>
                  <a:lnTo>
                    <a:pt x="9892" y="84486"/>
                  </a:lnTo>
                  <a:lnTo>
                    <a:pt x="9960" y="85537"/>
                  </a:lnTo>
                  <a:lnTo>
                    <a:pt x="10019" y="86589"/>
                  </a:lnTo>
                  <a:lnTo>
                    <a:pt x="10087" y="87641"/>
                  </a:lnTo>
                  <a:lnTo>
                    <a:pt x="10147" y="88692"/>
                  </a:lnTo>
                  <a:lnTo>
                    <a:pt x="10300" y="90752"/>
                  </a:lnTo>
                  <a:lnTo>
                    <a:pt x="10452" y="92768"/>
                  </a:lnTo>
                  <a:lnTo>
                    <a:pt x="10622" y="94783"/>
                  </a:lnTo>
                  <a:lnTo>
                    <a:pt x="10809" y="96755"/>
                  </a:lnTo>
                  <a:lnTo>
                    <a:pt x="11013" y="98771"/>
                  </a:lnTo>
                  <a:lnTo>
                    <a:pt x="11013" y="106264"/>
                  </a:lnTo>
                  <a:lnTo>
                    <a:pt x="11004" y="107842"/>
                  </a:lnTo>
                  <a:lnTo>
                    <a:pt x="10996" y="109507"/>
                  </a:lnTo>
                  <a:lnTo>
                    <a:pt x="11004" y="111172"/>
                  </a:lnTo>
                  <a:lnTo>
                    <a:pt x="11013" y="111961"/>
                  </a:lnTo>
                  <a:lnTo>
                    <a:pt x="11030" y="112750"/>
                  </a:lnTo>
                  <a:lnTo>
                    <a:pt x="10970" y="112530"/>
                  </a:lnTo>
                  <a:lnTo>
                    <a:pt x="10902" y="112311"/>
                  </a:lnTo>
                  <a:lnTo>
                    <a:pt x="10826" y="112092"/>
                  </a:lnTo>
                  <a:lnTo>
                    <a:pt x="10758" y="111917"/>
                  </a:lnTo>
                  <a:lnTo>
                    <a:pt x="10682" y="111785"/>
                  </a:lnTo>
                  <a:lnTo>
                    <a:pt x="10605" y="111654"/>
                  </a:lnTo>
                  <a:lnTo>
                    <a:pt x="10529" y="111610"/>
                  </a:lnTo>
                  <a:lnTo>
                    <a:pt x="10452" y="111566"/>
                  </a:lnTo>
                  <a:lnTo>
                    <a:pt x="10385" y="111566"/>
                  </a:lnTo>
                  <a:lnTo>
                    <a:pt x="10308" y="111610"/>
                  </a:lnTo>
                  <a:lnTo>
                    <a:pt x="10240" y="111742"/>
                  </a:lnTo>
                  <a:lnTo>
                    <a:pt x="10172" y="111917"/>
                  </a:lnTo>
                  <a:lnTo>
                    <a:pt x="10113" y="112092"/>
                  </a:lnTo>
                  <a:lnTo>
                    <a:pt x="10053" y="112399"/>
                  </a:lnTo>
                  <a:lnTo>
                    <a:pt x="10002" y="112750"/>
                  </a:lnTo>
                  <a:lnTo>
                    <a:pt x="9960" y="113144"/>
                  </a:lnTo>
                  <a:lnTo>
                    <a:pt x="9926" y="113538"/>
                  </a:lnTo>
                  <a:lnTo>
                    <a:pt x="9901" y="113889"/>
                  </a:lnTo>
                  <a:lnTo>
                    <a:pt x="9892" y="114196"/>
                  </a:lnTo>
                  <a:lnTo>
                    <a:pt x="9892" y="114502"/>
                  </a:lnTo>
                  <a:lnTo>
                    <a:pt x="9901" y="114809"/>
                  </a:lnTo>
                  <a:lnTo>
                    <a:pt x="9918" y="115072"/>
                  </a:lnTo>
                  <a:lnTo>
                    <a:pt x="9935" y="115335"/>
                  </a:lnTo>
                  <a:lnTo>
                    <a:pt x="9969" y="115554"/>
                  </a:lnTo>
                  <a:lnTo>
                    <a:pt x="10002" y="115773"/>
                  </a:lnTo>
                  <a:lnTo>
                    <a:pt x="10045" y="115992"/>
                  </a:lnTo>
                  <a:lnTo>
                    <a:pt x="10096" y="116167"/>
                  </a:lnTo>
                  <a:lnTo>
                    <a:pt x="10147" y="116299"/>
                  </a:lnTo>
                  <a:lnTo>
                    <a:pt x="10257" y="116562"/>
                  </a:lnTo>
                  <a:lnTo>
                    <a:pt x="10376" y="116781"/>
                  </a:lnTo>
                  <a:lnTo>
                    <a:pt x="10325" y="117044"/>
                  </a:lnTo>
                  <a:lnTo>
                    <a:pt x="10283" y="117351"/>
                  </a:lnTo>
                  <a:lnTo>
                    <a:pt x="10249" y="117657"/>
                  </a:lnTo>
                  <a:lnTo>
                    <a:pt x="10223" y="118008"/>
                  </a:lnTo>
                  <a:lnTo>
                    <a:pt x="10206" y="118358"/>
                  </a:lnTo>
                  <a:lnTo>
                    <a:pt x="10198" y="118709"/>
                  </a:lnTo>
                  <a:lnTo>
                    <a:pt x="10198" y="119103"/>
                  </a:lnTo>
                  <a:lnTo>
                    <a:pt x="10206" y="119454"/>
                  </a:lnTo>
                  <a:lnTo>
                    <a:pt x="10223" y="119805"/>
                  </a:lnTo>
                  <a:lnTo>
                    <a:pt x="10240" y="120155"/>
                  </a:lnTo>
                  <a:lnTo>
                    <a:pt x="10274" y="120506"/>
                  </a:lnTo>
                  <a:lnTo>
                    <a:pt x="10317" y="120856"/>
                  </a:lnTo>
                  <a:lnTo>
                    <a:pt x="10368" y="121119"/>
                  </a:lnTo>
                  <a:lnTo>
                    <a:pt x="10427" y="121426"/>
                  </a:lnTo>
                  <a:lnTo>
                    <a:pt x="10495" y="121645"/>
                  </a:lnTo>
                  <a:lnTo>
                    <a:pt x="10580" y="121864"/>
                  </a:lnTo>
                  <a:lnTo>
                    <a:pt x="10639" y="121952"/>
                  </a:lnTo>
                  <a:lnTo>
                    <a:pt x="10690" y="122039"/>
                  </a:lnTo>
                  <a:lnTo>
                    <a:pt x="10750" y="122083"/>
                  </a:lnTo>
                  <a:lnTo>
                    <a:pt x="10809" y="122127"/>
                  </a:lnTo>
                  <a:lnTo>
                    <a:pt x="10919" y="122083"/>
                  </a:lnTo>
                  <a:lnTo>
                    <a:pt x="11030" y="121952"/>
                  </a:lnTo>
                  <a:lnTo>
                    <a:pt x="10758" y="127166"/>
                  </a:lnTo>
                  <a:lnTo>
                    <a:pt x="10665" y="128919"/>
                  </a:lnTo>
                  <a:lnTo>
                    <a:pt x="10580" y="130628"/>
                  </a:lnTo>
                  <a:lnTo>
                    <a:pt x="10580" y="130716"/>
                  </a:lnTo>
                  <a:lnTo>
                    <a:pt x="10512" y="131022"/>
                  </a:lnTo>
                  <a:lnTo>
                    <a:pt x="10452" y="131373"/>
                  </a:lnTo>
                  <a:lnTo>
                    <a:pt x="10410" y="131767"/>
                  </a:lnTo>
                  <a:lnTo>
                    <a:pt x="10385" y="132206"/>
                  </a:lnTo>
                  <a:lnTo>
                    <a:pt x="10325" y="132030"/>
                  </a:lnTo>
                  <a:lnTo>
                    <a:pt x="10274" y="131855"/>
                  </a:lnTo>
                  <a:lnTo>
                    <a:pt x="10215" y="131724"/>
                  </a:lnTo>
                  <a:lnTo>
                    <a:pt x="10155" y="131592"/>
                  </a:lnTo>
                  <a:lnTo>
                    <a:pt x="10087" y="131504"/>
                  </a:lnTo>
                  <a:lnTo>
                    <a:pt x="10028" y="131461"/>
                  </a:lnTo>
                  <a:lnTo>
                    <a:pt x="9909" y="131461"/>
                  </a:lnTo>
                  <a:lnTo>
                    <a:pt x="9850" y="131548"/>
                  </a:lnTo>
                  <a:lnTo>
                    <a:pt x="9790" y="131636"/>
                  </a:lnTo>
                  <a:lnTo>
                    <a:pt x="9739" y="131767"/>
                  </a:lnTo>
                  <a:lnTo>
                    <a:pt x="9688" y="131943"/>
                  </a:lnTo>
                  <a:lnTo>
                    <a:pt x="9637" y="132162"/>
                  </a:lnTo>
                  <a:lnTo>
                    <a:pt x="9595" y="132425"/>
                  </a:lnTo>
                  <a:lnTo>
                    <a:pt x="9552" y="132731"/>
                  </a:lnTo>
                  <a:lnTo>
                    <a:pt x="9519" y="133082"/>
                  </a:lnTo>
                  <a:lnTo>
                    <a:pt x="9502" y="133345"/>
                  </a:lnTo>
                  <a:lnTo>
                    <a:pt x="9485" y="133652"/>
                  </a:lnTo>
                  <a:lnTo>
                    <a:pt x="9485" y="133915"/>
                  </a:lnTo>
                  <a:lnTo>
                    <a:pt x="9485" y="134177"/>
                  </a:lnTo>
                  <a:lnTo>
                    <a:pt x="9485" y="134397"/>
                  </a:lnTo>
                  <a:lnTo>
                    <a:pt x="9502" y="134659"/>
                  </a:lnTo>
                  <a:lnTo>
                    <a:pt x="9510" y="134879"/>
                  </a:lnTo>
                  <a:lnTo>
                    <a:pt x="9535" y="135098"/>
                  </a:lnTo>
                  <a:lnTo>
                    <a:pt x="9586" y="135492"/>
                  </a:lnTo>
                  <a:lnTo>
                    <a:pt x="9663" y="135799"/>
                  </a:lnTo>
                  <a:lnTo>
                    <a:pt x="9739" y="136062"/>
                  </a:lnTo>
                  <a:lnTo>
                    <a:pt x="9833" y="136237"/>
                  </a:lnTo>
                  <a:lnTo>
                    <a:pt x="9790" y="136544"/>
                  </a:lnTo>
                  <a:lnTo>
                    <a:pt x="9748" y="136850"/>
                  </a:lnTo>
                  <a:lnTo>
                    <a:pt x="9714" y="137201"/>
                  </a:lnTo>
                  <a:lnTo>
                    <a:pt x="9688" y="137552"/>
                  </a:lnTo>
                  <a:lnTo>
                    <a:pt x="9671" y="137902"/>
                  </a:lnTo>
                  <a:lnTo>
                    <a:pt x="9663" y="138253"/>
                  </a:lnTo>
                  <a:lnTo>
                    <a:pt x="9654" y="138603"/>
                  </a:lnTo>
                  <a:lnTo>
                    <a:pt x="9654" y="138954"/>
                  </a:lnTo>
                  <a:lnTo>
                    <a:pt x="9663" y="139304"/>
                  </a:lnTo>
                  <a:lnTo>
                    <a:pt x="9680" y="139655"/>
                  </a:lnTo>
                  <a:lnTo>
                    <a:pt x="9714" y="139962"/>
                  </a:lnTo>
                  <a:lnTo>
                    <a:pt x="9748" y="140268"/>
                  </a:lnTo>
                  <a:lnTo>
                    <a:pt x="9790" y="140531"/>
                  </a:lnTo>
                  <a:lnTo>
                    <a:pt x="9850" y="140794"/>
                  </a:lnTo>
                  <a:lnTo>
                    <a:pt x="9909" y="141013"/>
                  </a:lnTo>
                  <a:lnTo>
                    <a:pt x="9985" y="141232"/>
                  </a:lnTo>
                  <a:lnTo>
                    <a:pt x="10062" y="141364"/>
                  </a:lnTo>
                  <a:lnTo>
                    <a:pt x="10130" y="141408"/>
                  </a:lnTo>
                  <a:lnTo>
                    <a:pt x="10206" y="141452"/>
                  </a:lnTo>
                  <a:lnTo>
                    <a:pt x="10274" y="141408"/>
                  </a:lnTo>
                  <a:lnTo>
                    <a:pt x="10342" y="141320"/>
                  </a:lnTo>
                  <a:lnTo>
                    <a:pt x="10402" y="141189"/>
                  </a:lnTo>
                  <a:lnTo>
                    <a:pt x="10461" y="141013"/>
                  </a:lnTo>
                  <a:lnTo>
                    <a:pt x="10520" y="140794"/>
                  </a:lnTo>
                  <a:lnTo>
                    <a:pt x="10563" y="140575"/>
                  </a:lnTo>
                  <a:lnTo>
                    <a:pt x="10605" y="140268"/>
                  </a:lnTo>
                  <a:lnTo>
                    <a:pt x="10639" y="140006"/>
                  </a:lnTo>
                  <a:lnTo>
                    <a:pt x="10665" y="139699"/>
                  </a:lnTo>
                  <a:lnTo>
                    <a:pt x="10682" y="139348"/>
                  </a:lnTo>
                  <a:lnTo>
                    <a:pt x="10682" y="139041"/>
                  </a:lnTo>
                  <a:lnTo>
                    <a:pt x="10673" y="138691"/>
                  </a:lnTo>
                  <a:lnTo>
                    <a:pt x="10656" y="138340"/>
                  </a:lnTo>
                  <a:lnTo>
                    <a:pt x="10716" y="138647"/>
                  </a:lnTo>
                  <a:lnTo>
                    <a:pt x="10775" y="138866"/>
                  </a:lnTo>
                  <a:lnTo>
                    <a:pt x="10843" y="139085"/>
                  </a:lnTo>
                  <a:lnTo>
                    <a:pt x="10919" y="139261"/>
                  </a:lnTo>
                  <a:lnTo>
                    <a:pt x="10996" y="139436"/>
                  </a:lnTo>
                  <a:lnTo>
                    <a:pt x="11072" y="139524"/>
                  </a:lnTo>
                  <a:lnTo>
                    <a:pt x="11149" y="139611"/>
                  </a:lnTo>
                  <a:lnTo>
                    <a:pt x="11225" y="139655"/>
                  </a:lnTo>
                  <a:lnTo>
                    <a:pt x="11310" y="139655"/>
                  </a:lnTo>
                  <a:lnTo>
                    <a:pt x="11386" y="139567"/>
                  </a:lnTo>
                  <a:lnTo>
                    <a:pt x="11463" y="139480"/>
                  </a:lnTo>
                  <a:lnTo>
                    <a:pt x="11531" y="139348"/>
                  </a:lnTo>
                  <a:lnTo>
                    <a:pt x="11607" y="139129"/>
                  </a:lnTo>
                  <a:lnTo>
                    <a:pt x="11667" y="138910"/>
                  </a:lnTo>
                  <a:lnTo>
                    <a:pt x="11726" y="138603"/>
                  </a:lnTo>
                  <a:lnTo>
                    <a:pt x="11785" y="138253"/>
                  </a:lnTo>
                  <a:lnTo>
                    <a:pt x="11828" y="137858"/>
                  </a:lnTo>
                  <a:lnTo>
                    <a:pt x="11862" y="137508"/>
                  </a:lnTo>
                  <a:lnTo>
                    <a:pt x="11879" y="137113"/>
                  </a:lnTo>
                  <a:lnTo>
                    <a:pt x="11887" y="136763"/>
                  </a:lnTo>
                  <a:lnTo>
                    <a:pt x="11887" y="136368"/>
                  </a:lnTo>
                  <a:lnTo>
                    <a:pt x="11870" y="136062"/>
                  </a:lnTo>
                  <a:lnTo>
                    <a:pt x="11853" y="135711"/>
                  </a:lnTo>
                  <a:lnTo>
                    <a:pt x="11819" y="135404"/>
                  </a:lnTo>
                  <a:lnTo>
                    <a:pt x="11777" y="135142"/>
                  </a:lnTo>
                  <a:lnTo>
                    <a:pt x="11735" y="134879"/>
                  </a:lnTo>
                  <a:lnTo>
                    <a:pt x="11684" y="134616"/>
                  </a:lnTo>
                  <a:lnTo>
                    <a:pt x="11624" y="134440"/>
                  </a:lnTo>
                  <a:lnTo>
                    <a:pt x="11565" y="134265"/>
                  </a:lnTo>
                  <a:lnTo>
                    <a:pt x="11497" y="134134"/>
                  </a:lnTo>
                  <a:lnTo>
                    <a:pt x="11429" y="134046"/>
                  </a:lnTo>
                  <a:lnTo>
                    <a:pt x="11352" y="134002"/>
                  </a:lnTo>
                  <a:lnTo>
                    <a:pt x="11386" y="133520"/>
                  </a:lnTo>
                  <a:lnTo>
                    <a:pt x="11403" y="132994"/>
                  </a:lnTo>
                  <a:lnTo>
                    <a:pt x="11403" y="132512"/>
                  </a:lnTo>
                  <a:lnTo>
                    <a:pt x="11386" y="131986"/>
                  </a:lnTo>
                  <a:lnTo>
                    <a:pt x="11369" y="131767"/>
                  </a:lnTo>
                  <a:lnTo>
                    <a:pt x="11352" y="131548"/>
                  </a:lnTo>
                  <a:lnTo>
                    <a:pt x="11319" y="131329"/>
                  </a:lnTo>
                  <a:lnTo>
                    <a:pt x="11293" y="131110"/>
                  </a:lnTo>
                  <a:lnTo>
                    <a:pt x="11251" y="130891"/>
                  </a:lnTo>
                  <a:lnTo>
                    <a:pt x="11208" y="130716"/>
                  </a:lnTo>
                  <a:lnTo>
                    <a:pt x="11166" y="130584"/>
                  </a:lnTo>
                  <a:lnTo>
                    <a:pt x="11106" y="130409"/>
                  </a:lnTo>
                  <a:lnTo>
                    <a:pt x="11013" y="130234"/>
                  </a:lnTo>
                  <a:lnTo>
                    <a:pt x="10919" y="130190"/>
                  </a:lnTo>
                  <a:lnTo>
                    <a:pt x="10835" y="130190"/>
                  </a:lnTo>
                  <a:lnTo>
                    <a:pt x="10750" y="130278"/>
                  </a:lnTo>
                  <a:lnTo>
                    <a:pt x="10818" y="129182"/>
                  </a:lnTo>
                  <a:lnTo>
                    <a:pt x="10877" y="128087"/>
                  </a:lnTo>
                  <a:lnTo>
                    <a:pt x="10996" y="125896"/>
                  </a:lnTo>
                  <a:lnTo>
                    <a:pt x="11098" y="123705"/>
                  </a:lnTo>
                  <a:lnTo>
                    <a:pt x="11217" y="121514"/>
                  </a:lnTo>
                  <a:lnTo>
                    <a:pt x="11276" y="121294"/>
                  </a:lnTo>
                  <a:lnTo>
                    <a:pt x="11335" y="121031"/>
                  </a:lnTo>
                  <a:lnTo>
                    <a:pt x="11386" y="120725"/>
                  </a:lnTo>
                  <a:lnTo>
                    <a:pt x="11437" y="120418"/>
                  </a:lnTo>
                  <a:lnTo>
                    <a:pt x="11480" y="120111"/>
                  </a:lnTo>
                  <a:lnTo>
                    <a:pt x="11522" y="119717"/>
                  </a:lnTo>
                  <a:lnTo>
                    <a:pt x="11556" y="119366"/>
                  </a:lnTo>
                  <a:lnTo>
                    <a:pt x="11582" y="118972"/>
                  </a:lnTo>
                  <a:lnTo>
                    <a:pt x="11607" y="120812"/>
                  </a:lnTo>
                  <a:lnTo>
                    <a:pt x="11641" y="122609"/>
                  </a:lnTo>
                  <a:lnTo>
                    <a:pt x="11692" y="124449"/>
                  </a:lnTo>
                  <a:lnTo>
                    <a:pt x="11752" y="126290"/>
                  </a:lnTo>
                  <a:lnTo>
                    <a:pt x="11879" y="129927"/>
                  </a:lnTo>
                  <a:lnTo>
                    <a:pt x="12006" y="133520"/>
                  </a:lnTo>
                  <a:lnTo>
                    <a:pt x="12261" y="141057"/>
                  </a:lnTo>
                  <a:lnTo>
                    <a:pt x="12303" y="142722"/>
                  </a:lnTo>
                  <a:lnTo>
                    <a:pt x="12354" y="144431"/>
                  </a:lnTo>
                  <a:lnTo>
                    <a:pt x="12405" y="146140"/>
                  </a:lnTo>
                  <a:lnTo>
                    <a:pt x="12439" y="146973"/>
                  </a:lnTo>
                  <a:lnTo>
                    <a:pt x="12490" y="147762"/>
                  </a:lnTo>
                  <a:lnTo>
                    <a:pt x="12490" y="147762"/>
                  </a:lnTo>
                  <a:lnTo>
                    <a:pt x="12439" y="147499"/>
                  </a:lnTo>
                  <a:lnTo>
                    <a:pt x="12380" y="147236"/>
                  </a:lnTo>
                  <a:lnTo>
                    <a:pt x="12320" y="147061"/>
                  </a:lnTo>
                  <a:lnTo>
                    <a:pt x="12261" y="146885"/>
                  </a:lnTo>
                  <a:lnTo>
                    <a:pt x="12202" y="146754"/>
                  </a:lnTo>
                  <a:lnTo>
                    <a:pt x="12134" y="146666"/>
                  </a:lnTo>
                  <a:lnTo>
                    <a:pt x="12066" y="146579"/>
                  </a:lnTo>
                  <a:lnTo>
                    <a:pt x="11998" y="146535"/>
                  </a:lnTo>
                  <a:lnTo>
                    <a:pt x="11938" y="146535"/>
                  </a:lnTo>
                  <a:lnTo>
                    <a:pt x="11870" y="146579"/>
                  </a:lnTo>
                  <a:lnTo>
                    <a:pt x="11802" y="146622"/>
                  </a:lnTo>
                  <a:lnTo>
                    <a:pt x="11743" y="146710"/>
                  </a:lnTo>
                  <a:lnTo>
                    <a:pt x="11675" y="146841"/>
                  </a:lnTo>
                  <a:lnTo>
                    <a:pt x="11616" y="146973"/>
                  </a:lnTo>
                  <a:lnTo>
                    <a:pt x="11565" y="147148"/>
                  </a:lnTo>
                  <a:lnTo>
                    <a:pt x="11514" y="147323"/>
                  </a:lnTo>
                  <a:lnTo>
                    <a:pt x="11505" y="146798"/>
                  </a:lnTo>
                  <a:lnTo>
                    <a:pt x="11497" y="146316"/>
                  </a:lnTo>
                  <a:lnTo>
                    <a:pt x="11463" y="145790"/>
                  </a:lnTo>
                  <a:lnTo>
                    <a:pt x="11420" y="145308"/>
                  </a:lnTo>
                  <a:lnTo>
                    <a:pt x="11352" y="144826"/>
                  </a:lnTo>
                  <a:lnTo>
                    <a:pt x="11276" y="144431"/>
                  </a:lnTo>
                  <a:lnTo>
                    <a:pt x="11191" y="144081"/>
                  </a:lnTo>
                  <a:lnTo>
                    <a:pt x="11089" y="143818"/>
                  </a:lnTo>
                  <a:lnTo>
                    <a:pt x="10987" y="143599"/>
                  </a:lnTo>
                  <a:lnTo>
                    <a:pt x="10877" y="143511"/>
                  </a:lnTo>
                  <a:lnTo>
                    <a:pt x="10775" y="143467"/>
                  </a:lnTo>
                  <a:lnTo>
                    <a:pt x="10665" y="143555"/>
                  </a:lnTo>
                  <a:lnTo>
                    <a:pt x="10563" y="143686"/>
                  </a:lnTo>
                  <a:lnTo>
                    <a:pt x="10469" y="143906"/>
                  </a:lnTo>
                  <a:lnTo>
                    <a:pt x="10385" y="144168"/>
                  </a:lnTo>
                  <a:lnTo>
                    <a:pt x="10317" y="144475"/>
                  </a:lnTo>
                  <a:lnTo>
                    <a:pt x="10266" y="144782"/>
                  </a:lnTo>
                  <a:lnTo>
                    <a:pt x="10215" y="145176"/>
                  </a:lnTo>
                  <a:lnTo>
                    <a:pt x="10181" y="145571"/>
                  </a:lnTo>
                  <a:lnTo>
                    <a:pt x="10155" y="145965"/>
                  </a:lnTo>
                  <a:lnTo>
                    <a:pt x="10138" y="146403"/>
                  </a:lnTo>
                  <a:lnTo>
                    <a:pt x="10130" y="146841"/>
                  </a:lnTo>
                  <a:lnTo>
                    <a:pt x="10138" y="147280"/>
                  </a:lnTo>
                  <a:lnTo>
                    <a:pt x="10147" y="147718"/>
                  </a:lnTo>
                  <a:lnTo>
                    <a:pt x="10172" y="148156"/>
                  </a:lnTo>
                  <a:lnTo>
                    <a:pt x="10206" y="148594"/>
                  </a:lnTo>
                  <a:lnTo>
                    <a:pt x="10249" y="148989"/>
                  </a:lnTo>
                  <a:lnTo>
                    <a:pt x="10300" y="149383"/>
                  </a:lnTo>
                  <a:lnTo>
                    <a:pt x="10215" y="149427"/>
                  </a:lnTo>
                  <a:lnTo>
                    <a:pt x="10138" y="149558"/>
                  </a:lnTo>
                  <a:lnTo>
                    <a:pt x="10062" y="149690"/>
                  </a:lnTo>
                  <a:lnTo>
                    <a:pt x="9985" y="149865"/>
                  </a:lnTo>
                  <a:lnTo>
                    <a:pt x="9918" y="150084"/>
                  </a:lnTo>
                  <a:lnTo>
                    <a:pt x="9858" y="150303"/>
                  </a:lnTo>
                  <a:lnTo>
                    <a:pt x="9799" y="150566"/>
                  </a:lnTo>
                  <a:lnTo>
                    <a:pt x="9739" y="150873"/>
                  </a:lnTo>
                  <a:lnTo>
                    <a:pt x="9697" y="151180"/>
                  </a:lnTo>
                  <a:lnTo>
                    <a:pt x="9654" y="151530"/>
                  </a:lnTo>
                  <a:lnTo>
                    <a:pt x="9629" y="151925"/>
                  </a:lnTo>
                  <a:lnTo>
                    <a:pt x="9612" y="152319"/>
                  </a:lnTo>
                  <a:lnTo>
                    <a:pt x="9595" y="152713"/>
                  </a:lnTo>
                  <a:lnTo>
                    <a:pt x="9595" y="153152"/>
                  </a:lnTo>
                  <a:lnTo>
                    <a:pt x="9612" y="153634"/>
                  </a:lnTo>
                  <a:lnTo>
                    <a:pt x="9637" y="154116"/>
                  </a:lnTo>
                  <a:lnTo>
                    <a:pt x="9663" y="154510"/>
                  </a:lnTo>
                  <a:lnTo>
                    <a:pt x="9705" y="154860"/>
                  </a:lnTo>
                  <a:lnTo>
                    <a:pt x="9748" y="155211"/>
                  </a:lnTo>
                  <a:lnTo>
                    <a:pt x="9799" y="155474"/>
                  </a:lnTo>
                  <a:lnTo>
                    <a:pt x="9850" y="155737"/>
                  </a:lnTo>
                  <a:lnTo>
                    <a:pt x="9918" y="155912"/>
                  </a:lnTo>
                  <a:lnTo>
                    <a:pt x="9977" y="156087"/>
                  </a:lnTo>
                  <a:lnTo>
                    <a:pt x="10045" y="156219"/>
                  </a:lnTo>
                  <a:lnTo>
                    <a:pt x="10113" y="156263"/>
                  </a:lnTo>
                  <a:lnTo>
                    <a:pt x="10181" y="156307"/>
                  </a:lnTo>
                  <a:lnTo>
                    <a:pt x="10249" y="156307"/>
                  </a:lnTo>
                  <a:lnTo>
                    <a:pt x="10317" y="156263"/>
                  </a:lnTo>
                  <a:lnTo>
                    <a:pt x="10385" y="156175"/>
                  </a:lnTo>
                  <a:lnTo>
                    <a:pt x="10452" y="156087"/>
                  </a:lnTo>
                  <a:lnTo>
                    <a:pt x="10512" y="155912"/>
                  </a:lnTo>
                  <a:lnTo>
                    <a:pt x="10571" y="155693"/>
                  </a:lnTo>
                  <a:lnTo>
                    <a:pt x="10597" y="156131"/>
                  </a:lnTo>
                  <a:lnTo>
                    <a:pt x="10622" y="156569"/>
                  </a:lnTo>
                  <a:lnTo>
                    <a:pt x="10665" y="156964"/>
                  </a:lnTo>
                  <a:lnTo>
                    <a:pt x="10707" y="157314"/>
                  </a:lnTo>
                  <a:lnTo>
                    <a:pt x="10767" y="157665"/>
                  </a:lnTo>
                  <a:lnTo>
                    <a:pt x="10818" y="157972"/>
                  </a:lnTo>
                  <a:lnTo>
                    <a:pt x="10885" y="158278"/>
                  </a:lnTo>
                  <a:lnTo>
                    <a:pt x="10953" y="158498"/>
                  </a:lnTo>
                  <a:lnTo>
                    <a:pt x="11030" y="158717"/>
                  </a:lnTo>
                  <a:lnTo>
                    <a:pt x="11106" y="158848"/>
                  </a:lnTo>
                  <a:lnTo>
                    <a:pt x="11191" y="158980"/>
                  </a:lnTo>
                  <a:lnTo>
                    <a:pt x="11276" y="159023"/>
                  </a:lnTo>
                  <a:lnTo>
                    <a:pt x="11361" y="159067"/>
                  </a:lnTo>
                  <a:lnTo>
                    <a:pt x="11454" y="159023"/>
                  </a:lnTo>
                  <a:lnTo>
                    <a:pt x="11548" y="158892"/>
                  </a:lnTo>
                  <a:lnTo>
                    <a:pt x="11641" y="158717"/>
                  </a:lnTo>
                  <a:lnTo>
                    <a:pt x="11709" y="158541"/>
                  </a:lnTo>
                  <a:lnTo>
                    <a:pt x="11777" y="158322"/>
                  </a:lnTo>
                  <a:lnTo>
                    <a:pt x="11836" y="158059"/>
                  </a:lnTo>
                  <a:lnTo>
                    <a:pt x="11887" y="157796"/>
                  </a:lnTo>
                  <a:lnTo>
                    <a:pt x="11930" y="157490"/>
                  </a:lnTo>
                  <a:lnTo>
                    <a:pt x="11972" y="157183"/>
                  </a:lnTo>
                  <a:lnTo>
                    <a:pt x="12006" y="156832"/>
                  </a:lnTo>
                  <a:lnTo>
                    <a:pt x="12032" y="156482"/>
                  </a:lnTo>
                  <a:lnTo>
                    <a:pt x="12049" y="156131"/>
                  </a:lnTo>
                  <a:lnTo>
                    <a:pt x="12057" y="155781"/>
                  </a:lnTo>
                  <a:lnTo>
                    <a:pt x="12066" y="155386"/>
                  </a:lnTo>
                  <a:lnTo>
                    <a:pt x="12057" y="155036"/>
                  </a:lnTo>
                  <a:lnTo>
                    <a:pt x="12040" y="154685"/>
                  </a:lnTo>
                  <a:lnTo>
                    <a:pt x="12023" y="154378"/>
                  </a:lnTo>
                  <a:lnTo>
                    <a:pt x="11998" y="154072"/>
                  </a:lnTo>
                  <a:lnTo>
                    <a:pt x="11955" y="153765"/>
                  </a:lnTo>
                  <a:lnTo>
                    <a:pt x="12040" y="153677"/>
                  </a:lnTo>
                  <a:lnTo>
                    <a:pt x="12125" y="153590"/>
                  </a:lnTo>
                  <a:lnTo>
                    <a:pt x="12202" y="153458"/>
                  </a:lnTo>
                  <a:lnTo>
                    <a:pt x="12278" y="153283"/>
                  </a:lnTo>
                  <a:lnTo>
                    <a:pt x="12354" y="153020"/>
                  </a:lnTo>
                  <a:lnTo>
                    <a:pt x="12414" y="152757"/>
                  </a:lnTo>
                  <a:lnTo>
                    <a:pt x="12482" y="152450"/>
                  </a:lnTo>
                  <a:lnTo>
                    <a:pt x="12533" y="152056"/>
                  </a:lnTo>
                  <a:lnTo>
                    <a:pt x="12567" y="151749"/>
                  </a:lnTo>
                  <a:lnTo>
                    <a:pt x="12601" y="151399"/>
                  </a:lnTo>
                  <a:lnTo>
                    <a:pt x="12618" y="151048"/>
                  </a:lnTo>
                  <a:lnTo>
                    <a:pt x="12635" y="150654"/>
                  </a:lnTo>
                  <a:lnTo>
                    <a:pt x="12643" y="150303"/>
                  </a:lnTo>
                  <a:lnTo>
                    <a:pt x="12643" y="149953"/>
                  </a:lnTo>
                  <a:lnTo>
                    <a:pt x="12635" y="149558"/>
                  </a:lnTo>
                  <a:lnTo>
                    <a:pt x="12626" y="149208"/>
                  </a:lnTo>
                  <a:lnTo>
                    <a:pt x="12652" y="149208"/>
                  </a:lnTo>
                  <a:lnTo>
                    <a:pt x="12677" y="149164"/>
                  </a:lnTo>
                  <a:lnTo>
                    <a:pt x="12694" y="149076"/>
                  </a:lnTo>
                  <a:lnTo>
                    <a:pt x="12711" y="148945"/>
                  </a:lnTo>
                  <a:lnTo>
                    <a:pt x="12753" y="148507"/>
                  </a:lnTo>
                  <a:lnTo>
                    <a:pt x="12813" y="148200"/>
                  </a:lnTo>
                  <a:lnTo>
                    <a:pt x="12872" y="147937"/>
                  </a:lnTo>
                  <a:lnTo>
                    <a:pt x="12932" y="147805"/>
                  </a:lnTo>
                  <a:lnTo>
                    <a:pt x="13000" y="147718"/>
                  </a:lnTo>
                  <a:lnTo>
                    <a:pt x="13068" y="147674"/>
                  </a:lnTo>
                  <a:lnTo>
                    <a:pt x="13135" y="147718"/>
                  </a:lnTo>
                  <a:lnTo>
                    <a:pt x="13203" y="147849"/>
                  </a:lnTo>
                  <a:lnTo>
                    <a:pt x="13254" y="148025"/>
                  </a:lnTo>
                  <a:lnTo>
                    <a:pt x="13314" y="148244"/>
                  </a:lnTo>
                  <a:lnTo>
                    <a:pt x="13356" y="148507"/>
                  </a:lnTo>
                  <a:lnTo>
                    <a:pt x="13390" y="148813"/>
                  </a:lnTo>
                  <a:lnTo>
                    <a:pt x="13407" y="149164"/>
                  </a:lnTo>
                  <a:lnTo>
                    <a:pt x="13416" y="149558"/>
                  </a:lnTo>
                  <a:lnTo>
                    <a:pt x="13407" y="149996"/>
                  </a:lnTo>
                  <a:lnTo>
                    <a:pt x="13382" y="150435"/>
                  </a:lnTo>
                  <a:lnTo>
                    <a:pt x="13373" y="150522"/>
                  </a:lnTo>
                  <a:lnTo>
                    <a:pt x="13382" y="150654"/>
                  </a:lnTo>
                  <a:lnTo>
                    <a:pt x="13390" y="150873"/>
                  </a:lnTo>
                  <a:lnTo>
                    <a:pt x="13424" y="151048"/>
                  </a:lnTo>
                  <a:lnTo>
                    <a:pt x="13441" y="151092"/>
                  </a:lnTo>
                  <a:lnTo>
                    <a:pt x="13458" y="151136"/>
                  </a:lnTo>
                  <a:lnTo>
                    <a:pt x="13602" y="151267"/>
                  </a:lnTo>
                  <a:lnTo>
                    <a:pt x="13679" y="151399"/>
                  </a:lnTo>
                  <a:lnTo>
                    <a:pt x="13747" y="151530"/>
                  </a:lnTo>
                  <a:lnTo>
                    <a:pt x="13815" y="151662"/>
                  </a:lnTo>
                  <a:lnTo>
                    <a:pt x="13883" y="151881"/>
                  </a:lnTo>
                  <a:lnTo>
                    <a:pt x="13942" y="152100"/>
                  </a:lnTo>
                  <a:lnTo>
                    <a:pt x="14002" y="152319"/>
                  </a:lnTo>
                  <a:lnTo>
                    <a:pt x="14044" y="152538"/>
                  </a:lnTo>
                  <a:lnTo>
                    <a:pt x="14086" y="152757"/>
                  </a:lnTo>
                  <a:lnTo>
                    <a:pt x="14112" y="153020"/>
                  </a:lnTo>
                  <a:lnTo>
                    <a:pt x="14137" y="153283"/>
                  </a:lnTo>
                  <a:lnTo>
                    <a:pt x="14154" y="153414"/>
                  </a:lnTo>
                  <a:lnTo>
                    <a:pt x="14171" y="153590"/>
                  </a:lnTo>
                  <a:lnTo>
                    <a:pt x="14171" y="153677"/>
                  </a:lnTo>
                  <a:lnTo>
                    <a:pt x="14154" y="153809"/>
                  </a:lnTo>
                  <a:lnTo>
                    <a:pt x="14137" y="153896"/>
                  </a:lnTo>
                  <a:lnTo>
                    <a:pt x="14112" y="153984"/>
                  </a:lnTo>
                  <a:lnTo>
                    <a:pt x="14069" y="154028"/>
                  </a:lnTo>
                  <a:lnTo>
                    <a:pt x="14019" y="154116"/>
                  </a:lnTo>
                  <a:lnTo>
                    <a:pt x="13908" y="154422"/>
                  </a:lnTo>
                  <a:lnTo>
                    <a:pt x="13874" y="154466"/>
                  </a:lnTo>
                  <a:lnTo>
                    <a:pt x="13840" y="154466"/>
                  </a:lnTo>
                  <a:lnTo>
                    <a:pt x="13696" y="153984"/>
                  </a:lnTo>
                  <a:lnTo>
                    <a:pt x="13653" y="153896"/>
                  </a:lnTo>
                  <a:lnTo>
                    <a:pt x="13611" y="153940"/>
                  </a:lnTo>
                  <a:lnTo>
                    <a:pt x="13577" y="154028"/>
                  </a:lnTo>
                  <a:lnTo>
                    <a:pt x="13560" y="154159"/>
                  </a:lnTo>
                  <a:lnTo>
                    <a:pt x="13543" y="154335"/>
                  </a:lnTo>
                  <a:lnTo>
                    <a:pt x="13543" y="154554"/>
                  </a:lnTo>
                  <a:lnTo>
                    <a:pt x="13560" y="154729"/>
                  </a:lnTo>
                  <a:lnTo>
                    <a:pt x="13585" y="154904"/>
                  </a:lnTo>
                  <a:lnTo>
                    <a:pt x="13653" y="155123"/>
                  </a:lnTo>
                  <a:lnTo>
                    <a:pt x="13730" y="155343"/>
                  </a:lnTo>
                  <a:lnTo>
                    <a:pt x="13849" y="155737"/>
                  </a:lnTo>
                  <a:lnTo>
                    <a:pt x="13900" y="155956"/>
                  </a:lnTo>
                  <a:lnTo>
                    <a:pt x="13951" y="156219"/>
                  </a:lnTo>
                  <a:lnTo>
                    <a:pt x="13993" y="156438"/>
                  </a:lnTo>
                  <a:lnTo>
                    <a:pt x="14027" y="156657"/>
                  </a:lnTo>
                  <a:lnTo>
                    <a:pt x="14052" y="156876"/>
                  </a:lnTo>
                  <a:lnTo>
                    <a:pt x="14078" y="157139"/>
                  </a:lnTo>
                  <a:lnTo>
                    <a:pt x="14086" y="157402"/>
                  </a:lnTo>
                  <a:lnTo>
                    <a:pt x="14103" y="157665"/>
                  </a:lnTo>
                  <a:lnTo>
                    <a:pt x="14103" y="157972"/>
                  </a:lnTo>
                  <a:lnTo>
                    <a:pt x="14103" y="158278"/>
                  </a:lnTo>
                  <a:lnTo>
                    <a:pt x="13993" y="158585"/>
                  </a:lnTo>
                  <a:lnTo>
                    <a:pt x="13900" y="158760"/>
                  </a:lnTo>
                  <a:lnTo>
                    <a:pt x="13823" y="158848"/>
                  </a:lnTo>
                  <a:lnTo>
                    <a:pt x="13789" y="158848"/>
                  </a:lnTo>
                  <a:lnTo>
                    <a:pt x="13764" y="158804"/>
                  </a:lnTo>
                  <a:lnTo>
                    <a:pt x="13738" y="158410"/>
                  </a:lnTo>
                  <a:lnTo>
                    <a:pt x="13713" y="158016"/>
                  </a:lnTo>
                  <a:lnTo>
                    <a:pt x="13670" y="157665"/>
                  </a:lnTo>
                  <a:lnTo>
                    <a:pt x="13628" y="157314"/>
                  </a:lnTo>
                  <a:lnTo>
                    <a:pt x="13602" y="157227"/>
                  </a:lnTo>
                  <a:lnTo>
                    <a:pt x="13569" y="157183"/>
                  </a:lnTo>
                  <a:lnTo>
                    <a:pt x="13543" y="157183"/>
                  </a:lnTo>
                  <a:lnTo>
                    <a:pt x="13518" y="157227"/>
                  </a:lnTo>
                  <a:lnTo>
                    <a:pt x="13484" y="157271"/>
                  </a:lnTo>
                  <a:lnTo>
                    <a:pt x="13467" y="157402"/>
                  </a:lnTo>
                  <a:lnTo>
                    <a:pt x="13450" y="157534"/>
                  </a:lnTo>
                  <a:lnTo>
                    <a:pt x="13450" y="157709"/>
                  </a:lnTo>
                  <a:lnTo>
                    <a:pt x="13467" y="158191"/>
                  </a:lnTo>
                  <a:lnTo>
                    <a:pt x="13492" y="158629"/>
                  </a:lnTo>
                  <a:lnTo>
                    <a:pt x="13535" y="159067"/>
                  </a:lnTo>
                  <a:lnTo>
                    <a:pt x="13594" y="159462"/>
                  </a:lnTo>
                  <a:lnTo>
                    <a:pt x="13585" y="159812"/>
                  </a:lnTo>
                  <a:lnTo>
                    <a:pt x="13560" y="160207"/>
                  </a:lnTo>
                  <a:lnTo>
                    <a:pt x="13526" y="160513"/>
                  </a:lnTo>
                  <a:lnTo>
                    <a:pt x="13475" y="160820"/>
                  </a:lnTo>
                  <a:lnTo>
                    <a:pt x="13416" y="161083"/>
                  </a:lnTo>
                  <a:lnTo>
                    <a:pt x="13348" y="161302"/>
                  </a:lnTo>
                  <a:lnTo>
                    <a:pt x="13280" y="161477"/>
                  </a:lnTo>
                  <a:lnTo>
                    <a:pt x="13195" y="161609"/>
                  </a:lnTo>
                  <a:lnTo>
                    <a:pt x="13144" y="161521"/>
                  </a:lnTo>
                  <a:lnTo>
                    <a:pt x="13085" y="161521"/>
                  </a:lnTo>
                  <a:lnTo>
                    <a:pt x="13051" y="161565"/>
                  </a:lnTo>
                  <a:lnTo>
                    <a:pt x="13025" y="161653"/>
                  </a:lnTo>
                  <a:lnTo>
                    <a:pt x="12932" y="161565"/>
                  </a:lnTo>
                  <a:lnTo>
                    <a:pt x="12838" y="161390"/>
                  </a:lnTo>
                  <a:lnTo>
                    <a:pt x="12779" y="161214"/>
                  </a:lnTo>
                  <a:lnTo>
                    <a:pt x="12728" y="161039"/>
                  </a:lnTo>
                  <a:lnTo>
                    <a:pt x="12685" y="160820"/>
                  </a:lnTo>
                  <a:lnTo>
                    <a:pt x="12643" y="160601"/>
                  </a:lnTo>
                  <a:lnTo>
                    <a:pt x="12609" y="160338"/>
                  </a:lnTo>
                  <a:lnTo>
                    <a:pt x="12575" y="160075"/>
                  </a:lnTo>
                  <a:lnTo>
                    <a:pt x="12524" y="159549"/>
                  </a:lnTo>
                  <a:lnTo>
                    <a:pt x="12490" y="158936"/>
                  </a:lnTo>
                  <a:lnTo>
                    <a:pt x="12465" y="158322"/>
                  </a:lnTo>
                  <a:lnTo>
                    <a:pt x="12422" y="157051"/>
                  </a:lnTo>
                  <a:lnTo>
                    <a:pt x="12414" y="156964"/>
                  </a:lnTo>
                  <a:lnTo>
                    <a:pt x="12397" y="156920"/>
                  </a:lnTo>
                  <a:lnTo>
                    <a:pt x="12380" y="156964"/>
                  </a:lnTo>
                  <a:lnTo>
                    <a:pt x="12363" y="157051"/>
                  </a:lnTo>
                  <a:lnTo>
                    <a:pt x="12337" y="157534"/>
                  </a:lnTo>
                  <a:lnTo>
                    <a:pt x="12320" y="158059"/>
                  </a:lnTo>
                  <a:lnTo>
                    <a:pt x="12320" y="158541"/>
                  </a:lnTo>
                  <a:lnTo>
                    <a:pt x="12329" y="159067"/>
                  </a:lnTo>
                  <a:lnTo>
                    <a:pt x="12354" y="159549"/>
                  </a:lnTo>
                  <a:lnTo>
                    <a:pt x="12388" y="160031"/>
                  </a:lnTo>
                  <a:lnTo>
                    <a:pt x="12431" y="160469"/>
                  </a:lnTo>
                  <a:lnTo>
                    <a:pt x="12490" y="160908"/>
                  </a:lnTo>
                  <a:lnTo>
                    <a:pt x="12550" y="161258"/>
                  </a:lnTo>
                  <a:lnTo>
                    <a:pt x="12618" y="161609"/>
                  </a:lnTo>
                  <a:lnTo>
                    <a:pt x="12694" y="161959"/>
                  </a:lnTo>
                  <a:lnTo>
                    <a:pt x="12779" y="162222"/>
                  </a:lnTo>
                  <a:lnTo>
                    <a:pt x="12864" y="162398"/>
                  </a:lnTo>
                  <a:lnTo>
                    <a:pt x="12957" y="162573"/>
                  </a:lnTo>
                  <a:lnTo>
                    <a:pt x="13059" y="162660"/>
                  </a:lnTo>
                  <a:lnTo>
                    <a:pt x="13152" y="162660"/>
                  </a:lnTo>
                  <a:lnTo>
                    <a:pt x="13195" y="162836"/>
                  </a:lnTo>
                  <a:lnTo>
                    <a:pt x="13229" y="162967"/>
                  </a:lnTo>
                  <a:lnTo>
                    <a:pt x="13254" y="163142"/>
                  </a:lnTo>
                  <a:lnTo>
                    <a:pt x="13271" y="163318"/>
                  </a:lnTo>
                  <a:lnTo>
                    <a:pt x="13280" y="163493"/>
                  </a:lnTo>
                  <a:lnTo>
                    <a:pt x="13271" y="163712"/>
                  </a:lnTo>
                  <a:lnTo>
                    <a:pt x="13263" y="163931"/>
                  </a:lnTo>
                  <a:lnTo>
                    <a:pt x="13246" y="164150"/>
                  </a:lnTo>
                  <a:lnTo>
                    <a:pt x="13229" y="164501"/>
                  </a:lnTo>
                  <a:lnTo>
                    <a:pt x="13212" y="164764"/>
                  </a:lnTo>
                  <a:lnTo>
                    <a:pt x="13178" y="164939"/>
                  </a:lnTo>
                  <a:lnTo>
                    <a:pt x="13135" y="164983"/>
                  </a:lnTo>
                  <a:lnTo>
                    <a:pt x="13085" y="164983"/>
                  </a:lnTo>
                  <a:lnTo>
                    <a:pt x="13025" y="164895"/>
                  </a:lnTo>
                  <a:lnTo>
                    <a:pt x="12949" y="164676"/>
                  </a:lnTo>
                  <a:lnTo>
                    <a:pt x="12864" y="164413"/>
                  </a:lnTo>
                  <a:lnTo>
                    <a:pt x="12847" y="164282"/>
                  </a:lnTo>
                  <a:lnTo>
                    <a:pt x="12813" y="164194"/>
                  </a:lnTo>
                  <a:lnTo>
                    <a:pt x="12779" y="164150"/>
                  </a:lnTo>
                  <a:lnTo>
                    <a:pt x="12745" y="164150"/>
                  </a:lnTo>
                  <a:lnTo>
                    <a:pt x="12711" y="164238"/>
                  </a:lnTo>
                  <a:lnTo>
                    <a:pt x="12685" y="164369"/>
                  </a:lnTo>
                  <a:lnTo>
                    <a:pt x="12677" y="164545"/>
                  </a:lnTo>
                  <a:lnTo>
                    <a:pt x="12669" y="164720"/>
                  </a:lnTo>
                  <a:lnTo>
                    <a:pt x="12685" y="164939"/>
                  </a:lnTo>
                  <a:lnTo>
                    <a:pt x="12719" y="165158"/>
                  </a:lnTo>
                  <a:lnTo>
                    <a:pt x="12762" y="165421"/>
                  </a:lnTo>
                  <a:lnTo>
                    <a:pt x="12787" y="165640"/>
                  </a:lnTo>
                  <a:lnTo>
                    <a:pt x="12813" y="165903"/>
                  </a:lnTo>
                  <a:lnTo>
                    <a:pt x="12830" y="166166"/>
                  </a:lnTo>
                  <a:lnTo>
                    <a:pt x="12838" y="166473"/>
                  </a:lnTo>
                  <a:lnTo>
                    <a:pt x="12838" y="166736"/>
                  </a:lnTo>
                  <a:lnTo>
                    <a:pt x="12838" y="166999"/>
                  </a:lnTo>
                  <a:lnTo>
                    <a:pt x="12830" y="167262"/>
                  </a:lnTo>
                  <a:lnTo>
                    <a:pt x="12813" y="167524"/>
                  </a:lnTo>
                  <a:lnTo>
                    <a:pt x="12787" y="167744"/>
                  </a:lnTo>
                  <a:lnTo>
                    <a:pt x="12762" y="167963"/>
                  </a:lnTo>
                  <a:lnTo>
                    <a:pt x="12728" y="168182"/>
                  </a:lnTo>
                  <a:lnTo>
                    <a:pt x="12694" y="168357"/>
                  </a:lnTo>
                  <a:lnTo>
                    <a:pt x="12652" y="168532"/>
                  </a:lnTo>
                  <a:lnTo>
                    <a:pt x="12601" y="168620"/>
                  </a:lnTo>
                  <a:lnTo>
                    <a:pt x="12541" y="168751"/>
                  </a:lnTo>
                  <a:lnTo>
                    <a:pt x="12482" y="168795"/>
                  </a:lnTo>
                  <a:lnTo>
                    <a:pt x="12371" y="168795"/>
                  </a:lnTo>
                  <a:lnTo>
                    <a:pt x="12329" y="168751"/>
                  </a:lnTo>
                  <a:lnTo>
                    <a:pt x="12286" y="168708"/>
                  </a:lnTo>
                  <a:lnTo>
                    <a:pt x="12252" y="168620"/>
                  </a:lnTo>
                  <a:lnTo>
                    <a:pt x="12219" y="168488"/>
                  </a:lnTo>
                  <a:lnTo>
                    <a:pt x="12159" y="168226"/>
                  </a:lnTo>
                  <a:lnTo>
                    <a:pt x="12100" y="167875"/>
                  </a:lnTo>
                  <a:lnTo>
                    <a:pt x="12049" y="167524"/>
                  </a:lnTo>
                  <a:lnTo>
                    <a:pt x="11998" y="167174"/>
                  </a:lnTo>
                  <a:lnTo>
                    <a:pt x="11938" y="166780"/>
                  </a:lnTo>
                  <a:lnTo>
                    <a:pt x="11930" y="166780"/>
                  </a:lnTo>
                  <a:lnTo>
                    <a:pt x="11921" y="166823"/>
                  </a:lnTo>
                  <a:lnTo>
                    <a:pt x="11904" y="167086"/>
                  </a:lnTo>
                  <a:lnTo>
                    <a:pt x="11887" y="166955"/>
                  </a:lnTo>
                  <a:lnTo>
                    <a:pt x="11947" y="166648"/>
                  </a:lnTo>
                  <a:lnTo>
                    <a:pt x="11989" y="166341"/>
                  </a:lnTo>
                  <a:lnTo>
                    <a:pt x="12032" y="166035"/>
                  </a:lnTo>
                  <a:lnTo>
                    <a:pt x="12066" y="165684"/>
                  </a:lnTo>
                  <a:lnTo>
                    <a:pt x="12100" y="165290"/>
                  </a:lnTo>
                  <a:lnTo>
                    <a:pt x="12117" y="164939"/>
                  </a:lnTo>
                  <a:lnTo>
                    <a:pt x="12134" y="164545"/>
                  </a:lnTo>
                  <a:lnTo>
                    <a:pt x="12142" y="164194"/>
                  </a:lnTo>
                  <a:lnTo>
                    <a:pt x="12151" y="163800"/>
                  </a:lnTo>
                  <a:lnTo>
                    <a:pt x="12142" y="163405"/>
                  </a:lnTo>
                  <a:lnTo>
                    <a:pt x="12134" y="163011"/>
                  </a:lnTo>
                  <a:lnTo>
                    <a:pt x="12117" y="162617"/>
                  </a:lnTo>
                  <a:lnTo>
                    <a:pt x="12091" y="162266"/>
                  </a:lnTo>
                  <a:lnTo>
                    <a:pt x="12057" y="161872"/>
                  </a:lnTo>
                  <a:lnTo>
                    <a:pt x="12015" y="161521"/>
                  </a:lnTo>
                  <a:lnTo>
                    <a:pt x="11964" y="161214"/>
                  </a:lnTo>
                  <a:lnTo>
                    <a:pt x="11921" y="160951"/>
                  </a:lnTo>
                  <a:lnTo>
                    <a:pt x="11870" y="160689"/>
                  </a:lnTo>
                  <a:lnTo>
                    <a:pt x="11819" y="160469"/>
                  </a:lnTo>
                  <a:lnTo>
                    <a:pt x="11760" y="160250"/>
                  </a:lnTo>
                  <a:lnTo>
                    <a:pt x="11701" y="160075"/>
                  </a:lnTo>
                  <a:lnTo>
                    <a:pt x="11633" y="159944"/>
                  </a:lnTo>
                  <a:lnTo>
                    <a:pt x="11565" y="159812"/>
                  </a:lnTo>
                  <a:lnTo>
                    <a:pt x="11497" y="159725"/>
                  </a:lnTo>
                  <a:lnTo>
                    <a:pt x="11429" y="159681"/>
                  </a:lnTo>
                  <a:lnTo>
                    <a:pt x="11302" y="159681"/>
                  </a:lnTo>
                  <a:lnTo>
                    <a:pt x="11234" y="159768"/>
                  </a:lnTo>
                  <a:lnTo>
                    <a:pt x="11174" y="159900"/>
                  </a:lnTo>
                  <a:lnTo>
                    <a:pt x="11123" y="160075"/>
                  </a:lnTo>
                  <a:lnTo>
                    <a:pt x="11064" y="160294"/>
                  </a:lnTo>
                  <a:lnTo>
                    <a:pt x="11021" y="160557"/>
                  </a:lnTo>
                  <a:lnTo>
                    <a:pt x="10936" y="160382"/>
                  </a:lnTo>
                  <a:lnTo>
                    <a:pt x="10860" y="160250"/>
                  </a:lnTo>
                  <a:lnTo>
                    <a:pt x="10775" y="160163"/>
                  </a:lnTo>
                  <a:lnTo>
                    <a:pt x="10682" y="160075"/>
                  </a:lnTo>
                  <a:lnTo>
                    <a:pt x="10597" y="160031"/>
                  </a:lnTo>
                  <a:lnTo>
                    <a:pt x="10512" y="160031"/>
                  </a:lnTo>
                  <a:lnTo>
                    <a:pt x="10427" y="160075"/>
                  </a:lnTo>
                  <a:lnTo>
                    <a:pt x="10342" y="160163"/>
                  </a:lnTo>
                  <a:lnTo>
                    <a:pt x="10257" y="160250"/>
                  </a:lnTo>
                  <a:lnTo>
                    <a:pt x="10181" y="160426"/>
                  </a:lnTo>
                  <a:lnTo>
                    <a:pt x="10104" y="160601"/>
                  </a:lnTo>
                  <a:lnTo>
                    <a:pt x="10028" y="160864"/>
                  </a:lnTo>
                  <a:lnTo>
                    <a:pt x="9960" y="161127"/>
                  </a:lnTo>
                  <a:lnTo>
                    <a:pt x="9901" y="161433"/>
                  </a:lnTo>
                  <a:lnTo>
                    <a:pt x="9850" y="161784"/>
                  </a:lnTo>
                  <a:lnTo>
                    <a:pt x="9807" y="162222"/>
                  </a:lnTo>
                  <a:lnTo>
                    <a:pt x="9773" y="162529"/>
                  </a:lnTo>
                  <a:lnTo>
                    <a:pt x="9756" y="162836"/>
                  </a:lnTo>
                  <a:lnTo>
                    <a:pt x="9739" y="163142"/>
                  </a:lnTo>
                  <a:lnTo>
                    <a:pt x="9739" y="163449"/>
                  </a:lnTo>
                  <a:lnTo>
                    <a:pt x="9739" y="163712"/>
                  </a:lnTo>
                  <a:lnTo>
                    <a:pt x="9748" y="163931"/>
                  </a:lnTo>
                  <a:lnTo>
                    <a:pt x="9765" y="164150"/>
                  </a:lnTo>
                  <a:lnTo>
                    <a:pt x="9782" y="164369"/>
                  </a:lnTo>
                  <a:lnTo>
                    <a:pt x="9807" y="164589"/>
                  </a:lnTo>
                  <a:lnTo>
                    <a:pt x="9841" y="164764"/>
                  </a:lnTo>
                  <a:lnTo>
                    <a:pt x="9918" y="165071"/>
                  </a:lnTo>
                  <a:lnTo>
                    <a:pt x="10002" y="165333"/>
                  </a:lnTo>
                  <a:lnTo>
                    <a:pt x="10104" y="165509"/>
                  </a:lnTo>
                  <a:lnTo>
                    <a:pt x="9985" y="165947"/>
                  </a:lnTo>
                  <a:lnTo>
                    <a:pt x="9875" y="166385"/>
                  </a:lnTo>
                  <a:lnTo>
                    <a:pt x="9782" y="166911"/>
                  </a:lnTo>
                  <a:lnTo>
                    <a:pt x="9739" y="167218"/>
                  </a:lnTo>
                  <a:lnTo>
                    <a:pt x="9705" y="167481"/>
                  </a:lnTo>
                  <a:lnTo>
                    <a:pt x="9680" y="167568"/>
                  </a:lnTo>
                  <a:lnTo>
                    <a:pt x="9544" y="168094"/>
                  </a:lnTo>
                  <a:lnTo>
                    <a:pt x="9476" y="168357"/>
                  </a:lnTo>
                  <a:lnTo>
                    <a:pt x="9400" y="168576"/>
                  </a:lnTo>
                  <a:lnTo>
                    <a:pt x="9357" y="168708"/>
                  </a:lnTo>
                  <a:lnTo>
                    <a:pt x="9315" y="168795"/>
                  </a:lnTo>
                  <a:lnTo>
                    <a:pt x="9264" y="168839"/>
                  </a:lnTo>
                  <a:lnTo>
                    <a:pt x="9213" y="168883"/>
                  </a:lnTo>
                  <a:lnTo>
                    <a:pt x="9179" y="168401"/>
                  </a:lnTo>
                  <a:lnTo>
                    <a:pt x="9162" y="167963"/>
                  </a:lnTo>
                  <a:lnTo>
                    <a:pt x="9162" y="167787"/>
                  </a:lnTo>
                  <a:lnTo>
                    <a:pt x="9162" y="167612"/>
                  </a:lnTo>
                  <a:lnTo>
                    <a:pt x="9179" y="167437"/>
                  </a:lnTo>
                  <a:lnTo>
                    <a:pt x="9187" y="167305"/>
                  </a:lnTo>
                  <a:lnTo>
                    <a:pt x="9298" y="166955"/>
                  </a:lnTo>
                  <a:lnTo>
                    <a:pt x="9315" y="166867"/>
                  </a:lnTo>
                  <a:lnTo>
                    <a:pt x="9340" y="166692"/>
                  </a:lnTo>
                  <a:lnTo>
                    <a:pt x="9349" y="166560"/>
                  </a:lnTo>
                  <a:lnTo>
                    <a:pt x="9340" y="166385"/>
                  </a:lnTo>
                  <a:lnTo>
                    <a:pt x="9323" y="166210"/>
                  </a:lnTo>
                  <a:lnTo>
                    <a:pt x="9298" y="166122"/>
                  </a:lnTo>
                  <a:lnTo>
                    <a:pt x="9264" y="166035"/>
                  </a:lnTo>
                  <a:lnTo>
                    <a:pt x="9230" y="166035"/>
                  </a:lnTo>
                  <a:lnTo>
                    <a:pt x="9196" y="166078"/>
                  </a:lnTo>
                  <a:lnTo>
                    <a:pt x="9136" y="166254"/>
                  </a:lnTo>
                  <a:lnTo>
                    <a:pt x="9077" y="166517"/>
                  </a:lnTo>
                  <a:lnTo>
                    <a:pt x="8975" y="166823"/>
                  </a:lnTo>
                  <a:lnTo>
                    <a:pt x="8873" y="166999"/>
                  </a:lnTo>
                  <a:lnTo>
                    <a:pt x="8822" y="167042"/>
                  </a:lnTo>
                  <a:lnTo>
                    <a:pt x="8780" y="167086"/>
                  </a:lnTo>
                  <a:lnTo>
                    <a:pt x="8729" y="167042"/>
                  </a:lnTo>
                  <a:lnTo>
                    <a:pt x="8686" y="166999"/>
                  </a:lnTo>
                  <a:lnTo>
                    <a:pt x="8644" y="166911"/>
                  </a:lnTo>
                  <a:lnTo>
                    <a:pt x="8610" y="166823"/>
                  </a:lnTo>
                  <a:lnTo>
                    <a:pt x="8576" y="166648"/>
                  </a:lnTo>
                  <a:lnTo>
                    <a:pt x="8551" y="166429"/>
                  </a:lnTo>
                  <a:lnTo>
                    <a:pt x="8525" y="166166"/>
                  </a:lnTo>
                  <a:lnTo>
                    <a:pt x="8508" y="165903"/>
                  </a:lnTo>
                  <a:lnTo>
                    <a:pt x="8491" y="165553"/>
                  </a:lnTo>
                  <a:lnTo>
                    <a:pt x="8491" y="165158"/>
                  </a:lnTo>
                  <a:lnTo>
                    <a:pt x="8491" y="164589"/>
                  </a:lnTo>
                  <a:lnTo>
                    <a:pt x="8500" y="164063"/>
                  </a:lnTo>
                  <a:lnTo>
                    <a:pt x="8525" y="163581"/>
                  </a:lnTo>
                  <a:lnTo>
                    <a:pt x="8551" y="163055"/>
                  </a:lnTo>
                  <a:lnTo>
                    <a:pt x="8627" y="162091"/>
                  </a:lnTo>
                  <a:lnTo>
                    <a:pt x="8712" y="161083"/>
                  </a:lnTo>
                  <a:lnTo>
                    <a:pt x="8712" y="161039"/>
                  </a:lnTo>
                  <a:lnTo>
                    <a:pt x="8712" y="160951"/>
                  </a:lnTo>
                  <a:lnTo>
                    <a:pt x="8703" y="160820"/>
                  </a:lnTo>
                  <a:lnTo>
                    <a:pt x="8729" y="160557"/>
                  </a:lnTo>
                  <a:lnTo>
                    <a:pt x="8763" y="160294"/>
                  </a:lnTo>
                  <a:lnTo>
                    <a:pt x="8780" y="159987"/>
                  </a:lnTo>
                  <a:lnTo>
                    <a:pt x="8797" y="159725"/>
                  </a:lnTo>
                  <a:lnTo>
                    <a:pt x="8814" y="159418"/>
                  </a:lnTo>
                  <a:lnTo>
                    <a:pt x="8814" y="159111"/>
                  </a:lnTo>
                  <a:lnTo>
                    <a:pt x="8814" y="158804"/>
                  </a:lnTo>
                  <a:lnTo>
                    <a:pt x="8805" y="158498"/>
                  </a:lnTo>
                  <a:lnTo>
                    <a:pt x="8797" y="158191"/>
                  </a:lnTo>
                  <a:lnTo>
                    <a:pt x="8780" y="157928"/>
                  </a:lnTo>
                  <a:lnTo>
                    <a:pt x="8754" y="157665"/>
                  </a:lnTo>
                  <a:lnTo>
                    <a:pt x="8729" y="157358"/>
                  </a:lnTo>
                  <a:lnTo>
                    <a:pt x="8686" y="157139"/>
                  </a:lnTo>
                  <a:lnTo>
                    <a:pt x="8652" y="156876"/>
                  </a:lnTo>
                  <a:lnTo>
                    <a:pt x="8602" y="156701"/>
                  </a:lnTo>
                  <a:lnTo>
                    <a:pt x="8551" y="156482"/>
                  </a:lnTo>
                  <a:lnTo>
                    <a:pt x="8568" y="156044"/>
                  </a:lnTo>
                  <a:lnTo>
                    <a:pt x="8568" y="155562"/>
                  </a:lnTo>
                  <a:lnTo>
                    <a:pt x="8559" y="155123"/>
                  </a:lnTo>
                  <a:lnTo>
                    <a:pt x="8525" y="154685"/>
                  </a:lnTo>
                  <a:lnTo>
                    <a:pt x="8483" y="154291"/>
                  </a:lnTo>
                  <a:lnTo>
                    <a:pt x="8423" y="153896"/>
                  </a:lnTo>
                  <a:lnTo>
                    <a:pt x="8355" y="153590"/>
                  </a:lnTo>
                  <a:lnTo>
                    <a:pt x="8270" y="153371"/>
                  </a:lnTo>
                  <a:lnTo>
                    <a:pt x="8185" y="153195"/>
                  </a:lnTo>
                  <a:lnTo>
                    <a:pt x="8109" y="153152"/>
                  </a:lnTo>
                  <a:lnTo>
                    <a:pt x="8033" y="153108"/>
                  </a:lnTo>
                  <a:lnTo>
                    <a:pt x="7965" y="153195"/>
                  </a:lnTo>
                  <a:lnTo>
                    <a:pt x="7897" y="153283"/>
                  </a:lnTo>
                  <a:lnTo>
                    <a:pt x="7829" y="153414"/>
                  </a:lnTo>
                  <a:lnTo>
                    <a:pt x="7761" y="153634"/>
                  </a:lnTo>
                  <a:lnTo>
                    <a:pt x="7702" y="153853"/>
                  </a:lnTo>
                  <a:lnTo>
                    <a:pt x="7693" y="153546"/>
                  </a:lnTo>
                  <a:lnTo>
                    <a:pt x="7676" y="153195"/>
                  </a:lnTo>
                  <a:lnTo>
                    <a:pt x="7651" y="152889"/>
                  </a:lnTo>
                  <a:lnTo>
                    <a:pt x="7608" y="152582"/>
                  </a:lnTo>
                  <a:lnTo>
                    <a:pt x="7583" y="152450"/>
                  </a:lnTo>
                  <a:lnTo>
                    <a:pt x="7549" y="152275"/>
                  </a:lnTo>
                  <a:lnTo>
                    <a:pt x="7515" y="152187"/>
                  </a:lnTo>
                  <a:lnTo>
                    <a:pt x="7472" y="152100"/>
                  </a:lnTo>
                  <a:lnTo>
                    <a:pt x="7438" y="152012"/>
                  </a:lnTo>
                  <a:lnTo>
                    <a:pt x="7396" y="151968"/>
                  </a:lnTo>
                  <a:lnTo>
                    <a:pt x="7311" y="151968"/>
                  </a:lnTo>
                  <a:lnTo>
                    <a:pt x="7345" y="150917"/>
                  </a:lnTo>
                  <a:lnTo>
                    <a:pt x="7362" y="149909"/>
                  </a:lnTo>
                  <a:lnTo>
                    <a:pt x="7455" y="150610"/>
                  </a:lnTo>
                  <a:lnTo>
                    <a:pt x="7557" y="151267"/>
                  </a:lnTo>
                  <a:lnTo>
                    <a:pt x="7608" y="151574"/>
                  </a:lnTo>
                  <a:lnTo>
                    <a:pt x="7668" y="151837"/>
                  </a:lnTo>
                  <a:lnTo>
                    <a:pt x="7727" y="152056"/>
                  </a:lnTo>
                  <a:lnTo>
                    <a:pt x="7795" y="152231"/>
                  </a:lnTo>
                  <a:lnTo>
                    <a:pt x="7863" y="152363"/>
                  </a:lnTo>
                  <a:lnTo>
                    <a:pt x="7922" y="152450"/>
                  </a:lnTo>
                  <a:lnTo>
                    <a:pt x="7999" y="152494"/>
                  </a:lnTo>
                  <a:lnTo>
                    <a:pt x="8067" y="152494"/>
                  </a:lnTo>
                  <a:lnTo>
                    <a:pt x="8135" y="152407"/>
                  </a:lnTo>
                  <a:lnTo>
                    <a:pt x="8202" y="152231"/>
                  </a:lnTo>
                  <a:lnTo>
                    <a:pt x="8279" y="152012"/>
                  </a:lnTo>
                  <a:lnTo>
                    <a:pt x="8347" y="151705"/>
                  </a:lnTo>
                  <a:lnTo>
                    <a:pt x="8398" y="151486"/>
                  </a:lnTo>
                  <a:lnTo>
                    <a:pt x="8432" y="151267"/>
                  </a:lnTo>
                  <a:lnTo>
                    <a:pt x="8457" y="151004"/>
                  </a:lnTo>
                  <a:lnTo>
                    <a:pt x="8483" y="150741"/>
                  </a:lnTo>
                  <a:lnTo>
                    <a:pt x="8500" y="150522"/>
                  </a:lnTo>
                  <a:lnTo>
                    <a:pt x="8508" y="150259"/>
                  </a:lnTo>
                  <a:lnTo>
                    <a:pt x="8517" y="149996"/>
                  </a:lnTo>
                  <a:lnTo>
                    <a:pt x="8517" y="149777"/>
                  </a:lnTo>
                  <a:lnTo>
                    <a:pt x="8500" y="149295"/>
                  </a:lnTo>
                  <a:lnTo>
                    <a:pt x="8466" y="148813"/>
                  </a:lnTo>
                  <a:lnTo>
                    <a:pt x="8415" y="148419"/>
                  </a:lnTo>
                  <a:lnTo>
                    <a:pt x="8355" y="148025"/>
                  </a:lnTo>
                  <a:lnTo>
                    <a:pt x="8415" y="147762"/>
                  </a:lnTo>
                  <a:lnTo>
                    <a:pt x="8466" y="147411"/>
                  </a:lnTo>
                  <a:lnTo>
                    <a:pt x="8508" y="147017"/>
                  </a:lnTo>
                  <a:lnTo>
                    <a:pt x="8542" y="146622"/>
                  </a:lnTo>
                  <a:lnTo>
                    <a:pt x="8551" y="146184"/>
                  </a:lnTo>
                  <a:lnTo>
                    <a:pt x="8551" y="145746"/>
                  </a:lnTo>
                  <a:lnTo>
                    <a:pt x="8534" y="145264"/>
                  </a:lnTo>
                  <a:lnTo>
                    <a:pt x="8500" y="144782"/>
                  </a:lnTo>
                  <a:lnTo>
                    <a:pt x="8474" y="144519"/>
                  </a:lnTo>
                  <a:lnTo>
                    <a:pt x="8432" y="144256"/>
                  </a:lnTo>
                  <a:lnTo>
                    <a:pt x="8398" y="143993"/>
                  </a:lnTo>
                  <a:lnTo>
                    <a:pt x="8355" y="143818"/>
                  </a:lnTo>
                  <a:lnTo>
                    <a:pt x="8313" y="143599"/>
                  </a:lnTo>
                  <a:lnTo>
                    <a:pt x="8262" y="143467"/>
                  </a:lnTo>
                  <a:lnTo>
                    <a:pt x="8219" y="143336"/>
                  </a:lnTo>
                  <a:lnTo>
                    <a:pt x="8169" y="143248"/>
                  </a:lnTo>
                  <a:lnTo>
                    <a:pt x="8067" y="143117"/>
                  </a:lnTo>
                  <a:lnTo>
                    <a:pt x="7956" y="143117"/>
                  </a:lnTo>
                  <a:lnTo>
                    <a:pt x="7846" y="143161"/>
                  </a:lnTo>
                  <a:lnTo>
                    <a:pt x="7735" y="143336"/>
                  </a:lnTo>
                  <a:lnTo>
                    <a:pt x="7803" y="142635"/>
                  </a:lnTo>
                  <a:lnTo>
                    <a:pt x="7863" y="141934"/>
                  </a:lnTo>
                  <a:lnTo>
                    <a:pt x="7973" y="140531"/>
                  </a:lnTo>
                  <a:lnTo>
                    <a:pt x="8067" y="139085"/>
                  </a:lnTo>
                  <a:lnTo>
                    <a:pt x="8160" y="137639"/>
                  </a:lnTo>
                  <a:lnTo>
                    <a:pt x="8389" y="134002"/>
                  </a:lnTo>
                  <a:lnTo>
                    <a:pt x="8610" y="130365"/>
                  </a:lnTo>
                  <a:lnTo>
                    <a:pt x="8805" y="126640"/>
                  </a:lnTo>
                  <a:lnTo>
                    <a:pt x="8992" y="122960"/>
                  </a:lnTo>
                  <a:lnTo>
                    <a:pt x="9069" y="121426"/>
                  </a:lnTo>
                  <a:lnTo>
                    <a:pt x="9153" y="119848"/>
                  </a:lnTo>
                  <a:lnTo>
                    <a:pt x="9196" y="119060"/>
                  </a:lnTo>
                  <a:lnTo>
                    <a:pt x="9221" y="118271"/>
                  </a:lnTo>
                  <a:lnTo>
                    <a:pt x="9247" y="117482"/>
                  </a:lnTo>
                  <a:lnTo>
                    <a:pt x="9264" y="116693"/>
                  </a:lnTo>
                  <a:lnTo>
                    <a:pt x="9272" y="116606"/>
                  </a:lnTo>
                  <a:lnTo>
                    <a:pt x="9281" y="116518"/>
                  </a:lnTo>
                  <a:lnTo>
                    <a:pt x="9272" y="115642"/>
                  </a:lnTo>
                  <a:lnTo>
                    <a:pt x="9264" y="114721"/>
                  </a:lnTo>
                  <a:lnTo>
                    <a:pt x="9247" y="113801"/>
                  </a:lnTo>
                  <a:lnTo>
                    <a:pt x="9221" y="112881"/>
                  </a:lnTo>
                  <a:lnTo>
                    <a:pt x="9111" y="109244"/>
                  </a:lnTo>
                  <a:lnTo>
                    <a:pt x="8916" y="102057"/>
                  </a:lnTo>
                  <a:lnTo>
                    <a:pt x="8814" y="98377"/>
                  </a:lnTo>
                  <a:lnTo>
                    <a:pt x="8720" y="94652"/>
                  </a:lnTo>
                  <a:lnTo>
                    <a:pt x="8610" y="90927"/>
                  </a:lnTo>
                  <a:lnTo>
                    <a:pt x="8559" y="89087"/>
                  </a:lnTo>
                  <a:lnTo>
                    <a:pt x="8491" y="87203"/>
                  </a:lnTo>
                  <a:lnTo>
                    <a:pt x="8984" y="85274"/>
                  </a:lnTo>
                  <a:lnTo>
                    <a:pt x="9196" y="84398"/>
                  </a:lnTo>
                  <a:lnTo>
                    <a:pt x="9323" y="83960"/>
                  </a:lnTo>
                  <a:lnTo>
                    <a:pt x="9391" y="83741"/>
                  </a:lnTo>
                  <a:lnTo>
                    <a:pt x="9459" y="83565"/>
                  </a:lnTo>
                  <a:lnTo>
                    <a:pt x="9527" y="83434"/>
                  </a:lnTo>
                  <a:lnTo>
                    <a:pt x="9586" y="83346"/>
                  </a:lnTo>
                  <a:close/>
                  <a:moveTo>
                    <a:pt x="11395" y="160645"/>
                  </a:moveTo>
                  <a:lnTo>
                    <a:pt x="11454" y="160689"/>
                  </a:lnTo>
                  <a:lnTo>
                    <a:pt x="11514" y="160820"/>
                  </a:lnTo>
                  <a:lnTo>
                    <a:pt x="11573" y="160951"/>
                  </a:lnTo>
                  <a:lnTo>
                    <a:pt x="11624" y="161127"/>
                  </a:lnTo>
                  <a:lnTo>
                    <a:pt x="11684" y="161346"/>
                  </a:lnTo>
                  <a:lnTo>
                    <a:pt x="11735" y="161565"/>
                  </a:lnTo>
                  <a:lnTo>
                    <a:pt x="11777" y="161828"/>
                  </a:lnTo>
                  <a:lnTo>
                    <a:pt x="11819" y="162091"/>
                  </a:lnTo>
                  <a:lnTo>
                    <a:pt x="11853" y="162354"/>
                  </a:lnTo>
                  <a:lnTo>
                    <a:pt x="11887" y="162617"/>
                  </a:lnTo>
                  <a:lnTo>
                    <a:pt x="11904" y="162880"/>
                  </a:lnTo>
                  <a:lnTo>
                    <a:pt x="11930" y="163318"/>
                  </a:lnTo>
                  <a:lnTo>
                    <a:pt x="11938" y="163800"/>
                  </a:lnTo>
                  <a:lnTo>
                    <a:pt x="11930" y="164238"/>
                  </a:lnTo>
                  <a:lnTo>
                    <a:pt x="11913" y="164632"/>
                  </a:lnTo>
                  <a:lnTo>
                    <a:pt x="11887" y="165027"/>
                  </a:lnTo>
                  <a:lnTo>
                    <a:pt x="11853" y="165421"/>
                  </a:lnTo>
                  <a:lnTo>
                    <a:pt x="11802" y="165772"/>
                  </a:lnTo>
                  <a:lnTo>
                    <a:pt x="11752" y="166122"/>
                  </a:lnTo>
                  <a:lnTo>
                    <a:pt x="11735" y="166166"/>
                  </a:lnTo>
                  <a:lnTo>
                    <a:pt x="11718" y="166254"/>
                  </a:lnTo>
                  <a:lnTo>
                    <a:pt x="11633" y="166648"/>
                  </a:lnTo>
                  <a:lnTo>
                    <a:pt x="11607" y="166823"/>
                  </a:lnTo>
                  <a:lnTo>
                    <a:pt x="11607" y="166999"/>
                  </a:lnTo>
                  <a:lnTo>
                    <a:pt x="11607" y="167174"/>
                  </a:lnTo>
                  <a:lnTo>
                    <a:pt x="11624" y="167349"/>
                  </a:lnTo>
                  <a:lnTo>
                    <a:pt x="11658" y="167481"/>
                  </a:lnTo>
                  <a:lnTo>
                    <a:pt x="11692" y="167568"/>
                  </a:lnTo>
                  <a:lnTo>
                    <a:pt x="11726" y="167568"/>
                  </a:lnTo>
                  <a:lnTo>
                    <a:pt x="11760" y="167524"/>
                  </a:lnTo>
                  <a:lnTo>
                    <a:pt x="11785" y="167393"/>
                  </a:lnTo>
                  <a:lnTo>
                    <a:pt x="11819" y="168006"/>
                  </a:lnTo>
                  <a:lnTo>
                    <a:pt x="11845" y="168576"/>
                  </a:lnTo>
                  <a:lnTo>
                    <a:pt x="11862" y="169190"/>
                  </a:lnTo>
                  <a:lnTo>
                    <a:pt x="11879" y="169803"/>
                  </a:lnTo>
                  <a:lnTo>
                    <a:pt x="11887" y="170417"/>
                  </a:lnTo>
                  <a:lnTo>
                    <a:pt x="11887" y="171030"/>
                  </a:lnTo>
                  <a:lnTo>
                    <a:pt x="11887" y="171644"/>
                  </a:lnTo>
                  <a:lnTo>
                    <a:pt x="11870" y="172257"/>
                  </a:lnTo>
                  <a:lnTo>
                    <a:pt x="11853" y="172870"/>
                  </a:lnTo>
                  <a:lnTo>
                    <a:pt x="11828" y="173484"/>
                  </a:lnTo>
                  <a:lnTo>
                    <a:pt x="11794" y="174054"/>
                  </a:lnTo>
                  <a:lnTo>
                    <a:pt x="11752" y="174623"/>
                  </a:lnTo>
                  <a:lnTo>
                    <a:pt x="11701" y="175193"/>
                  </a:lnTo>
                  <a:lnTo>
                    <a:pt x="11641" y="175719"/>
                  </a:lnTo>
                  <a:lnTo>
                    <a:pt x="11573" y="176201"/>
                  </a:lnTo>
                  <a:lnTo>
                    <a:pt x="11497" y="176683"/>
                  </a:lnTo>
                  <a:lnTo>
                    <a:pt x="11429" y="177033"/>
                  </a:lnTo>
                  <a:lnTo>
                    <a:pt x="11344" y="177340"/>
                  </a:lnTo>
                  <a:lnTo>
                    <a:pt x="11268" y="177559"/>
                  </a:lnTo>
                  <a:lnTo>
                    <a:pt x="11174" y="177647"/>
                  </a:lnTo>
                  <a:lnTo>
                    <a:pt x="11132" y="177691"/>
                  </a:lnTo>
                  <a:lnTo>
                    <a:pt x="11089" y="177691"/>
                  </a:lnTo>
                  <a:lnTo>
                    <a:pt x="11047" y="177647"/>
                  </a:lnTo>
                  <a:lnTo>
                    <a:pt x="11004" y="177603"/>
                  </a:lnTo>
                  <a:lnTo>
                    <a:pt x="10962" y="177515"/>
                  </a:lnTo>
                  <a:lnTo>
                    <a:pt x="10919" y="177384"/>
                  </a:lnTo>
                  <a:lnTo>
                    <a:pt x="10885" y="177209"/>
                  </a:lnTo>
                  <a:lnTo>
                    <a:pt x="10843" y="177033"/>
                  </a:lnTo>
                  <a:lnTo>
                    <a:pt x="10801" y="176727"/>
                  </a:lnTo>
                  <a:lnTo>
                    <a:pt x="10775" y="176420"/>
                  </a:lnTo>
                  <a:lnTo>
                    <a:pt x="10741" y="176069"/>
                  </a:lnTo>
                  <a:lnTo>
                    <a:pt x="10724" y="175675"/>
                  </a:lnTo>
                  <a:lnTo>
                    <a:pt x="10699" y="174930"/>
                  </a:lnTo>
                  <a:lnTo>
                    <a:pt x="10690" y="174185"/>
                  </a:lnTo>
                  <a:lnTo>
                    <a:pt x="10682" y="173484"/>
                  </a:lnTo>
                  <a:lnTo>
                    <a:pt x="10682" y="172739"/>
                  </a:lnTo>
                  <a:lnTo>
                    <a:pt x="10690" y="172038"/>
                  </a:lnTo>
                  <a:lnTo>
                    <a:pt x="10716" y="171337"/>
                  </a:lnTo>
                  <a:lnTo>
                    <a:pt x="10741" y="170636"/>
                  </a:lnTo>
                  <a:lnTo>
                    <a:pt x="10775" y="169935"/>
                  </a:lnTo>
                  <a:lnTo>
                    <a:pt x="10818" y="169277"/>
                  </a:lnTo>
                  <a:lnTo>
                    <a:pt x="10860" y="168576"/>
                  </a:lnTo>
                  <a:lnTo>
                    <a:pt x="10869" y="168401"/>
                  </a:lnTo>
                  <a:lnTo>
                    <a:pt x="10860" y="168182"/>
                  </a:lnTo>
                  <a:lnTo>
                    <a:pt x="10835" y="168050"/>
                  </a:lnTo>
                  <a:lnTo>
                    <a:pt x="10801" y="167963"/>
                  </a:lnTo>
                  <a:lnTo>
                    <a:pt x="10767" y="167919"/>
                  </a:lnTo>
                  <a:lnTo>
                    <a:pt x="10733" y="167919"/>
                  </a:lnTo>
                  <a:lnTo>
                    <a:pt x="10699" y="168006"/>
                  </a:lnTo>
                  <a:lnTo>
                    <a:pt x="10673" y="168182"/>
                  </a:lnTo>
                  <a:lnTo>
                    <a:pt x="10639" y="168445"/>
                  </a:lnTo>
                  <a:lnTo>
                    <a:pt x="10605" y="168708"/>
                  </a:lnTo>
                  <a:lnTo>
                    <a:pt x="10503" y="169277"/>
                  </a:lnTo>
                  <a:lnTo>
                    <a:pt x="10452" y="169540"/>
                  </a:lnTo>
                  <a:lnTo>
                    <a:pt x="10393" y="169759"/>
                  </a:lnTo>
                  <a:lnTo>
                    <a:pt x="10334" y="169978"/>
                  </a:lnTo>
                  <a:lnTo>
                    <a:pt x="10266" y="170154"/>
                  </a:lnTo>
                  <a:lnTo>
                    <a:pt x="10206" y="170285"/>
                  </a:lnTo>
                  <a:lnTo>
                    <a:pt x="10147" y="170329"/>
                  </a:lnTo>
                  <a:lnTo>
                    <a:pt x="10087" y="170329"/>
                  </a:lnTo>
                  <a:lnTo>
                    <a:pt x="10036" y="170241"/>
                  </a:lnTo>
                  <a:lnTo>
                    <a:pt x="9985" y="170066"/>
                  </a:lnTo>
                  <a:lnTo>
                    <a:pt x="9952" y="169803"/>
                  </a:lnTo>
                  <a:lnTo>
                    <a:pt x="9918" y="169453"/>
                  </a:lnTo>
                  <a:lnTo>
                    <a:pt x="9892" y="168927"/>
                  </a:lnTo>
                  <a:lnTo>
                    <a:pt x="9884" y="168620"/>
                  </a:lnTo>
                  <a:lnTo>
                    <a:pt x="9884" y="168269"/>
                  </a:lnTo>
                  <a:lnTo>
                    <a:pt x="9901" y="168006"/>
                  </a:lnTo>
                  <a:lnTo>
                    <a:pt x="9918" y="167700"/>
                  </a:lnTo>
                  <a:lnTo>
                    <a:pt x="9952" y="167481"/>
                  </a:lnTo>
                  <a:lnTo>
                    <a:pt x="9985" y="167218"/>
                  </a:lnTo>
                  <a:lnTo>
                    <a:pt x="10028" y="166999"/>
                  </a:lnTo>
                  <a:lnTo>
                    <a:pt x="10070" y="166823"/>
                  </a:lnTo>
                  <a:lnTo>
                    <a:pt x="10172" y="166473"/>
                  </a:lnTo>
                  <a:lnTo>
                    <a:pt x="10283" y="166166"/>
                  </a:lnTo>
                  <a:lnTo>
                    <a:pt x="10402" y="165903"/>
                  </a:lnTo>
                  <a:lnTo>
                    <a:pt x="10512" y="165684"/>
                  </a:lnTo>
                  <a:lnTo>
                    <a:pt x="10546" y="165596"/>
                  </a:lnTo>
                  <a:lnTo>
                    <a:pt x="10563" y="165465"/>
                  </a:lnTo>
                  <a:lnTo>
                    <a:pt x="10580" y="165290"/>
                  </a:lnTo>
                  <a:lnTo>
                    <a:pt x="10580" y="165071"/>
                  </a:lnTo>
                  <a:lnTo>
                    <a:pt x="10571" y="164895"/>
                  </a:lnTo>
                  <a:lnTo>
                    <a:pt x="10554" y="164764"/>
                  </a:lnTo>
                  <a:lnTo>
                    <a:pt x="10520" y="164676"/>
                  </a:lnTo>
                  <a:lnTo>
                    <a:pt x="10478" y="164632"/>
                  </a:lnTo>
                  <a:lnTo>
                    <a:pt x="10393" y="164676"/>
                  </a:lnTo>
                  <a:lnTo>
                    <a:pt x="10291" y="164676"/>
                  </a:lnTo>
                  <a:lnTo>
                    <a:pt x="10206" y="164632"/>
                  </a:lnTo>
                  <a:lnTo>
                    <a:pt x="10155" y="164589"/>
                  </a:lnTo>
                  <a:lnTo>
                    <a:pt x="10113" y="164501"/>
                  </a:lnTo>
                  <a:lnTo>
                    <a:pt x="10070" y="164369"/>
                  </a:lnTo>
                  <a:lnTo>
                    <a:pt x="10036" y="164194"/>
                  </a:lnTo>
                  <a:lnTo>
                    <a:pt x="10011" y="164063"/>
                  </a:lnTo>
                  <a:lnTo>
                    <a:pt x="9994" y="163887"/>
                  </a:lnTo>
                  <a:lnTo>
                    <a:pt x="9977" y="163668"/>
                  </a:lnTo>
                  <a:lnTo>
                    <a:pt x="9977" y="163493"/>
                  </a:lnTo>
                  <a:lnTo>
                    <a:pt x="9977" y="163318"/>
                  </a:lnTo>
                  <a:lnTo>
                    <a:pt x="9977" y="163099"/>
                  </a:lnTo>
                  <a:lnTo>
                    <a:pt x="10002" y="162704"/>
                  </a:lnTo>
                  <a:lnTo>
                    <a:pt x="10045" y="162354"/>
                  </a:lnTo>
                  <a:lnTo>
                    <a:pt x="10104" y="162003"/>
                  </a:lnTo>
                  <a:lnTo>
                    <a:pt x="10164" y="161740"/>
                  </a:lnTo>
                  <a:lnTo>
                    <a:pt x="10266" y="161433"/>
                  </a:lnTo>
                  <a:lnTo>
                    <a:pt x="10368" y="161258"/>
                  </a:lnTo>
                  <a:lnTo>
                    <a:pt x="10478" y="161127"/>
                  </a:lnTo>
                  <a:lnTo>
                    <a:pt x="10580" y="161083"/>
                  </a:lnTo>
                  <a:lnTo>
                    <a:pt x="10690" y="161171"/>
                  </a:lnTo>
                  <a:lnTo>
                    <a:pt x="10801" y="161258"/>
                  </a:lnTo>
                  <a:lnTo>
                    <a:pt x="10902" y="161477"/>
                  </a:lnTo>
                  <a:lnTo>
                    <a:pt x="11004" y="161740"/>
                  </a:lnTo>
                  <a:lnTo>
                    <a:pt x="11047" y="161784"/>
                  </a:lnTo>
                  <a:lnTo>
                    <a:pt x="11089" y="161784"/>
                  </a:lnTo>
                  <a:lnTo>
                    <a:pt x="11123" y="161696"/>
                  </a:lnTo>
                  <a:lnTo>
                    <a:pt x="11140" y="161609"/>
                  </a:lnTo>
                  <a:lnTo>
                    <a:pt x="11149" y="161521"/>
                  </a:lnTo>
                  <a:lnTo>
                    <a:pt x="11191" y="161171"/>
                  </a:lnTo>
                  <a:lnTo>
                    <a:pt x="11234" y="160951"/>
                  </a:lnTo>
                  <a:lnTo>
                    <a:pt x="11285" y="160776"/>
                  </a:lnTo>
                  <a:lnTo>
                    <a:pt x="11344" y="160689"/>
                  </a:lnTo>
                  <a:lnTo>
                    <a:pt x="11395" y="160645"/>
                  </a:lnTo>
                  <a:close/>
                  <a:moveTo>
                    <a:pt x="13017" y="1"/>
                  </a:moveTo>
                  <a:lnTo>
                    <a:pt x="12983" y="45"/>
                  </a:lnTo>
                  <a:lnTo>
                    <a:pt x="12949" y="176"/>
                  </a:lnTo>
                  <a:lnTo>
                    <a:pt x="12932" y="395"/>
                  </a:lnTo>
                  <a:lnTo>
                    <a:pt x="12779" y="2849"/>
                  </a:lnTo>
                  <a:lnTo>
                    <a:pt x="12643" y="5347"/>
                  </a:lnTo>
                  <a:lnTo>
                    <a:pt x="12516" y="7845"/>
                  </a:lnTo>
                  <a:lnTo>
                    <a:pt x="12380" y="10342"/>
                  </a:lnTo>
                  <a:lnTo>
                    <a:pt x="12142" y="15382"/>
                  </a:lnTo>
                  <a:lnTo>
                    <a:pt x="11921" y="20421"/>
                  </a:lnTo>
                  <a:lnTo>
                    <a:pt x="11709" y="25504"/>
                  </a:lnTo>
                  <a:lnTo>
                    <a:pt x="11505" y="30587"/>
                  </a:lnTo>
                  <a:lnTo>
                    <a:pt x="11106" y="40753"/>
                  </a:lnTo>
                  <a:lnTo>
                    <a:pt x="10724" y="50876"/>
                  </a:lnTo>
                  <a:lnTo>
                    <a:pt x="10351" y="60998"/>
                  </a:lnTo>
                  <a:lnTo>
                    <a:pt x="9969" y="71515"/>
                  </a:lnTo>
                  <a:lnTo>
                    <a:pt x="9790" y="76248"/>
                  </a:lnTo>
                  <a:lnTo>
                    <a:pt x="9714" y="78614"/>
                  </a:lnTo>
                  <a:lnTo>
                    <a:pt x="9688" y="79797"/>
                  </a:lnTo>
                  <a:lnTo>
                    <a:pt x="9663" y="80980"/>
                  </a:lnTo>
                  <a:lnTo>
                    <a:pt x="9400" y="81637"/>
                  </a:lnTo>
                  <a:lnTo>
                    <a:pt x="9145" y="82382"/>
                  </a:lnTo>
                  <a:lnTo>
                    <a:pt x="8899" y="83127"/>
                  </a:lnTo>
                  <a:lnTo>
                    <a:pt x="8652" y="83960"/>
                  </a:lnTo>
                  <a:lnTo>
                    <a:pt x="8415" y="84792"/>
                  </a:lnTo>
                  <a:lnTo>
                    <a:pt x="8185" y="85669"/>
                  </a:lnTo>
                  <a:lnTo>
                    <a:pt x="7965" y="86545"/>
                  </a:lnTo>
                  <a:lnTo>
                    <a:pt x="7735" y="87465"/>
                  </a:lnTo>
                  <a:lnTo>
                    <a:pt x="7523" y="88429"/>
                  </a:lnTo>
                  <a:lnTo>
                    <a:pt x="7311" y="89437"/>
                  </a:lnTo>
                  <a:lnTo>
                    <a:pt x="7099" y="90445"/>
                  </a:lnTo>
                  <a:lnTo>
                    <a:pt x="6895" y="91497"/>
                  </a:lnTo>
                  <a:lnTo>
                    <a:pt x="6691" y="92549"/>
                  </a:lnTo>
                  <a:lnTo>
                    <a:pt x="6496" y="93644"/>
                  </a:lnTo>
                  <a:lnTo>
                    <a:pt x="6105" y="95879"/>
                  </a:lnTo>
                  <a:lnTo>
                    <a:pt x="5876" y="97193"/>
                  </a:lnTo>
                  <a:lnTo>
                    <a:pt x="5460" y="99209"/>
                  </a:lnTo>
                  <a:lnTo>
                    <a:pt x="5010" y="101488"/>
                  </a:lnTo>
                  <a:lnTo>
                    <a:pt x="4560" y="103854"/>
                  </a:lnTo>
                  <a:lnTo>
                    <a:pt x="4416" y="103591"/>
                  </a:lnTo>
                  <a:lnTo>
                    <a:pt x="4263" y="103416"/>
                  </a:lnTo>
                  <a:lnTo>
                    <a:pt x="3966" y="103065"/>
                  </a:lnTo>
                  <a:lnTo>
                    <a:pt x="3660" y="102715"/>
                  </a:lnTo>
                  <a:lnTo>
                    <a:pt x="3363" y="102408"/>
                  </a:lnTo>
                  <a:lnTo>
                    <a:pt x="3040" y="101926"/>
                  </a:lnTo>
                  <a:lnTo>
                    <a:pt x="2709" y="101400"/>
                  </a:lnTo>
                  <a:lnTo>
                    <a:pt x="2539" y="101181"/>
                  </a:lnTo>
                  <a:lnTo>
                    <a:pt x="2378" y="100962"/>
                  </a:lnTo>
                  <a:lnTo>
                    <a:pt x="2208" y="100787"/>
                  </a:lnTo>
                  <a:lnTo>
                    <a:pt x="2047" y="100655"/>
                  </a:lnTo>
                  <a:lnTo>
                    <a:pt x="2030" y="100655"/>
                  </a:lnTo>
                  <a:lnTo>
                    <a:pt x="2013" y="100699"/>
                  </a:lnTo>
                  <a:lnTo>
                    <a:pt x="1996" y="100787"/>
                  </a:lnTo>
                  <a:lnTo>
                    <a:pt x="1996" y="100874"/>
                  </a:lnTo>
                  <a:lnTo>
                    <a:pt x="1987" y="100962"/>
                  </a:lnTo>
                  <a:lnTo>
                    <a:pt x="1996" y="101050"/>
                  </a:lnTo>
                  <a:lnTo>
                    <a:pt x="2004" y="101137"/>
                  </a:lnTo>
                  <a:lnTo>
                    <a:pt x="2021" y="101181"/>
                  </a:lnTo>
                  <a:lnTo>
                    <a:pt x="2166" y="101575"/>
                  </a:lnTo>
                  <a:lnTo>
                    <a:pt x="2327" y="101926"/>
                  </a:lnTo>
                  <a:lnTo>
                    <a:pt x="2488" y="102189"/>
                  </a:lnTo>
                  <a:lnTo>
                    <a:pt x="2650" y="102452"/>
                  </a:lnTo>
                  <a:lnTo>
                    <a:pt x="2989" y="102890"/>
                  </a:lnTo>
                  <a:lnTo>
                    <a:pt x="3312" y="103241"/>
                  </a:lnTo>
                  <a:lnTo>
                    <a:pt x="3592" y="103591"/>
                  </a:lnTo>
                  <a:lnTo>
                    <a:pt x="3881" y="103942"/>
                  </a:lnTo>
                  <a:lnTo>
                    <a:pt x="4025" y="104117"/>
                  </a:lnTo>
                  <a:lnTo>
                    <a:pt x="4169" y="104248"/>
                  </a:lnTo>
                  <a:lnTo>
                    <a:pt x="4314" y="104336"/>
                  </a:lnTo>
                  <a:lnTo>
                    <a:pt x="4458" y="104380"/>
                  </a:lnTo>
                  <a:lnTo>
                    <a:pt x="4280" y="105344"/>
                  </a:lnTo>
                  <a:lnTo>
                    <a:pt x="4110" y="106352"/>
                  </a:lnTo>
                  <a:lnTo>
                    <a:pt x="3584" y="108806"/>
                  </a:lnTo>
                  <a:lnTo>
                    <a:pt x="3465" y="108850"/>
                  </a:lnTo>
                  <a:lnTo>
                    <a:pt x="3337" y="108893"/>
                  </a:lnTo>
                  <a:lnTo>
                    <a:pt x="3227" y="108981"/>
                  </a:lnTo>
                  <a:lnTo>
                    <a:pt x="3219" y="109025"/>
                  </a:lnTo>
                  <a:lnTo>
                    <a:pt x="3219" y="108674"/>
                  </a:lnTo>
                  <a:lnTo>
                    <a:pt x="3210" y="108368"/>
                  </a:lnTo>
                  <a:lnTo>
                    <a:pt x="3193" y="108061"/>
                  </a:lnTo>
                  <a:lnTo>
                    <a:pt x="3168" y="107754"/>
                  </a:lnTo>
                  <a:lnTo>
                    <a:pt x="3142" y="107447"/>
                  </a:lnTo>
                  <a:lnTo>
                    <a:pt x="3108" y="107141"/>
                  </a:lnTo>
                  <a:lnTo>
                    <a:pt x="3066" y="106878"/>
                  </a:lnTo>
                  <a:lnTo>
                    <a:pt x="3023" y="106615"/>
                  </a:lnTo>
                  <a:lnTo>
                    <a:pt x="3040" y="106527"/>
                  </a:lnTo>
                  <a:lnTo>
                    <a:pt x="3049" y="106439"/>
                  </a:lnTo>
                  <a:lnTo>
                    <a:pt x="3040" y="106308"/>
                  </a:lnTo>
                  <a:lnTo>
                    <a:pt x="3032" y="106177"/>
                  </a:lnTo>
                  <a:lnTo>
                    <a:pt x="2972" y="105870"/>
                  </a:lnTo>
                  <a:lnTo>
                    <a:pt x="2896" y="105607"/>
                  </a:lnTo>
                  <a:lnTo>
                    <a:pt x="2819" y="105344"/>
                  </a:lnTo>
                  <a:lnTo>
                    <a:pt x="2743" y="105081"/>
                  </a:lnTo>
                  <a:lnTo>
                    <a:pt x="2650" y="104862"/>
                  </a:lnTo>
                  <a:lnTo>
                    <a:pt x="2556" y="104643"/>
                  </a:lnTo>
                  <a:lnTo>
                    <a:pt x="2463" y="104468"/>
                  </a:lnTo>
                  <a:lnTo>
                    <a:pt x="2361" y="104336"/>
                  </a:lnTo>
                  <a:lnTo>
                    <a:pt x="2268" y="104205"/>
                  </a:lnTo>
                  <a:lnTo>
                    <a:pt x="2166" y="104117"/>
                  </a:lnTo>
                  <a:lnTo>
                    <a:pt x="1868" y="104117"/>
                  </a:lnTo>
                  <a:lnTo>
                    <a:pt x="1784" y="104248"/>
                  </a:lnTo>
                  <a:lnTo>
                    <a:pt x="1690" y="104380"/>
                  </a:lnTo>
                  <a:lnTo>
                    <a:pt x="1614" y="104555"/>
                  </a:lnTo>
                  <a:lnTo>
                    <a:pt x="1563" y="104730"/>
                  </a:lnTo>
                  <a:lnTo>
                    <a:pt x="1520" y="104906"/>
                  </a:lnTo>
                  <a:lnTo>
                    <a:pt x="1486" y="105125"/>
                  </a:lnTo>
                  <a:lnTo>
                    <a:pt x="1461" y="105344"/>
                  </a:lnTo>
                  <a:lnTo>
                    <a:pt x="1444" y="105607"/>
                  </a:lnTo>
                  <a:lnTo>
                    <a:pt x="1427" y="105870"/>
                  </a:lnTo>
                  <a:lnTo>
                    <a:pt x="1427" y="106133"/>
                  </a:lnTo>
                  <a:lnTo>
                    <a:pt x="1444" y="106439"/>
                  </a:lnTo>
                  <a:lnTo>
                    <a:pt x="1444" y="106439"/>
                  </a:lnTo>
                  <a:lnTo>
                    <a:pt x="1376" y="106308"/>
                  </a:lnTo>
                  <a:lnTo>
                    <a:pt x="1308" y="106264"/>
                  </a:lnTo>
                  <a:lnTo>
                    <a:pt x="1240" y="106308"/>
                  </a:lnTo>
                  <a:lnTo>
                    <a:pt x="1164" y="106396"/>
                  </a:lnTo>
                  <a:lnTo>
                    <a:pt x="1113" y="106527"/>
                  </a:lnTo>
                  <a:lnTo>
                    <a:pt x="1079" y="106702"/>
                  </a:lnTo>
                  <a:lnTo>
                    <a:pt x="1045" y="106878"/>
                  </a:lnTo>
                  <a:lnTo>
                    <a:pt x="1019" y="107097"/>
                  </a:lnTo>
                  <a:lnTo>
                    <a:pt x="1002" y="107316"/>
                  </a:lnTo>
                  <a:lnTo>
                    <a:pt x="994" y="107579"/>
                  </a:lnTo>
                  <a:lnTo>
                    <a:pt x="994" y="107842"/>
                  </a:lnTo>
                  <a:lnTo>
                    <a:pt x="1002" y="108105"/>
                  </a:lnTo>
                  <a:lnTo>
                    <a:pt x="1019" y="108411"/>
                  </a:lnTo>
                  <a:lnTo>
                    <a:pt x="1053" y="108718"/>
                  </a:lnTo>
                  <a:lnTo>
                    <a:pt x="1087" y="109025"/>
                  </a:lnTo>
                  <a:lnTo>
                    <a:pt x="1121" y="109288"/>
                  </a:lnTo>
                  <a:lnTo>
                    <a:pt x="1172" y="109551"/>
                  </a:lnTo>
                  <a:lnTo>
                    <a:pt x="1223" y="109770"/>
                  </a:lnTo>
                  <a:lnTo>
                    <a:pt x="1342" y="110208"/>
                  </a:lnTo>
                  <a:lnTo>
                    <a:pt x="1478" y="110602"/>
                  </a:lnTo>
                  <a:lnTo>
                    <a:pt x="1614" y="110909"/>
                  </a:lnTo>
                  <a:lnTo>
                    <a:pt x="1758" y="111172"/>
                  </a:lnTo>
                  <a:lnTo>
                    <a:pt x="1902" y="111347"/>
                  </a:lnTo>
                  <a:lnTo>
                    <a:pt x="1979" y="111479"/>
                  </a:lnTo>
                  <a:lnTo>
                    <a:pt x="2055" y="111566"/>
                  </a:lnTo>
                  <a:lnTo>
                    <a:pt x="2217" y="111698"/>
                  </a:lnTo>
                  <a:lnTo>
                    <a:pt x="2386" y="111742"/>
                  </a:lnTo>
                  <a:lnTo>
                    <a:pt x="2556" y="111654"/>
                  </a:lnTo>
                  <a:lnTo>
                    <a:pt x="2641" y="111610"/>
                  </a:lnTo>
                  <a:lnTo>
                    <a:pt x="2726" y="111523"/>
                  </a:lnTo>
                  <a:lnTo>
                    <a:pt x="2802" y="111391"/>
                  </a:lnTo>
                  <a:lnTo>
                    <a:pt x="2879" y="111260"/>
                  </a:lnTo>
                  <a:lnTo>
                    <a:pt x="2947" y="111084"/>
                  </a:lnTo>
                  <a:lnTo>
                    <a:pt x="3006" y="110865"/>
                  </a:lnTo>
                  <a:lnTo>
                    <a:pt x="3066" y="110646"/>
                  </a:lnTo>
                  <a:lnTo>
                    <a:pt x="3117" y="110427"/>
                  </a:lnTo>
                  <a:lnTo>
                    <a:pt x="3142" y="110208"/>
                  </a:lnTo>
                  <a:lnTo>
                    <a:pt x="3168" y="110033"/>
                  </a:lnTo>
                  <a:lnTo>
                    <a:pt x="3202" y="109594"/>
                  </a:lnTo>
                  <a:lnTo>
                    <a:pt x="3227" y="109638"/>
                  </a:lnTo>
                  <a:lnTo>
                    <a:pt x="3337" y="109682"/>
                  </a:lnTo>
                  <a:lnTo>
                    <a:pt x="3397" y="109682"/>
                  </a:lnTo>
                  <a:lnTo>
                    <a:pt x="2981" y="111566"/>
                  </a:lnTo>
                  <a:lnTo>
                    <a:pt x="2565" y="113407"/>
                  </a:lnTo>
                  <a:lnTo>
                    <a:pt x="2556" y="113494"/>
                  </a:lnTo>
                  <a:lnTo>
                    <a:pt x="2548" y="113582"/>
                  </a:lnTo>
                  <a:lnTo>
                    <a:pt x="2556" y="113670"/>
                  </a:lnTo>
                  <a:lnTo>
                    <a:pt x="2565" y="113714"/>
                  </a:lnTo>
                  <a:lnTo>
                    <a:pt x="2573" y="113801"/>
                  </a:lnTo>
                  <a:lnTo>
                    <a:pt x="2590" y="113801"/>
                  </a:lnTo>
                  <a:lnTo>
                    <a:pt x="2607" y="113845"/>
                  </a:lnTo>
                  <a:lnTo>
                    <a:pt x="2624" y="113801"/>
                  </a:lnTo>
                  <a:lnTo>
                    <a:pt x="2862" y="112969"/>
                  </a:lnTo>
                  <a:lnTo>
                    <a:pt x="2624" y="114459"/>
                  </a:lnTo>
                  <a:lnTo>
                    <a:pt x="2217" y="116912"/>
                  </a:lnTo>
                  <a:lnTo>
                    <a:pt x="2021" y="118139"/>
                  </a:lnTo>
                  <a:lnTo>
                    <a:pt x="1835" y="119454"/>
                  </a:lnTo>
                  <a:lnTo>
                    <a:pt x="1843" y="119103"/>
                  </a:lnTo>
                  <a:lnTo>
                    <a:pt x="1835" y="118797"/>
                  </a:lnTo>
                  <a:lnTo>
                    <a:pt x="1818" y="118446"/>
                  </a:lnTo>
                  <a:lnTo>
                    <a:pt x="1792" y="118139"/>
                  </a:lnTo>
                  <a:lnTo>
                    <a:pt x="1767" y="117833"/>
                  </a:lnTo>
                  <a:lnTo>
                    <a:pt x="1733" y="117526"/>
                  </a:lnTo>
                  <a:lnTo>
                    <a:pt x="1656" y="117000"/>
                  </a:lnTo>
                  <a:lnTo>
                    <a:pt x="1605" y="116693"/>
                  </a:lnTo>
                  <a:lnTo>
                    <a:pt x="1554" y="116430"/>
                  </a:lnTo>
                  <a:lnTo>
                    <a:pt x="1495" y="116167"/>
                  </a:lnTo>
                  <a:lnTo>
                    <a:pt x="1435" y="115948"/>
                  </a:lnTo>
                  <a:lnTo>
                    <a:pt x="1368" y="115773"/>
                  </a:lnTo>
                  <a:lnTo>
                    <a:pt x="1300" y="115598"/>
                  </a:lnTo>
                  <a:lnTo>
                    <a:pt x="1223" y="115510"/>
                  </a:lnTo>
                  <a:lnTo>
                    <a:pt x="1155" y="115423"/>
                  </a:lnTo>
                  <a:lnTo>
                    <a:pt x="1028" y="115423"/>
                  </a:lnTo>
                  <a:lnTo>
                    <a:pt x="968" y="115510"/>
                  </a:lnTo>
                  <a:lnTo>
                    <a:pt x="918" y="115642"/>
                  </a:lnTo>
                  <a:lnTo>
                    <a:pt x="867" y="115861"/>
                  </a:lnTo>
                  <a:lnTo>
                    <a:pt x="833" y="116080"/>
                  </a:lnTo>
                  <a:lnTo>
                    <a:pt x="807" y="116387"/>
                  </a:lnTo>
                  <a:lnTo>
                    <a:pt x="790" y="116693"/>
                  </a:lnTo>
                  <a:lnTo>
                    <a:pt x="790" y="117044"/>
                  </a:lnTo>
                  <a:lnTo>
                    <a:pt x="799" y="117394"/>
                  </a:lnTo>
                  <a:lnTo>
                    <a:pt x="824" y="117701"/>
                  </a:lnTo>
                  <a:lnTo>
                    <a:pt x="858" y="117964"/>
                  </a:lnTo>
                  <a:lnTo>
                    <a:pt x="816" y="117920"/>
                  </a:lnTo>
                  <a:lnTo>
                    <a:pt x="748" y="117833"/>
                  </a:lnTo>
                  <a:lnTo>
                    <a:pt x="680" y="117833"/>
                  </a:lnTo>
                  <a:lnTo>
                    <a:pt x="612" y="117876"/>
                  </a:lnTo>
                  <a:lnTo>
                    <a:pt x="544" y="117964"/>
                  </a:lnTo>
                  <a:lnTo>
                    <a:pt x="476" y="118139"/>
                  </a:lnTo>
                  <a:lnTo>
                    <a:pt x="417" y="118315"/>
                  </a:lnTo>
                  <a:lnTo>
                    <a:pt x="366" y="118534"/>
                  </a:lnTo>
                  <a:lnTo>
                    <a:pt x="323" y="118841"/>
                  </a:lnTo>
                  <a:lnTo>
                    <a:pt x="289" y="119147"/>
                  </a:lnTo>
                  <a:lnTo>
                    <a:pt x="264" y="119498"/>
                  </a:lnTo>
                  <a:lnTo>
                    <a:pt x="255" y="119848"/>
                  </a:lnTo>
                  <a:lnTo>
                    <a:pt x="255" y="120155"/>
                  </a:lnTo>
                  <a:lnTo>
                    <a:pt x="272" y="120506"/>
                  </a:lnTo>
                  <a:lnTo>
                    <a:pt x="298" y="120856"/>
                  </a:lnTo>
                  <a:lnTo>
                    <a:pt x="332" y="121163"/>
                  </a:lnTo>
                  <a:lnTo>
                    <a:pt x="374" y="121426"/>
                  </a:lnTo>
                  <a:lnTo>
                    <a:pt x="442" y="121733"/>
                  </a:lnTo>
                  <a:lnTo>
                    <a:pt x="323" y="121908"/>
                  </a:lnTo>
                  <a:lnTo>
                    <a:pt x="221" y="122127"/>
                  </a:lnTo>
                  <a:lnTo>
                    <a:pt x="179" y="122258"/>
                  </a:lnTo>
                  <a:lnTo>
                    <a:pt x="136" y="122434"/>
                  </a:lnTo>
                  <a:lnTo>
                    <a:pt x="94" y="122609"/>
                  </a:lnTo>
                  <a:lnTo>
                    <a:pt x="68" y="122828"/>
                  </a:lnTo>
                  <a:lnTo>
                    <a:pt x="43" y="123047"/>
                  </a:lnTo>
                  <a:lnTo>
                    <a:pt x="18" y="123266"/>
                  </a:lnTo>
                  <a:lnTo>
                    <a:pt x="9" y="123529"/>
                  </a:lnTo>
                  <a:lnTo>
                    <a:pt x="1" y="123792"/>
                  </a:lnTo>
                  <a:lnTo>
                    <a:pt x="9" y="124055"/>
                  </a:lnTo>
                  <a:lnTo>
                    <a:pt x="18" y="124362"/>
                  </a:lnTo>
                  <a:lnTo>
                    <a:pt x="43" y="124669"/>
                  </a:lnTo>
                  <a:lnTo>
                    <a:pt x="68" y="124975"/>
                  </a:lnTo>
                  <a:lnTo>
                    <a:pt x="111" y="125282"/>
                  </a:lnTo>
                  <a:lnTo>
                    <a:pt x="162" y="125545"/>
                  </a:lnTo>
                  <a:lnTo>
                    <a:pt x="213" y="125764"/>
                  </a:lnTo>
                  <a:lnTo>
                    <a:pt x="264" y="125939"/>
                  </a:lnTo>
                  <a:lnTo>
                    <a:pt x="332" y="126071"/>
                  </a:lnTo>
                  <a:lnTo>
                    <a:pt x="391" y="126202"/>
                  </a:lnTo>
                  <a:lnTo>
                    <a:pt x="459" y="126246"/>
                  </a:lnTo>
                  <a:lnTo>
                    <a:pt x="527" y="126290"/>
                  </a:lnTo>
                  <a:lnTo>
                    <a:pt x="493" y="126509"/>
                  </a:lnTo>
                  <a:lnTo>
                    <a:pt x="451" y="126728"/>
                  </a:lnTo>
                  <a:lnTo>
                    <a:pt x="425" y="126991"/>
                  </a:lnTo>
                  <a:lnTo>
                    <a:pt x="400" y="127254"/>
                  </a:lnTo>
                  <a:lnTo>
                    <a:pt x="391" y="127561"/>
                  </a:lnTo>
                  <a:lnTo>
                    <a:pt x="383" y="127867"/>
                  </a:lnTo>
                  <a:lnTo>
                    <a:pt x="374" y="128218"/>
                  </a:lnTo>
                  <a:lnTo>
                    <a:pt x="383" y="128569"/>
                  </a:lnTo>
                  <a:lnTo>
                    <a:pt x="400" y="128919"/>
                  </a:lnTo>
                  <a:lnTo>
                    <a:pt x="425" y="129226"/>
                  </a:lnTo>
                  <a:lnTo>
                    <a:pt x="459" y="129489"/>
                  </a:lnTo>
                  <a:lnTo>
                    <a:pt x="493" y="129708"/>
                  </a:lnTo>
                  <a:lnTo>
                    <a:pt x="535" y="129883"/>
                  </a:lnTo>
                  <a:lnTo>
                    <a:pt x="586" y="130015"/>
                  </a:lnTo>
                  <a:lnTo>
                    <a:pt x="637" y="130146"/>
                  </a:lnTo>
                  <a:lnTo>
                    <a:pt x="688" y="130190"/>
                  </a:lnTo>
                  <a:lnTo>
                    <a:pt x="748" y="130234"/>
                  </a:lnTo>
                  <a:lnTo>
                    <a:pt x="799" y="130234"/>
                  </a:lnTo>
                  <a:lnTo>
                    <a:pt x="926" y="130190"/>
                  </a:lnTo>
                  <a:lnTo>
                    <a:pt x="1045" y="130015"/>
                  </a:lnTo>
                  <a:lnTo>
                    <a:pt x="1155" y="129795"/>
                  </a:lnTo>
                  <a:lnTo>
                    <a:pt x="1283" y="129489"/>
                  </a:lnTo>
                  <a:lnTo>
                    <a:pt x="1402" y="129051"/>
                  </a:lnTo>
                  <a:lnTo>
                    <a:pt x="1512" y="128612"/>
                  </a:lnTo>
                  <a:lnTo>
                    <a:pt x="1614" y="128087"/>
                  </a:lnTo>
                  <a:lnTo>
                    <a:pt x="1699" y="127517"/>
                  </a:lnTo>
                  <a:lnTo>
                    <a:pt x="1784" y="126903"/>
                  </a:lnTo>
                  <a:lnTo>
                    <a:pt x="1860" y="126246"/>
                  </a:lnTo>
                  <a:lnTo>
                    <a:pt x="1919" y="125589"/>
                  </a:lnTo>
                  <a:lnTo>
                    <a:pt x="1970" y="124888"/>
                  </a:lnTo>
                  <a:lnTo>
                    <a:pt x="2004" y="124187"/>
                  </a:lnTo>
                  <a:lnTo>
                    <a:pt x="2021" y="123442"/>
                  </a:lnTo>
                  <a:lnTo>
                    <a:pt x="2030" y="122740"/>
                  </a:lnTo>
                  <a:lnTo>
                    <a:pt x="2021" y="122039"/>
                  </a:lnTo>
                  <a:lnTo>
                    <a:pt x="1996" y="121338"/>
                  </a:lnTo>
                  <a:lnTo>
                    <a:pt x="1953" y="120637"/>
                  </a:lnTo>
                  <a:lnTo>
                    <a:pt x="1894" y="119980"/>
                  </a:lnTo>
                  <a:lnTo>
                    <a:pt x="2013" y="119366"/>
                  </a:lnTo>
                  <a:lnTo>
                    <a:pt x="2132" y="118753"/>
                  </a:lnTo>
                  <a:lnTo>
                    <a:pt x="2352" y="117482"/>
                  </a:lnTo>
                  <a:lnTo>
                    <a:pt x="2785" y="114853"/>
                  </a:lnTo>
                  <a:lnTo>
                    <a:pt x="2938" y="114020"/>
                  </a:lnTo>
                  <a:lnTo>
                    <a:pt x="3091" y="113144"/>
                  </a:lnTo>
                  <a:lnTo>
                    <a:pt x="3252" y="112268"/>
                  </a:lnTo>
                  <a:lnTo>
                    <a:pt x="3397" y="111347"/>
                  </a:lnTo>
                  <a:lnTo>
                    <a:pt x="3414" y="111391"/>
                  </a:lnTo>
                  <a:lnTo>
                    <a:pt x="3422" y="111347"/>
                  </a:lnTo>
                  <a:lnTo>
                    <a:pt x="3618" y="110471"/>
                  </a:lnTo>
                  <a:lnTo>
                    <a:pt x="3813" y="109551"/>
                  </a:lnTo>
                  <a:lnTo>
                    <a:pt x="3601" y="112355"/>
                  </a:lnTo>
                  <a:lnTo>
                    <a:pt x="3405" y="115203"/>
                  </a:lnTo>
                  <a:lnTo>
                    <a:pt x="3210" y="118052"/>
                  </a:lnTo>
                  <a:lnTo>
                    <a:pt x="3023" y="120900"/>
                  </a:lnTo>
                  <a:lnTo>
                    <a:pt x="2845" y="123748"/>
                  </a:lnTo>
                  <a:lnTo>
                    <a:pt x="2675" y="126640"/>
                  </a:lnTo>
                  <a:lnTo>
                    <a:pt x="2514" y="129533"/>
                  </a:lnTo>
                  <a:lnTo>
                    <a:pt x="2369" y="132425"/>
                  </a:lnTo>
                  <a:lnTo>
                    <a:pt x="2335" y="132118"/>
                  </a:lnTo>
                  <a:lnTo>
                    <a:pt x="2302" y="131811"/>
                  </a:lnTo>
                  <a:lnTo>
                    <a:pt x="2259" y="131548"/>
                  </a:lnTo>
                  <a:lnTo>
                    <a:pt x="2208" y="131329"/>
                  </a:lnTo>
                  <a:lnTo>
                    <a:pt x="2157" y="131110"/>
                  </a:lnTo>
                  <a:lnTo>
                    <a:pt x="2089" y="130935"/>
                  </a:lnTo>
                  <a:lnTo>
                    <a:pt x="2013" y="130847"/>
                  </a:lnTo>
                  <a:lnTo>
                    <a:pt x="1936" y="130760"/>
                  </a:lnTo>
                  <a:lnTo>
                    <a:pt x="1826" y="130760"/>
                  </a:lnTo>
                  <a:lnTo>
                    <a:pt x="1767" y="130803"/>
                  </a:lnTo>
                  <a:lnTo>
                    <a:pt x="1724" y="130891"/>
                  </a:lnTo>
                  <a:lnTo>
                    <a:pt x="1673" y="130979"/>
                  </a:lnTo>
                  <a:lnTo>
                    <a:pt x="1631" y="131110"/>
                  </a:lnTo>
                  <a:lnTo>
                    <a:pt x="1588" y="131242"/>
                  </a:lnTo>
                  <a:lnTo>
                    <a:pt x="1554" y="131417"/>
                  </a:lnTo>
                  <a:lnTo>
                    <a:pt x="1520" y="131636"/>
                  </a:lnTo>
                  <a:lnTo>
                    <a:pt x="1495" y="131811"/>
                  </a:lnTo>
                  <a:lnTo>
                    <a:pt x="1444" y="132249"/>
                  </a:lnTo>
                  <a:lnTo>
                    <a:pt x="1418" y="132775"/>
                  </a:lnTo>
                  <a:lnTo>
                    <a:pt x="1410" y="133301"/>
                  </a:lnTo>
                  <a:lnTo>
                    <a:pt x="1266" y="132994"/>
                  </a:lnTo>
                  <a:lnTo>
                    <a:pt x="1121" y="132775"/>
                  </a:lnTo>
                  <a:lnTo>
                    <a:pt x="1045" y="132688"/>
                  </a:lnTo>
                  <a:lnTo>
                    <a:pt x="968" y="132644"/>
                  </a:lnTo>
                  <a:lnTo>
                    <a:pt x="824" y="132644"/>
                  </a:lnTo>
                  <a:lnTo>
                    <a:pt x="756" y="132688"/>
                  </a:lnTo>
                  <a:lnTo>
                    <a:pt x="688" y="132775"/>
                  </a:lnTo>
                  <a:lnTo>
                    <a:pt x="629" y="132951"/>
                  </a:lnTo>
                  <a:lnTo>
                    <a:pt x="569" y="133126"/>
                  </a:lnTo>
                  <a:lnTo>
                    <a:pt x="518" y="133389"/>
                  </a:lnTo>
                  <a:lnTo>
                    <a:pt x="468" y="133652"/>
                  </a:lnTo>
                  <a:lnTo>
                    <a:pt x="425" y="134046"/>
                  </a:lnTo>
                  <a:lnTo>
                    <a:pt x="400" y="134440"/>
                  </a:lnTo>
                  <a:lnTo>
                    <a:pt x="383" y="134791"/>
                  </a:lnTo>
                  <a:lnTo>
                    <a:pt x="374" y="135098"/>
                  </a:lnTo>
                  <a:lnTo>
                    <a:pt x="383" y="135404"/>
                  </a:lnTo>
                  <a:lnTo>
                    <a:pt x="400" y="135711"/>
                  </a:lnTo>
                  <a:lnTo>
                    <a:pt x="417" y="135974"/>
                  </a:lnTo>
                  <a:lnTo>
                    <a:pt x="451" y="136281"/>
                  </a:lnTo>
                  <a:lnTo>
                    <a:pt x="485" y="136500"/>
                  </a:lnTo>
                  <a:lnTo>
                    <a:pt x="535" y="136719"/>
                  </a:lnTo>
                  <a:lnTo>
                    <a:pt x="578" y="136894"/>
                  </a:lnTo>
                  <a:lnTo>
                    <a:pt x="620" y="137026"/>
                  </a:lnTo>
                  <a:lnTo>
                    <a:pt x="714" y="137245"/>
                  </a:lnTo>
                  <a:lnTo>
                    <a:pt x="807" y="137333"/>
                  </a:lnTo>
                  <a:lnTo>
                    <a:pt x="909" y="137376"/>
                  </a:lnTo>
                  <a:lnTo>
                    <a:pt x="867" y="137683"/>
                  </a:lnTo>
                  <a:lnTo>
                    <a:pt x="841" y="138034"/>
                  </a:lnTo>
                  <a:lnTo>
                    <a:pt x="816" y="138340"/>
                  </a:lnTo>
                  <a:lnTo>
                    <a:pt x="799" y="138691"/>
                  </a:lnTo>
                  <a:lnTo>
                    <a:pt x="790" y="139041"/>
                  </a:lnTo>
                  <a:lnTo>
                    <a:pt x="782" y="139392"/>
                  </a:lnTo>
                  <a:lnTo>
                    <a:pt x="790" y="139743"/>
                  </a:lnTo>
                  <a:lnTo>
                    <a:pt x="799" y="140093"/>
                  </a:lnTo>
                  <a:lnTo>
                    <a:pt x="816" y="140444"/>
                  </a:lnTo>
                  <a:lnTo>
                    <a:pt x="841" y="140794"/>
                  </a:lnTo>
                  <a:lnTo>
                    <a:pt x="875" y="141101"/>
                  </a:lnTo>
                  <a:lnTo>
                    <a:pt x="918" y="141408"/>
                  </a:lnTo>
                  <a:lnTo>
                    <a:pt x="968" y="141671"/>
                  </a:lnTo>
                  <a:lnTo>
                    <a:pt x="1028" y="141934"/>
                  </a:lnTo>
                  <a:lnTo>
                    <a:pt x="1087" y="142153"/>
                  </a:lnTo>
                  <a:lnTo>
                    <a:pt x="1164" y="142328"/>
                  </a:lnTo>
                  <a:lnTo>
                    <a:pt x="1274" y="142547"/>
                  </a:lnTo>
                  <a:lnTo>
                    <a:pt x="1376" y="142635"/>
                  </a:lnTo>
                  <a:lnTo>
                    <a:pt x="1486" y="142635"/>
                  </a:lnTo>
                  <a:lnTo>
                    <a:pt x="1588" y="142547"/>
                  </a:lnTo>
                  <a:lnTo>
                    <a:pt x="1682" y="142372"/>
                  </a:lnTo>
                  <a:lnTo>
                    <a:pt x="1775" y="142109"/>
                  </a:lnTo>
                  <a:lnTo>
                    <a:pt x="1860" y="141846"/>
                  </a:lnTo>
                  <a:lnTo>
                    <a:pt x="1928" y="141452"/>
                  </a:lnTo>
                  <a:lnTo>
                    <a:pt x="1987" y="141057"/>
                  </a:lnTo>
                  <a:lnTo>
                    <a:pt x="2038" y="140619"/>
                  </a:lnTo>
                  <a:lnTo>
                    <a:pt x="2081" y="140137"/>
                  </a:lnTo>
                  <a:lnTo>
                    <a:pt x="2098" y="139611"/>
                  </a:lnTo>
                  <a:lnTo>
                    <a:pt x="2106" y="139085"/>
                  </a:lnTo>
                  <a:lnTo>
                    <a:pt x="2089" y="138559"/>
                  </a:lnTo>
                  <a:lnTo>
                    <a:pt x="2055" y="138034"/>
                  </a:lnTo>
                  <a:lnTo>
                    <a:pt x="2004" y="137464"/>
                  </a:lnTo>
                  <a:lnTo>
                    <a:pt x="1987" y="137420"/>
                  </a:lnTo>
                  <a:lnTo>
                    <a:pt x="1970" y="137420"/>
                  </a:lnTo>
                  <a:lnTo>
                    <a:pt x="1953" y="137508"/>
                  </a:lnTo>
                  <a:lnTo>
                    <a:pt x="1953" y="137595"/>
                  </a:lnTo>
                  <a:lnTo>
                    <a:pt x="1962" y="137990"/>
                  </a:lnTo>
                  <a:lnTo>
                    <a:pt x="1962" y="138340"/>
                  </a:lnTo>
                  <a:lnTo>
                    <a:pt x="1962" y="138735"/>
                  </a:lnTo>
                  <a:lnTo>
                    <a:pt x="1953" y="139129"/>
                  </a:lnTo>
                  <a:lnTo>
                    <a:pt x="1936" y="139480"/>
                  </a:lnTo>
                  <a:lnTo>
                    <a:pt x="1911" y="139830"/>
                  </a:lnTo>
                  <a:lnTo>
                    <a:pt x="1885" y="140181"/>
                  </a:lnTo>
                  <a:lnTo>
                    <a:pt x="1852" y="140488"/>
                  </a:lnTo>
                  <a:lnTo>
                    <a:pt x="1809" y="140794"/>
                  </a:lnTo>
                  <a:lnTo>
                    <a:pt x="1767" y="141013"/>
                  </a:lnTo>
                  <a:lnTo>
                    <a:pt x="1707" y="141232"/>
                  </a:lnTo>
                  <a:lnTo>
                    <a:pt x="1648" y="141408"/>
                  </a:lnTo>
                  <a:lnTo>
                    <a:pt x="1588" y="141539"/>
                  </a:lnTo>
                  <a:lnTo>
                    <a:pt x="1512" y="141583"/>
                  </a:lnTo>
                  <a:lnTo>
                    <a:pt x="1435" y="141627"/>
                  </a:lnTo>
                  <a:lnTo>
                    <a:pt x="1351" y="141539"/>
                  </a:lnTo>
                  <a:lnTo>
                    <a:pt x="1274" y="141408"/>
                  </a:lnTo>
                  <a:lnTo>
                    <a:pt x="1198" y="141232"/>
                  </a:lnTo>
                  <a:lnTo>
                    <a:pt x="1138" y="141013"/>
                  </a:lnTo>
                  <a:lnTo>
                    <a:pt x="1087" y="140750"/>
                  </a:lnTo>
                  <a:lnTo>
                    <a:pt x="1045" y="140444"/>
                  </a:lnTo>
                  <a:lnTo>
                    <a:pt x="1019" y="140137"/>
                  </a:lnTo>
                  <a:lnTo>
                    <a:pt x="994" y="139786"/>
                  </a:lnTo>
                  <a:lnTo>
                    <a:pt x="985" y="139436"/>
                  </a:lnTo>
                  <a:lnTo>
                    <a:pt x="985" y="139085"/>
                  </a:lnTo>
                  <a:lnTo>
                    <a:pt x="1002" y="138691"/>
                  </a:lnTo>
                  <a:lnTo>
                    <a:pt x="1019" y="138384"/>
                  </a:lnTo>
                  <a:lnTo>
                    <a:pt x="1053" y="138034"/>
                  </a:lnTo>
                  <a:lnTo>
                    <a:pt x="1104" y="137771"/>
                  </a:lnTo>
                  <a:lnTo>
                    <a:pt x="1155" y="137508"/>
                  </a:lnTo>
                  <a:lnTo>
                    <a:pt x="1223" y="137289"/>
                  </a:lnTo>
                  <a:lnTo>
                    <a:pt x="1308" y="137113"/>
                  </a:lnTo>
                  <a:lnTo>
                    <a:pt x="1342" y="136982"/>
                  </a:lnTo>
                  <a:lnTo>
                    <a:pt x="1368" y="136850"/>
                  </a:lnTo>
                  <a:lnTo>
                    <a:pt x="1376" y="136675"/>
                  </a:lnTo>
                  <a:lnTo>
                    <a:pt x="1376" y="136456"/>
                  </a:lnTo>
                  <a:lnTo>
                    <a:pt x="1359" y="136281"/>
                  </a:lnTo>
                  <a:lnTo>
                    <a:pt x="1334" y="136149"/>
                  </a:lnTo>
                  <a:lnTo>
                    <a:pt x="1291" y="136062"/>
                  </a:lnTo>
                  <a:lnTo>
                    <a:pt x="1249" y="136106"/>
                  </a:lnTo>
                  <a:lnTo>
                    <a:pt x="1130" y="136237"/>
                  </a:lnTo>
                  <a:lnTo>
                    <a:pt x="968" y="136368"/>
                  </a:lnTo>
                  <a:lnTo>
                    <a:pt x="892" y="136412"/>
                  </a:lnTo>
                  <a:lnTo>
                    <a:pt x="824" y="136368"/>
                  </a:lnTo>
                  <a:lnTo>
                    <a:pt x="756" y="136281"/>
                  </a:lnTo>
                  <a:lnTo>
                    <a:pt x="731" y="136193"/>
                  </a:lnTo>
                  <a:lnTo>
                    <a:pt x="714" y="136106"/>
                  </a:lnTo>
                  <a:lnTo>
                    <a:pt x="612" y="134528"/>
                  </a:lnTo>
                  <a:lnTo>
                    <a:pt x="833" y="133695"/>
                  </a:lnTo>
                  <a:lnTo>
                    <a:pt x="875" y="133608"/>
                  </a:lnTo>
                  <a:lnTo>
                    <a:pt x="1002" y="133608"/>
                  </a:lnTo>
                  <a:lnTo>
                    <a:pt x="1096" y="133695"/>
                  </a:lnTo>
                  <a:lnTo>
                    <a:pt x="1181" y="133871"/>
                  </a:lnTo>
                  <a:lnTo>
                    <a:pt x="1274" y="134046"/>
                  </a:lnTo>
                  <a:lnTo>
                    <a:pt x="1359" y="134265"/>
                  </a:lnTo>
                  <a:lnTo>
                    <a:pt x="1503" y="134703"/>
                  </a:lnTo>
                  <a:lnTo>
                    <a:pt x="1537" y="134791"/>
                  </a:lnTo>
                  <a:lnTo>
                    <a:pt x="1571" y="134791"/>
                  </a:lnTo>
                  <a:lnTo>
                    <a:pt x="1605" y="134747"/>
                  </a:lnTo>
                  <a:lnTo>
                    <a:pt x="1622" y="134616"/>
                  </a:lnTo>
                  <a:lnTo>
                    <a:pt x="1648" y="134484"/>
                  </a:lnTo>
                  <a:lnTo>
                    <a:pt x="1656" y="134353"/>
                  </a:lnTo>
                  <a:lnTo>
                    <a:pt x="1656" y="134177"/>
                  </a:lnTo>
                  <a:lnTo>
                    <a:pt x="1648" y="134002"/>
                  </a:lnTo>
                  <a:lnTo>
                    <a:pt x="1622" y="133695"/>
                  </a:lnTo>
                  <a:lnTo>
                    <a:pt x="1605" y="133433"/>
                  </a:lnTo>
                  <a:lnTo>
                    <a:pt x="1605" y="133170"/>
                  </a:lnTo>
                  <a:lnTo>
                    <a:pt x="1605" y="132951"/>
                  </a:lnTo>
                  <a:lnTo>
                    <a:pt x="1622" y="132731"/>
                  </a:lnTo>
                  <a:lnTo>
                    <a:pt x="1639" y="132556"/>
                  </a:lnTo>
                  <a:lnTo>
                    <a:pt x="1665" y="132381"/>
                  </a:lnTo>
                  <a:lnTo>
                    <a:pt x="1699" y="132249"/>
                  </a:lnTo>
                  <a:lnTo>
                    <a:pt x="1733" y="132118"/>
                  </a:lnTo>
                  <a:lnTo>
                    <a:pt x="1775" y="132030"/>
                  </a:lnTo>
                  <a:lnTo>
                    <a:pt x="1818" y="131986"/>
                  </a:lnTo>
                  <a:lnTo>
                    <a:pt x="1860" y="131943"/>
                  </a:lnTo>
                  <a:lnTo>
                    <a:pt x="1902" y="131899"/>
                  </a:lnTo>
                  <a:lnTo>
                    <a:pt x="1953" y="131899"/>
                  </a:lnTo>
                  <a:lnTo>
                    <a:pt x="2004" y="131943"/>
                  </a:lnTo>
                  <a:lnTo>
                    <a:pt x="2047" y="132030"/>
                  </a:lnTo>
                  <a:lnTo>
                    <a:pt x="2089" y="132118"/>
                  </a:lnTo>
                  <a:lnTo>
                    <a:pt x="2132" y="132249"/>
                  </a:lnTo>
                  <a:lnTo>
                    <a:pt x="2157" y="132425"/>
                  </a:lnTo>
                  <a:lnTo>
                    <a:pt x="2183" y="132556"/>
                  </a:lnTo>
                  <a:lnTo>
                    <a:pt x="2191" y="132731"/>
                  </a:lnTo>
                  <a:lnTo>
                    <a:pt x="2208" y="132951"/>
                  </a:lnTo>
                  <a:lnTo>
                    <a:pt x="2217" y="133345"/>
                  </a:lnTo>
                  <a:lnTo>
                    <a:pt x="2200" y="133739"/>
                  </a:lnTo>
                  <a:lnTo>
                    <a:pt x="2183" y="134134"/>
                  </a:lnTo>
                  <a:lnTo>
                    <a:pt x="2149" y="134528"/>
                  </a:lnTo>
                  <a:lnTo>
                    <a:pt x="2115" y="134835"/>
                  </a:lnTo>
                  <a:lnTo>
                    <a:pt x="2106" y="135010"/>
                  </a:lnTo>
                  <a:lnTo>
                    <a:pt x="2106" y="135185"/>
                  </a:lnTo>
                  <a:lnTo>
                    <a:pt x="2115" y="135317"/>
                  </a:lnTo>
                  <a:lnTo>
                    <a:pt x="2140" y="135448"/>
                  </a:lnTo>
                  <a:lnTo>
                    <a:pt x="2166" y="135580"/>
                  </a:lnTo>
                  <a:lnTo>
                    <a:pt x="2191" y="135624"/>
                  </a:lnTo>
                  <a:lnTo>
                    <a:pt x="2225" y="135624"/>
                  </a:lnTo>
                  <a:lnTo>
                    <a:pt x="2259" y="135536"/>
                  </a:lnTo>
                  <a:lnTo>
                    <a:pt x="2293" y="135404"/>
                  </a:lnTo>
                  <a:lnTo>
                    <a:pt x="2335" y="135317"/>
                  </a:lnTo>
                  <a:lnTo>
                    <a:pt x="2369" y="135273"/>
                  </a:lnTo>
                  <a:lnTo>
                    <a:pt x="2412" y="135229"/>
                  </a:lnTo>
                  <a:lnTo>
                    <a:pt x="2446" y="135229"/>
                  </a:lnTo>
                  <a:lnTo>
                    <a:pt x="2488" y="135273"/>
                  </a:lnTo>
                  <a:lnTo>
                    <a:pt x="2531" y="135317"/>
                  </a:lnTo>
                  <a:lnTo>
                    <a:pt x="2573" y="135404"/>
                  </a:lnTo>
                  <a:lnTo>
                    <a:pt x="2650" y="137070"/>
                  </a:lnTo>
                  <a:lnTo>
                    <a:pt x="2624" y="137333"/>
                  </a:lnTo>
                  <a:lnTo>
                    <a:pt x="2607" y="137552"/>
                  </a:lnTo>
                  <a:lnTo>
                    <a:pt x="2573" y="137683"/>
                  </a:lnTo>
                  <a:lnTo>
                    <a:pt x="2548" y="137771"/>
                  </a:lnTo>
                  <a:lnTo>
                    <a:pt x="2514" y="137815"/>
                  </a:lnTo>
                  <a:lnTo>
                    <a:pt x="2480" y="137815"/>
                  </a:lnTo>
                  <a:lnTo>
                    <a:pt x="2437" y="137771"/>
                  </a:lnTo>
                  <a:lnTo>
                    <a:pt x="2403" y="137683"/>
                  </a:lnTo>
                  <a:lnTo>
                    <a:pt x="2335" y="137420"/>
                  </a:lnTo>
                  <a:lnTo>
                    <a:pt x="2268" y="137157"/>
                  </a:lnTo>
                  <a:lnTo>
                    <a:pt x="2217" y="136850"/>
                  </a:lnTo>
                  <a:lnTo>
                    <a:pt x="2191" y="136631"/>
                  </a:lnTo>
                  <a:lnTo>
                    <a:pt x="2166" y="136456"/>
                  </a:lnTo>
                  <a:lnTo>
                    <a:pt x="2132" y="136368"/>
                  </a:lnTo>
                  <a:lnTo>
                    <a:pt x="2098" y="136368"/>
                  </a:lnTo>
                  <a:lnTo>
                    <a:pt x="2064" y="136412"/>
                  </a:lnTo>
                  <a:lnTo>
                    <a:pt x="2030" y="136500"/>
                  </a:lnTo>
                  <a:lnTo>
                    <a:pt x="2004" y="136631"/>
                  </a:lnTo>
                  <a:lnTo>
                    <a:pt x="1996" y="136850"/>
                  </a:lnTo>
                  <a:lnTo>
                    <a:pt x="1996" y="137026"/>
                  </a:lnTo>
                  <a:lnTo>
                    <a:pt x="2030" y="137420"/>
                  </a:lnTo>
                  <a:lnTo>
                    <a:pt x="2064" y="137727"/>
                  </a:lnTo>
                  <a:lnTo>
                    <a:pt x="2106" y="137990"/>
                  </a:lnTo>
                  <a:lnTo>
                    <a:pt x="2166" y="138253"/>
                  </a:lnTo>
                  <a:lnTo>
                    <a:pt x="2217" y="138428"/>
                  </a:lnTo>
                  <a:lnTo>
                    <a:pt x="2285" y="138603"/>
                  </a:lnTo>
                  <a:lnTo>
                    <a:pt x="2344" y="138691"/>
                  </a:lnTo>
                  <a:lnTo>
                    <a:pt x="2412" y="138735"/>
                  </a:lnTo>
                  <a:lnTo>
                    <a:pt x="2480" y="138735"/>
                  </a:lnTo>
                  <a:lnTo>
                    <a:pt x="2548" y="138691"/>
                  </a:lnTo>
                  <a:lnTo>
                    <a:pt x="2607" y="138603"/>
                  </a:lnTo>
                  <a:lnTo>
                    <a:pt x="2667" y="138472"/>
                  </a:lnTo>
                  <a:lnTo>
                    <a:pt x="2726" y="138253"/>
                  </a:lnTo>
                  <a:lnTo>
                    <a:pt x="2777" y="137990"/>
                  </a:lnTo>
                  <a:lnTo>
                    <a:pt x="2819" y="137683"/>
                  </a:lnTo>
                  <a:lnTo>
                    <a:pt x="2853" y="137289"/>
                  </a:lnTo>
                  <a:lnTo>
                    <a:pt x="2870" y="136982"/>
                  </a:lnTo>
                  <a:lnTo>
                    <a:pt x="2887" y="136631"/>
                  </a:lnTo>
                  <a:lnTo>
                    <a:pt x="2887" y="136325"/>
                  </a:lnTo>
                  <a:lnTo>
                    <a:pt x="2879" y="136062"/>
                  </a:lnTo>
                  <a:lnTo>
                    <a:pt x="2870" y="135755"/>
                  </a:lnTo>
                  <a:lnTo>
                    <a:pt x="2845" y="135492"/>
                  </a:lnTo>
                  <a:lnTo>
                    <a:pt x="2819" y="135273"/>
                  </a:lnTo>
                  <a:lnTo>
                    <a:pt x="2785" y="135010"/>
                  </a:lnTo>
                  <a:lnTo>
                    <a:pt x="2752" y="134835"/>
                  </a:lnTo>
                  <a:lnTo>
                    <a:pt x="2709" y="134659"/>
                  </a:lnTo>
                  <a:lnTo>
                    <a:pt x="2658" y="134484"/>
                  </a:lnTo>
                  <a:lnTo>
                    <a:pt x="2607" y="134397"/>
                  </a:lnTo>
                  <a:lnTo>
                    <a:pt x="2556" y="134309"/>
                  </a:lnTo>
                  <a:lnTo>
                    <a:pt x="2505" y="134221"/>
                  </a:lnTo>
                  <a:lnTo>
                    <a:pt x="2446" y="134177"/>
                  </a:lnTo>
                  <a:lnTo>
                    <a:pt x="2386" y="134221"/>
                  </a:lnTo>
                  <a:lnTo>
                    <a:pt x="2395" y="134046"/>
                  </a:lnTo>
                  <a:lnTo>
                    <a:pt x="2412" y="134002"/>
                  </a:lnTo>
                  <a:lnTo>
                    <a:pt x="2429" y="133827"/>
                  </a:lnTo>
                  <a:lnTo>
                    <a:pt x="2819" y="127342"/>
                  </a:lnTo>
                  <a:lnTo>
                    <a:pt x="3023" y="124099"/>
                  </a:lnTo>
                  <a:lnTo>
                    <a:pt x="3227" y="120856"/>
                  </a:lnTo>
                  <a:lnTo>
                    <a:pt x="3439" y="117657"/>
                  </a:lnTo>
                  <a:lnTo>
                    <a:pt x="3652" y="114415"/>
                  </a:lnTo>
                  <a:lnTo>
                    <a:pt x="3881" y="111216"/>
                  </a:lnTo>
                  <a:lnTo>
                    <a:pt x="4110" y="108061"/>
                  </a:lnTo>
                  <a:lnTo>
                    <a:pt x="4169" y="107754"/>
                  </a:lnTo>
                  <a:lnTo>
                    <a:pt x="4373" y="106790"/>
                  </a:lnTo>
                  <a:lnTo>
                    <a:pt x="4577" y="105826"/>
                  </a:lnTo>
                  <a:lnTo>
                    <a:pt x="4976" y="103854"/>
                  </a:lnTo>
                  <a:lnTo>
                    <a:pt x="4908" y="107141"/>
                  </a:lnTo>
                  <a:lnTo>
                    <a:pt x="4857" y="110427"/>
                  </a:lnTo>
                  <a:lnTo>
                    <a:pt x="4806" y="113714"/>
                  </a:lnTo>
                  <a:lnTo>
                    <a:pt x="4772" y="117044"/>
                  </a:lnTo>
                  <a:lnTo>
                    <a:pt x="4738" y="120637"/>
                  </a:lnTo>
                  <a:lnTo>
                    <a:pt x="4721" y="124230"/>
                  </a:lnTo>
                  <a:lnTo>
                    <a:pt x="4713" y="125370"/>
                  </a:lnTo>
                  <a:lnTo>
                    <a:pt x="4696" y="126640"/>
                  </a:lnTo>
                  <a:lnTo>
                    <a:pt x="4696" y="127867"/>
                  </a:lnTo>
                  <a:lnTo>
                    <a:pt x="4696" y="128481"/>
                  </a:lnTo>
                  <a:lnTo>
                    <a:pt x="4713" y="129094"/>
                  </a:lnTo>
                  <a:lnTo>
                    <a:pt x="4687" y="128788"/>
                  </a:lnTo>
                  <a:lnTo>
                    <a:pt x="4662" y="128481"/>
                  </a:lnTo>
                  <a:lnTo>
                    <a:pt x="4628" y="128218"/>
                  </a:lnTo>
                  <a:lnTo>
                    <a:pt x="4585" y="127911"/>
                  </a:lnTo>
                  <a:lnTo>
                    <a:pt x="4518" y="127604"/>
                  </a:lnTo>
                  <a:lnTo>
                    <a:pt x="4450" y="127342"/>
                  </a:lnTo>
                  <a:lnTo>
                    <a:pt x="4373" y="127122"/>
                  </a:lnTo>
                  <a:lnTo>
                    <a:pt x="4297" y="126991"/>
                  </a:lnTo>
                  <a:lnTo>
                    <a:pt x="4212" y="126947"/>
                  </a:lnTo>
                  <a:lnTo>
                    <a:pt x="4135" y="126947"/>
                  </a:lnTo>
                  <a:lnTo>
                    <a:pt x="4051" y="127035"/>
                  </a:lnTo>
                  <a:lnTo>
                    <a:pt x="3966" y="127210"/>
                  </a:lnTo>
                  <a:lnTo>
                    <a:pt x="3915" y="127342"/>
                  </a:lnTo>
                  <a:lnTo>
                    <a:pt x="3864" y="127473"/>
                  </a:lnTo>
                  <a:lnTo>
                    <a:pt x="3830" y="127692"/>
                  </a:lnTo>
                  <a:lnTo>
                    <a:pt x="3787" y="127867"/>
                  </a:lnTo>
                  <a:lnTo>
                    <a:pt x="3762" y="128043"/>
                  </a:lnTo>
                  <a:lnTo>
                    <a:pt x="3736" y="128262"/>
                  </a:lnTo>
                  <a:lnTo>
                    <a:pt x="3719" y="128481"/>
                  </a:lnTo>
                  <a:lnTo>
                    <a:pt x="3702" y="128744"/>
                  </a:lnTo>
                  <a:lnTo>
                    <a:pt x="3685" y="129182"/>
                  </a:lnTo>
                  <a:lnTo>
                    <a:pt x="3685" y="129664"/>
                  </a:lnTo>
                  <a:lnTo>
                    <a:pt x="3711" y="130146"/>
                  </a:lnTo>
                  <a:lnTo>
                    <a:pt x="3745" y="130628"/>
                  </a:lnTo>
                  <a:lnTo>
                    <a:pt x="3745" y="130628"/>
                  </a:lnTo>
                  <a:lnTo>
                    <a:pt x="3669" y="130584"/>
                  </a:lnTo>
                  <a:lnTo>
                    <a:pt x="3592" y="130540"/>
                  </a:lnTo>
                  <a:lnTo>
                    <a:pt x="3516" y="130584"/>
                  </a:lnTo>
                  <a:lnTo>
                    <a:pt x="3439" y="130628"/>
                  </a:lnTo>
                  <a:lnTo>
                    <a:pt x="3363" y="130716"/>
                  </a:lnTo>
                  <a:lnTo>
                    <a:pt x="3286" y="130847"/>
                  </a:lnTo>
                  <a:lnTo>
                    <a:pt x="3219" y="131022"/>
                  </a:lnTo>
                  <a:lnTo>
                    <a:pt x="3151" y="131242"/>
                  </a:lnTo>
                  <a:lnTo>
                    <a:pt x="3083" y="131504"/>
                  </a:lnTo>
                  <a:lnTo>
                    <a:pt x="3023" y="131855"/>
                  </a:lnTo>
                  <a:lnTo>
                    <a:pt x="2972" y="132206"/>
                  </a:lnTo>
                  <a:lnTo>
                    <a:pt x="2938" y="132600"/>
                  </a:lnTo>
                  <a:lnTo>
                    <a:pt x="2913" y="133038"/>
                  </a:lnTo>
                  <a:lnTo>
                    <a:pt x="2896" y="133476"/>
                  </a:lnTo>
                  <a:lnTo>
                    <a:pt x="2904" y="133915"/>
                  </a:lnTo>
                  <a:lnTo>
                    <a:pt x="2930" y="134353"/>
                  </a:lnTo>
                  <a:lnTo>
                    <a:pt x="2964" y="134791"/>
                  </a:lnTo>
                  <a:lnTo>
                    <a:pt x="3006" y="135185"/>
                  </a:lnTo>
                  <a:lnTo>
                    <a:pt x="3057" y="135536"/>
                  </a:lnTo>
                  <a:lnTo>
                    <a:pt x="3117" y="135799"/>
                  </a:lnTo>
                  <a:lnTo>
                    <a:pt x="3185" y="136018"/>
                  </a:lnTo>
                  <a:lnTo>
                    <a:pt x="3252" y="136237"/>
                  </a:lnTo>
                  <a:lnTo>
                    <a:pt x="3329" y="136368"/>
                  </a:lnTo>
                  <a:lnTo>
                    <a:pt x="3405" y="136456"/>
                  </a:lnTo>
                  <a:lnTo>
                    <a:pt x="3482" y="136500"/>
                  </a:lnTo>
                  <a:lnTo>
                    <a:pt x="3652" y="136500"/>
                  </a:lnTo>
                  <a:lnTo>
                    <a:pt x="3728" y="136412"/>
                  </a:lnTo>
                  <a:lnTo>
                    <a:pt x="3804" y="136281"/>
                  </a:lnTo>
                  <a:lnTo>
                    <a:pt x="3881" y="136106"/>
                  </a:lnTo>
                  <a:lnTo>
                    <a:pt x="3957" y="135886"/>
                  </a:lnTo>
                  <a:lnTo>
                    <a:pt x="4017" y="135624"/>
                  </a:lnTo>
                  <a:lnTo>
                    <a:pt x="4025" y="136062"/>
                  </a:lnTo>
                  <a:lnTo>
                    <a:pt x="4034" y="136456"/>
                  </a:lnTo>
                  <a:lnTo>
                    <a:pt x="4051" y="136850"/>
                  </a:lnTo>
                  <a:lnTo>
                    <a:pt x="4076" y="137245"/>
                  </a:lnTo>
                  <a:lnTo>
                    <a:pt x="4110" y="137595"/>
                  </a:lnTo>
                  <a:lnTo>
                    <a:pt x="4152" y="137946"/>
                  </a:lnTo>
                  <a:lnTo>
                    <a:pt x="4195" y="138297"/>
                  </a:lnTo>
                  <a:lnTo>
                    <a:pt x="4246" y="138559"/>
                  </a:lnTo>
                  <a:lnTo>
                    <a:pt x="4305" y="138866"/>
                  </a:lnTo>
                  <a:lnTo>
                    <a:pt x="4365" y="139085"/>
                  </a:lnTo>
                  <a:lnTo>
                    <a:pt x="4433" y="139261"/>
                  </a:lnTo>
                  <a:lnTo>
                    <a:pt x="4501" y="139436"/>
                  </a:lnTo>
                  <a:lnTo>
                    <a:pt x="4577" y="139524"/>
                  </a:lnTo>
                  <a:lnTo>
                    <a:pt x="4653" y="139611"/>
                  </a:lnTo>
                  <a:lnTo>
                    <a:pt x="4738" y="139611"/>
                  </a:lnTo>
                  <a:lnTo>
                    <a:pt x="4832" y="139567"/>
                  </a:lnTo>
                  <a:lnTo>
                    <a:pt x="4908" y="139436"/>
                  </a:lnTo>
                  <a:lnTo>
                    <a:pt x="4976" y="139304"/>
                  </a:lnTo>
                  <a:lnTo>
                    <a:pt x="5044" y="139129"/>
                  </a:lnTo>
                  <a:lnTo>
                    <a:pt x="5103" y="138910"/>
                  </a:lnTo>
                  <a:lnTo>
                    <a:pt x="5154" y="138691"/>
                  </a:lnTo>
                  <a:lnTo>
                    <a:pt x="5197" y="138428"/>
                  </a:lnTo>
                  <a:lnTo>
                    <a:pt x="5231" y="138121"/>
                  </a:lnTo>
                  <a:lnTo>
                    <a:pt x="5265" y="137815"/>
                  </a:lnTo>
                  <a:lnTo>
                    <a:pt x="5282" y="137508"/>
                  </a:lnTo>
                  <a:lnTo>
                    <a:pt x="5299" y="137157"/>
                  </a:lnTo>
                  <a:lnTo>
                    <a:pt x="5307" y="136807"/>
                  </a:lnTo>
                  <a:lnTo>
                    <a:pt x="5307" y="136500"/>
                  </a:lnTo>
                  <a:lnTo>
                    <a:pt x="5299" y="136149"/>
                  </a:lnTo>
                  <a:lnTo>
                    <a:pt x="5282" y="135843"/>
                  </a:lnTo>
                  <a:lnTo>
                    <a:pt x="5256" y="135492"/>
                  </a:lnTo>
                  <a:lnTo>
                    <a:pt x="5222" y="135185"/>
                  </a:lnTo>
                  <a:lnTo>
                    <a:pt x="5282" y="135098"/>
                  </a:lnTo>
                  <a:lnTo>
                    <a:pt x="5341" y="134966"/>
                  </a:lnTo>
                  <a:lnTo>
                    <a:pt x="5401" y="134835"/>
                  </a:lnTo>
                  <a:lnTo>
                    <a:pt x="5452" y="134616"/>
                  </a:lnTo>
                  <a:lnTo>
                    <a:pt x="5502" y="134440"/>
                  </a:lnTo>
                  <a:lnTo>
                    <a:pt x="5545" y="134177"/>
                  </a:lnTo>
                  <a:lnTo>
                    <a:pt x="5587" y="133915"/>
                  </a:lnTo>
                  <a:lnTo>
                    <a:pt x="5621" y="133652"/>
                  </a:lnTo>
                  <a:lnTo>
                    <a:pt x="5647" y="133345"/>
                  </a:lnTo>
                  <a:lnTo>
                    <a:pt x="5664" y="133038"/>
                  </a:lnTo>
                  <a:lnTo>
                    <a:pt x="5681" y="132731"/>
                  </a:lnTo>
                  <a:lnTo>
                    <a:pt x="5681" y="132381"/>
                  </a:lnTo>
                  <a:lnTo>
                    <a:pt x="5681" y="132030"/>
                  </a:lnTo>
                  <a:lnTo>
                    <a:pt x="5664" y="131680"/>
                  </a:lnTo>
                  <a:lnTo>
                    <a:pt x="5647" y="131329"/>
                  </a:lnTo>
                  <a:lnTo>
                    <a:pt x="5613" y="130979"/>
                  </a:lnTo>
                  <a:lnTo>
                    <a:pt x="5579" y="130716"/>
                  </a:lnTo>
                  <a:lnTo>
                    <a:pt x="5545" y="130453"/>
                  </a:lnTo>
                  <a:lnTo>
                    <a:pt x="5502" y="130234"/>
                  </a:lnTo>
                  <a:lnTo>
                    <a:pt x="5460" y="130058"/>
                  </a:lnTo>
                  <a:lnTo>
                    <a:pt x="5418" y="129883"/>
                  </a:lnTo>
                  <a:lnTo>
                    <a:pt x="5375" y="129752"/>
                  </a:lnTo>
                  <a:lnTo>
                    <a:pt x="5324" y="129620"/>
                  </a:lnTo>
                  <a:lnTo>
                    <a:pt x="5273" y="129576"/>
                  </a:lnTo>
                  <a:lnTo>
                    <a:pt x="5180" y="129445"/>
                  </a:lnTo>
                  <a:lnTo>
                    <a:pt x="5078" y="129445"/>
                  </a:lnTo>
                  <a:lnTo>
                    <a:pt x="4976" y="129576"/>
                  </a:lnTo>
                  <a:lnTo>
                    <a:pt x="4874" y="129752"/>
                  </a:lnTo>
                  <a:lnTo>
                    <a:pt x="4874" y="129752"/>
                  </a:lnTo>
                  <a:lnTo>
                    <a:pt x="4900" y="129094"/>
                  </a:lnTo>
                  <a:lnTo>
                    <a:pt x="4908" y="128393"/>
                  </a:lnTo>
                  <a:lnTo>
                    <a:pt x="4917" y="127692"/>
                  </a:lnTo>
                  <a:lnTo>
                    <a:pt x="4917" y="126947"/>
                  </a:lnTo>
                  <a:lnTo>
                    <a:pt x="4917" y="125545"/>
                  </a:lnTo>
                  <a:lnTo>
                    <a:pt x="4908" y="124230"/>
                  </a:lnTo>
                  <a:lnTo>
                    <a:pt x="4934" y="120637"/>
                  </a:lnTo>
                  <a:lnTo>
                    <a:pt x="4968" y="117044"/>
                  </a:lnTo>
                  <a:lnTo>
                    <a:pt x="5010" y="113451"/>
                  </a:lnTo>
                  <a:lnTo>
                    <a:pt x="5061" y="109857"/>
                  </a:lnTo>
                  <a:lnTo>
                    <a:pt x="5129" y="106308"/>
                  </a:lnTo>
                  <a:lnTo>
                    <a:pt x="5197" y="102715"/>
                  </a:lnTo>
                  <a:lnTo>
                    <a:pt x="5630" y="100348"/>
                  </a:lnTo>
                  <a:lnTo>
                    <a:pt x="6054" y="97938"/>
                  </a:lnTo>
                  <a:lnTo>
                    <a:pt x="6088" y="97763"/>
                  </a:lnTo>
                  <a:lnTo>
                    <a:pt x="6496" y="95879"/>
                  </a:lnTo>
                  <a:lnTo>
                    <a:pt x="6903" y="93995"/>
                  </a:lnTo>
                  <a:lnTo>
                    <a:pt x="7311" y="92154"/>
                  </a:lnTo>
                  <a:lnTo>
                    <a:pt x="7735" y="90358"/>
                  </a:lnTo>
                  <a:lnTo>
                    <a:pt x="7642" y="91015"/>
                  </a:lnTo>
                  <a:lnTo>
                    <a:pt x="7566" y="91716"/>
                  </a:lnTo>
                  <a:lnTo>
                    <a:pt x="7489" y="92417"/>
                  </a:lnTo>
                  <a:lnTo>
                    <a:pt x="7421" y="93162"/>
                  </a:lnTo>
                  <a:lnTo>
                    <a:pt x="7294" y="94652"/>
                  </a:lnTo>
                  <a:lnTo>
                    <a:pt x="7175" y="96142"/>
                  </a:lnTo>
                  <a:lnTo>
                    <a:pt x="6666" y="102101"/>
                  </a:lnTo>
                  <a:lnTo>
                    <a:pt x="6445" y="104862"/>
                  </a:lnTo>
                  <a:lnTo>
                    <a:pt x="6335" y="106220"/>
                  </a:lnTo>
                  <a:lnTo>
                    <a:pt x="6241" y="107623"/>
                  </a:lnTo>
                  <a:lnTo>
                    <a:pt x="6156" y="108981"/>
                  </a:lnTo>
                  <a:lnTo>
                    <a:pt x="6071" y="110427"/>
                  </a:lnTo>
                  <a:lnTo>
                    <a:pt x="6003" y="111829"/>
                  </a:lnTo>
                  <a:lnTo>
                    <a:pt x="5944" y="113319"/>
                  </a:lnTo>
                  <a:lnTo>
                    <a:pt x="5842" y="113144"/>
                  </a:lnTo>
                  <a:lnTo>
                    <a:pt x="5749" y="113012"/>
                  </a:lnTo>
                  <a:lnTo>
                    <a:pt x="5647" y="113012"/>
                  </a:lnTo>
                  <a:lnTo>
                    <a:pt x="5553" y="113100"/>
                  </a:lnTo>
                  <a:lnTo>
                    <a:pt x="5460" y="113232"/>
                  </a:lnTo>
                  <a:lnTo>
                    <a:pt x="5418" y="113363"/>
                  </a:lnTo>
                  <a:lnTo>
                    <a:pt x="5375" y="113538"/>
                  </a:lnTo>
                  <a:lnTo>
                    <a:pt x="5333" y="113714"/>
                  </a:lnTo>
                  <a:lnTo>
                    <a:pt x="5290" y="113933"/>
                  </a:lnTo>
                  <a:lnTo>
                    <a:pt x="5248" y="114152"/>
                  </a:lnTo>
                  <a:lnTo>
                    <a:pt x="5214" y="114415"/>
                  </a:lnTo>
                  <a:lnTo>
                    <a:pt x="5171" y="114809"/>
                  </a:lnTo>
                  <a:lnTo>
                    <a:pt x="5146" y="115160"/>
                  </a:lnTo>
                  <a:lnTo>
                    <a:pt x="5137" y="115554"/>
                  </a:lnTo>
                  <a:lnTo>
                    <a:pt x="5137" y="115948"/>
                  </a:lnTo>
                  <a:lnTo>
                    <a:pt x="5146" y="116343"/>
                  </a:lnTo>
                  <a:lnTo>
                    <a:pt x="5171" y="116693"/>
                  </a:lnTo>
                  <a:lnTo>
                    <a:pt x="5205" y="117044"/>
                  </a:lnTo>
                  <a:lnTo>
                    <a:pt x="5248" y="117394"/>
                  </a:lnTo>
                  <a:lnTo>
                    <a:pt x="5307" y="117745"/>
                  </a:lnTo>
                  <a:lnTo>
                    <a:pt x="5375" y="118008"/>
                  </a:lnTo>
                  <a:lnTo>
                    <a:pt x="5443" y="118227"/>
                  </a:lnTo>
                  <a:lnTo>
                    <a:pt x="5511" y="118402"/>
                  </a:lnTo>
                  <a:lnTo>
                    <a:pt x="5587" y="118534"/>
                  </a:lnTo>
                  <a:lnTo>
                    <a:pt x="5672" y="118621"/>
                  </a:lnTo>
                  <a:lnTo>
                    <a:pt x="5749" y="118709"/>
                  </a:lnTo>
                  <a:lnTo>
                    <a:pt x="5834" y="118753"/>
                  </a:lnTo>
                  <a:lnTo>
                    <a:pt x="5766" y="119060"/>
                  </a:lnTo>
                  <a:lnTo>
                    <a:pt x="5698" y="119410"/>
                  </a:lnTo>
                  <a:lnTo>
                    <a:pt x="5638" y="119761"/>
                  </a:lnTo>
                  <a:lnTo>
                    <a:pt x="5579" y="120155"/>
                  </a:lnTo>
                  <a:lnTo>
                    <a:pt x="5536" y="120549"/>
                  </a:lnTo>
                  <a:lnTo>
                    <a:pt x="5494" y="120944"/>
                  </a:lnTo>
                  <a:lnTo>
                    <a:pt x="5460" y="121382"/>
                  </a:lnTo>
                  <a:lnTo>
                    <a:pt x="5435" y="121776"/>
                  </a:lnTo>
                  <a:lnTo>
                    <a:pt x="5426" y="122215"/>
                  </a:lnTo>
                  <a:lnTo>
                    <a:pt x="5426" y="122653"/>
                  </a:lnTo>
                  <a:lnTo>
                    <a:pt x="5435" y="123091"/>
                  </a:lnTo>
                  <a:lnTo>
                    <a:pt x="5460" y="123529"/>
                  </a:lnTo>
                  <a:lnTo>
                    <a:pt x="5494" y="123924"/>
                  </a:lnTo>
                  <a:lnTo>
                    <a:pt x="5545" y="124318"/>
                  </a:lnTo>
                  <a:lnTo>
                    <a:pt x="5613" y="124712"/>
                  </a:lnTo>
                  <a:lnTo>
                    <a:pt x="5689" y="125063"/>
                  </a:lnTo>
                  <a:lnTo>
                    <a:pt x="5783" y="125370"/>
                  </a:lnTo>
                  <a:lnTo>
                    <a:pt x="5876" y="125545"/>
                  </a:lnTo>
                  <a:lnTo>
                    <a:pt x="5978" y="125633"/>
                  </a:lnTo>
                  <a:lnTo>
                    <a:pt x="6071" y="125676"/>
                  </a:lnTo>
                  <a:lnTo>
                    <a:pt x="6173" y="125589"/>
                  </a:lnTo>
                  <a:lnTo>
                    <a:pt x="6267" y="125457"/>
                  </a:lnTo>
                  <a:lnTo>
                    <a:pt x="6360" y="125194"/>
                  </a:lnTo>
                  <a:lnTo>
                    <a:pt x="6445" y="124888"/>
                  </a:lnTo>
                  <a:lnTo>
                    <a:pt x="6521" y="124449"/>
                  </a:lnTo>
                  <a:lnTo>
                    <a:pt x="6589" y="124011"/>
                  </a:lnTo>
                  <a:lnTo>
                    <a:pt x="6640" y="123529"/>
                  </a:lnTo>
                  <a:lnTo>
                    <a:pt x="6683" y="123003"/>
                  </a:lnTo>
                  <a:lnTo>
                    <a:pt x="6717" y="122434"/>
                  </a:lnTo>
                  <a:lnTo>
                    <a:pt x="6734" y="121908"/>
                  </a:lnTo>
                  <a:lnTo>
                    <a:pt x="6742" y="121338"/>
                  </a:lnTo>
                  <a:lnTo>
                    <a:pt x="6751" y="120725"/>
                  </a:lnTo>
                  <a:lnTo>
                    <a:pt x="6819" y="121119"/>
                  </a:lnTo>
                  <a:lnTo>
                    <a:pt x="6895" y="121470"/>
                  </a:lnTo>
                  <a:lnTo>
                    <a:pt x="6980" y="121776"/>
                  </a:lnTo>
                  <a:lnTo>
                    <a:pt x="7065" y="122083"/>
                  </a:lnTo>
                  <a:lnTo>
                    <a:pt x="7150" y="122302"/>
                  </a:lnTo>
                  <a:lnTo>
                    <a:pt x="7243" y="122521"/>
                  </a:lnTo>
                  <a:lnTo>
                    <a:pt x="7336" y="122697"/>
                  </a:lnTo>
                  <a:lnTo>
                    <a:pt x="7430" y="122828"/>
                  </a:lnTo>
                  <a:lnTo>
                    <a:pt x="7523" y="122872"/>
                  </a:lnTo>
                  <a:lnTo>
                    <a:pt x="7617" y="122872"/>
                  </a:lnTo>
                  <a:lnTo>
                    <a:pt x="7702" y="122784"/>
                  </a:lnTo>
                  <a:lnTo>
                    <a:pt x="7795" y="122653"/>
                  </a:lnTo>
                  <a:lnTo>
                    <a:pt x="7880" y="122434"/>
                  </a:lnTo>
                  <a:lnTo>
                    <a:pt x="7956" y="122127"/>
                  </a:lnTo>
                  <a:lnTo>
                    <a:pt x="8033" y="121733"/>
                  </a:lnTo>
                  <a:lnTo>
                    <a:pt x="8101" y="121251"/>
                  </a:lnTo>
                  <a:lnTo>
                    <a:pt x="8143" y="120812"/>
                  </a:lnTo>
                  <a:lnTo>
                    <a:pt x="8177" y="120330"/>
                  </a:lnTo>
                  <a:lnTo>
                    <a:pt x="8194" y="119848"/>
                  </a:lnTo>
                  <a:lnTo>
                    <a:pt x="8185" y="119366"/>
                  </a:lnTo>
                  <a:lnTo>
                    <a:pt x="8169" y="118884"/>
                  </a:lnTo>
                  <a:lnTo>
                    <a:pt x="8143" y="118402"/>
                  </a:lnTo>
                  <a:lnTo>
                    <a:pt x="8092" y="117964"/>
                  </a:lnTo>
                  <a:lnTo>
                    <a:pt x="8033" y="117570"/>
                  </a:lnTo>
                  <a:lnTo>
                    <a:pt x="7948" y="117219"/>
                  </a:lnTo>
                  <a:lnTo>
                    <a:pt x="7863" y="116912"/>
                  </a:lnTo>
                  <a:lnTo>
                    <a:pt x="7769" y="116693"/>
                  </a:lnTo>
                  <a:lnTo>
                    <a:pt x="7676" y="116518"/>
                  </a:lnTo>
                  <a:lnTo>
                    <a:pt x="7574" y="116430"/>
                  </a:lnTo>
                  <a:lnTo>
                    <a:pt x="7472" y="116343"/>
                  </a:lnTo>
                  <a:lnTo>
                    <a:pt x="7260" y="116343"/>
                  </a:lnTo>
                  <a:lnTo>
                    <a:pt x="7285" y="116036"/>
                  </a:lnTo>
                  <a:lnTo>
                    <a:pt x="7311" y="115773"/>
                  </a:lnTo>
                  <a:lnTo>
                    <a:pt x="7328" y="115466"/>
                  </a:lnTo>
                  <a:lnTo>
                    <a:pt x="7336" y="115160"/>
                  </a:lnTo>
                  <a:lnTo>
                    <a:pt x="7336" y="114853"/>
                  </a:lnTo>
                  <a:lnTo>
                    <a:pt x="7336" y="114546"/>
                  </a:lnTo>
                  <a:lnTo>
                    <a:pt x="7328" y="114239"/>
                  </a:lnTo>
                  <a:lnTo>
                    <a:pt x="7311" y="113976"/>
                  </a:lnTo>
                  <a:lnTo>
                    <a:pt x="7285" y="113670"/>
                  </a:lnTo>
                  <a:lnTo>
                    <a:pt x="7260" y="113407"/>
                  </a:lnTo>
                  <a:lnTo>
                    <a:pt x="7226" y="113188"/>
                  </a:lnTo>
                  <a:lnTo>
                    <a:pt x="7184" y="112969"/>
                  </a:lnTo>
                  <a:lnTo>
                    <a:pt x="7133" y="112750"/>
                  </a:lnTo>
                  <a:lnTo>
                    <a:pt x="7082" y="112574"/>
                  </a:lnTo>
                  <a:lnTo>
                    <a:pt x="7022" y="112443"/>
                  </a:lnTo>
                  <a:lnTo>
                    <a:pt x="6954" y="112311"/>
                  </a:lnTo>
                  <a:lnTo>
                    <a:pt x="6895" y="112224"/>
                  </a:lnTo>
                  <a:lnTo>
                    <a:pt x="6835" y="112224"/>
                  </a:lnTo>
                  <a:lnTo>
                    <a:pt x="6776" y="112180"/>
                  </a:lnTo>
                  <a:lnTo>
                    <a:pt x="6725" y="112224"/>
                  </a:lnTo>
                  <a:lnTo>
                    <a:pt x="6751" y="111610"/>
                  </a:lnTo>
                  <a:lnTo>
                    <a:pt x="6768" y="110953"/>
                  </a:lnTo>
                  <a:lnTo>
                    <a:pt x="6793" y="109638"/>
                  </a:lnTo>
                  <a:lnTo>
                    <a:pt x="6802" y="108324"/>
                  </a:lnTo>
                  <a:lnTo>
                    <a:pt x="6819" y="107053"/>
                  </a:lnTo>
                  <a:lnTo>
                    <a:pt x="6844" y="105695"/>
                  </a:lnTo>
                  <a:lnTo>
                    <a:pt x="6878" y="104292"/>
                  </a:lnTo>
                  <a:lnTo>
                    <a:pt x="6895" y="103591"/>
                  </a:lnTo>
                  <a:lnTo>
                    <a:pt x="6903" y="102890"/>
                  </a:lnTo>
                  <a:lnTo>
                    <a:pt x="6903" y="102189"/>
                  </a:lnTo>
                  <a:lnTo>
                    <a:pt x="6895" y="101532"/>
                  </a:lnTo>
                  <a:lnTo>
                    <a:pt x="7370" y="95966"/>
                  </a:lnTo>
                  <a:lnTo>
                    <a:pt x="7489" y="94564"/>
                  </a:lnTo>
                  <a:lnTo>
                    <a:pt x="7608" y="93162"/>
                  </a:lnTo>
                  <a:lnTo>
                    <a:pt x="7668" y="92461"/>
                  </a:lnTo>
                  <a:lnTo>
                    <a:pt x="7719" y="91716"/>
                  </a:lnTo>
                  <a:lnTo>
                    <a:pt x="7752" y="90971"/>
                  </a:lnTo>
                  <a:lnTo>
                    <a:pt x="7786" y="90270"/>
                  </a:lnTo>
                  <a:lnTo>
                    <a:pt x="7778" y="90182"/>
                  </a:lnTo>
                  <a:lnTo>
                    <a:pt x="8330" y="87904"/>
                  </a:lnTo>
                  <a:lnTo>
                    <a:pt x="8415" y="91365"/>
                  </a:lnTo>
                  <a:lnTo>
                    <a:pt x="8508" y="94783"/>
                  </a:lnTo>
                  <a:lnTo>
                    <a:pt x="8712" y="101663"/>
                  </a:lnTo>
                  <a:lnTo>
                    <a:pt x="8924" y="109156"/>
                  </a:lnTo>
                  <a:lnTo>
                    <a:pt x="9009" y="112487"/>
                  </a:lnTo>
                  <a:lnTo>
                    <a:pt x="9060" y="114152"/>
                  </a:lnTo>
                  <a:lnTo>
                    <a:pt x="9094" y="114984"/>
                  </a:lnTo>
                  <a:lnTo>
                    <a:pt x="9128" y="115817"/>
                  </a:lnTo>
                  <a:lnTo>
                    <a:pt x="9069" y="116606"/>
                  </a:lnTo>
                  <a:lnTo>
                    <a:pt x="9018" y="117438"/>
                  </a:lnTo>
                  <a:lnTo>
                    <a:pt x="8975" y="118315"/>
                  </a:lnTo>
                  <a:lnTo>
                    <a:pt x="8933" y="119191"/>
                  </a:lnTo>
                  <a:lnTo>
                    <a:pt x="8865" y="120944"/>
                  </a:lnTo>
                  <a:lnTo>
                    <a:pt x="8797" y="122653"/>
                  </a:lnTo>
                  <a:lnTo>
                    <a:pt x="8610" y="126378"/>
                  </a:lnTo>
                  <a:lnTo>
                    <a:pt x="8415" y="130058"/>
                  </a:lnTo>
                  <a:lnTo>
                    <a:pt x="8202" y="133739"/>
                  </a:lnTo>
                  <a:lnTo>
                    <a:pt x="7982" y="137420"/>
                  </a:lnTo>
                  <a:lnTo>
                    <a:pt x="7897" y="138735"/>
                  </a:lnTo>
                  <a:lnTo>
                    <a:pt x="7803" y="140093"/>
                  </a:lnTo>
                  <a:lnTo>
                    <a:pt x="7710" y="141452"/>
                  </a:lnTo>
                  <a:lnTo>
                    <a:pt x="7676" y="142153"/>
                  </a:lnTo>
                  <a:lnTo>
                    <a:pt x="7642" y="142854"/>
                  </a:lnTo>
                  <a:lnTo>
                    <a:pt x="7642" y="142109"/>
                  </a:lnTo>
                  <a:lnTo>
                    <a:pt x="7625" y="141364"/>
                  </a:lnTo>
                  <a:lnTo>
                    <a:pt x="7608" y="141057"/>
                  </a:lnTo>
                  <a:lnTo>
                    <a:pt x="7591" y="140707"/>
                  </a:lnTo>
                  <a:lnTo>
                    <a:pt x="7566" y="140400"/>
                  </a:lnTo>
                  <a:lnTo>
                    <a:pt x="7540" y="140093"/>
                  </a:lnTo>
                  <a:lnTo>
                    <a:pt x="7498" y="139830"/>
                  </a:lnTo>
                  <a:lnTo>
                    <a:pt x="7455" y="139611"/>
                  </a:lnTo>
                  <a:lnTo>
                    <a:pt x="7413" y="139392"/>
                  </a:lnTo>
                  <a:lnTo>
                    <a:pt x="7353" y="139217"/>
                  </a:lnTo>
                  <a:lnTo>
                    <a:pt x="7294" y="139085"/>
                  </a:lnTo>
                  <a:lnTo>
                    <a:pt x="7226" y="138998"/>
                  </a:lnTo>
                  <a:lnTo>
                    <a:pt x="7150" y="138954"/>
                  </a:lnTo>
                  <a:lnTo>
                    <a:pt x="7073" y="138910"/>
                  </a:lnTo>
                  <a:lnTo>
                    <a:pt x="6963" y="138998"/>
                  </a:lnTo>
                  <a:lnTo>
                    <a:pt x="6869" y="139129"/>
                  </a:lnTo>
                  <a:lnTo>
                    <a:pt x="6793" y="139348"/>
                  </a:lnTo>
                  <a:lnTo>
                    <a:pt x="6725" y="139655"/>
                  </a:lnTo>
                  <a:lnTo>
                    <a:pt x="6674" y="139962"/>
                  </a:lnTo>
                  <a:lnTo>
                    <a:pt x="6640" y="140356"/>
                  </a:lnTo>
                  <a:lnTo>
                    <a:pt x="6606" y="140794"/>
                  </a:lnTo>
                  <a:lnTo>
                    <a:pt x="6598" y="141232"/>
                  </a:lnTo>
                  <a:lnTo>
                    <a:pt x="6572" y="141189"/>
                  </a:lnTo>
                  <a:lnTo>
                    <a:pt x="6547" y="141189"/>
                  </a:lnTo>
                  <a:lnTo>
                    <a:pt x="6377" y="141276"/>
                  </a:lnTo>
                  <a:lnTo>
                    <a:pt x="6207" y="141408"/>
                  </a:lnTo>
                  <a:lnTo>
                    <a:pt x="6037" y="141583"/>
                  </a:lnTo>
                  <a:lnTo>
                    <a:pt x="5876" y="141802"/>
                  </a:lnTo>
                  <a:lnTo>
                    <a:pt x="5706" y="142065"/>
                  </a:lnTo>
                  <a:lnTo>
                    <a:pt x="5553" y="142372"/>
                  </a:lnTo>
                  <a:lnTo>
                    <a:pt x="5392" y="142722"/>
                  </a:lnTo>
                  <a:lnTo>
                    <a:pt x="5239" y="143117"/>
                  </a:lnTo>
                  <a:lnTo>
                    <a:pt x="5019" y="143774"/>
                  </a:lnTo>
                  <a:lnTo>
                    <a:pt x="4900" y="144125"/>
                  </a:lnTo>
                  <a:lnTo>
                    <a:pt x="4789" y="144563"/>
                  </a:lnTo>
                  <a:lnTo>
                    <a:pt x="4687" y="145001"/>
                  </a:lnTo>
                  <a:lnTo>
                    <a:pt x="4594" y="145483"/>
                  </a:lnTo>
                  <a:lnTo>
                    <a:pt x="4509" y="146009"/>
                  </a:lnTo>
                  <a:lnTo>
                    <a:pt x="4475" y="146316"/>
                  </a:lnTo>
                  <a:lnTo>
                    <a:pt x="4441" y="146579"/>
                  </a:lnTo>
                  <a:lnTo>
                    <a:pt x="4348" y="146228"/>
                  </a:lnTo>
                  <a:lnTo>
                    <a:pt x="4297" y="146097"/>
                  </a:lnTo>
                  <a:lnTo>
                    <a:pt x="4237" y="145965"/>
                  </a:lnTo>
                  <a:lnTo>
                    <a:pt x="4229" y="145790"/>
                  </a:lnTo>
                  <a:lnTo>
                    <a:pt x="4195" y="145658"/>
                  </a:lnTo>
                  <a:lnTo>
                    <a:pt x="4008" y="145132"/>
                  </a:lnTo>
                  <a:lnTo>
                    <a:pt x="3906" y="144870"/>
                  </a:lnTo>
                  <a:lnTo>
                    <a:pt x="3804" y="144607"/>
                  </a:lnTo>
                  <a:lnTo>
                    <a:pt x="3685" y="144388"/>
                  </a:lnTo>
                  <a:lnTo>
                    <a:pt x="3575" y="144212"/>
                  </a:lnTo>
                  <a:lnTo>
                    <a:pt x="3456" y="144081"/>
                  </a:lnTo>
                  <a:lnTo>
                    <a:pt x="3346" y="143993"/>
                  </a:lnTo>
                  <a:lnTo>
                    <a:pt x="3227" y="143949"/>
                  </a:lnTo>
                  <a:lnTo>
                    <a:pt x="3117" y="143949"/>
                  </a:lnTo>
                  <a:lnTo>
                    <a:pt x="3015" y="144037"/>
                  </a:lnTo>
                  <a:lnTo>
                    <a:pt x="2913" y="144212"/>
                  </a:lnTo>
                  <a:lnTo>
                    <a:pt x="2811" y="144475"/>
                  </a:lnTo>
                  <a:lnTo>
                    <a:pt x="2726" y="144826"/>
                  </a:lnTo>
                  <a:lnTo>
                    <a:pt x="2684" y="145001"/>
                  </a:lnTo>
                  <a:lnTo>
                    <a:pt x="2641" y="145264"/>
                  </a:lnTo>
                  <a:lnTo>
                    <a:pt x="2607" y="145483"/>
                  </a:lnTo>
                  <a:lnTo>
                    <a:pt x="2573" y="145790"/>
                  </a:lnTo>
                  <a:lnTo>
                    <a:pt x="2531" y="146184"/>
                  </a:lnTo>
                  <a:lnTo>
                    <a:pt x="2505" y="146622"/>
                  </a:lnTo>
                  <a:lnTo>
                    <a:pt x="2497" y="147061"/>
                  </a:lnTo>
                  <a:lnTo>
                    <a:pt x="2488" y="147499"/>
                  </a:lnTo>
                  <a:lnTo>
                    <a:pt x="2497" y="147981"/>
                  </a:lnTo>
                  <a:lnTo>
                    <a:pt x="2522" y="148375"/>
                  </a:lnTo>
                  <a:lnTo>
                    <a:pt x="2556" y="148813"/>
                  </a:lnTo>
                  <a:lnTo>
                    <a:pt x="2607" y="149164"/>
                  </a:lnTo>
                  <a:lnTo>
                    <a:pt x="2667" y="149471"/>
                  </a:lnTo>
                  <a:lnTo>
                    <a:pt x="2735" y="149734"/>
                  </a:lnTo>
                  <a:lnTo>
                    <a:pt x="2811" y="149909"/>
                  </a:lnTo>
                  <a:lnTo>
                    <a:pt x="2887" y="150040"/>
                  </a:lnTo>
                  <a:lnTo>
                    <a:pt x="2709" y="150522"/>
                  </a:lnTo>
                  <a:lnTo>
                    <a:pt x="2624" y="150785"/>
                  </a:lnTo>
                  <a:lnTo>
                    <a:pt x="2539" y="151092"/>
                  </a:lnTo>
                  <a:lnTo>
                    <a:pt x="2454" y="151399"/>
                  </a:lnTo>
                  <a:lnTo>
                    <a:pt x="2386" y="151705"/>
                  </a:lnTo>
                  <a:lnTo>
                    <a:pt x="2319" y="152056"/>
                  </a:lnTo>
                  <a:lnTo>
                    <a:pt x="2259" y="152407"/>
                  </a:lnTo>
                  <a:lnTo>
                    <a:pt x="2208" y="152801"/>
                  </a:lnTo>
                  <a:lnTo>
                    <a:pt x="2166" y="153239"/>
                  </a:lnTo>
                  <a:lnTo>
                    <a:pt x="2132" y="153677"/>
                  </a:lnTo>
                  <a:lnTo>
                    <a:pt x="2106" y="154116"/>
                  </a:lnTo>
                  <a:lnTo>
                    <a:pt x="2098" y="154598"/>
                  </a:lnTo>
                  <a:lnTo>
                    <a:pt x="2106" y="155080"/>
                  </a:lnTo>
                  <a:lnTo>
                    <a:pt x="2123" y="155605"/>
                  </a:lnTo>
                  <a:lnTo>
                    <a:pt x="2157" y="156175"/>
                  </a:lnTo>
                  <a:lnTo>
                    <a:pt x="2200" y="156701"/>
                  </a:lnTo>
                  <a:lnTo>
                    <a:pt x="2259" y="157139"/>
                  </a:lnTo>
                  <a:lnTo>
                    <a:pt x="2335" y="157490"/>
                  </a:lnTo>
                  <a:lnTo>
                    <a:pt x="2412" y="157796"/>
                  </a:lnTo>
                  <a:lnTo>
                    <a:pt x="2505" y="158059"/>
                  </a:lnTo>
                  <a:lnTo>
                    <a:pt x="2607" y="158191"/>
                  </a:lnTo>
                  <a:lnTo>
                    <a:pt x="2709" y="158278"/>
                  </a:lnTo>
                  <a:lnTo>
                    <a:pt x="2819" y="158278"/>
                  </a:lnTo>
                  <a:lnTo>
                    <a:pt x="2938" y="158191"/>
                  </a:lnTo>
                  <a:lnTo>
                    <a:pt x="3057" y="157972"/>
                  </a:lnTo>
                  <a:lnTo>
                    <a:pt x="3159" y="157709"/>
                  </a:lnTo>
                  <a:lnTo>
                    <a:pt x="3261" y="157402"/>
                  </a:lnTo>
                  <a:lnTo>
                    <a:pt x="3269" y="157972"/>
                  </a:lnTo>
                  <a:lnTo>
                    <a:pt x="3286" y="158498"/>
                  </a:lnTo>
                  <a:lnTo>
                    <a:pt x="3329" y="159023"/>
                  </a:lnTo>
                  <a:lnTo>
                    <a:pt x="3380" y="159505"/>
                  </a:lnTo>
                  <a:lnTo>
                    <a:pt x="3414" y="159725"/>
                  </a:lnTo>
                  <a:lnTo>
                    <a:pt x="3456" y="159900"/>
                  </a:lnTo>
                  <a:lnTo>
                    <a:pt x="3499" y="160075"/>
                  </a:lnTo>
                  <a:lnTo>
                    <a:pt x="3550" y="160250"/>
                  </a:lnTo>
                  <a:lnTo>
                    <a:pt x="3601" y="160382"/>
                  </a:lnTo>
                  <a:lnTo>
                    <a:pt x="3652" y="160513"/>
                  </a:lnTo>
                  <a:lnTo>
                    <a:pt x="3719" y="160601"/>
                  </a:lnTo>
                  <a:lnTo>
                    <a:pt x="3779" y="160689"/>
                  </a:lnTo>
                  <a:lnTo>
                    <a:pt x="3906" y="160732"/>
                  </a:lnTo>
                  <a:lnTo>
                    <a:pt x="3966" y="160732"/>
                  </a:lnTo>
                  <a:lnTo>
                    <a:pt x="4025" y="160689"/>
                  </a:lnTo>
                  <a:lnTo>
                    <a:pt x="4127" y="160557"/>
                  </a:lnTo>
                  <a:lnTo>
                    <a:pt x="4220" y="160338"/>
                  </a:lnTo>
                  <a:lnTo>
                    <a:pt x="4305" y="160031"/>
                  </a:lnTo>
                  <a:lnTo>
                    <a:pt x="4382" y="159681"/>
                  </a:lnTo>
                  <a:lnTo>
                    <a:pt x="4450" y="159242"/>
                  </a:lnTo>
                  <a:lnTo>
                    <a:pt x="4509" y="158760"/>
                  </a:lnTo>
                  <a:lnTo>
                    <a:pt x="4560" y="158235"/>
                  </a:lnTo>
                  <a:lnTo>
                    <a:pt x="4602" y="157709"/>
                  </a:lnTo>
                  <a:lnTo>
                    <a:pt x="4636" y="157139"/>
                  </a:lnTo>
                  <a:lnTo>
                    <a:pt x="4670" y="156569"/>
                  </a:lnTo>
                  <a:lnTo>
                    <a:pt x="4696" y="155956"/>
                  </a:lnTo>
                  <a:lnTo>
                    <a:pt x="4713" y="155386"/>
                  </a:lnTo>
                  <a:lnTo>
                    <a:pt x="4730" y="154291"/>
                  </a:lnTo>
                  <a:lnTo>
                    <a:pt x="4789" y="154510"/>
                  </a:lnTo>
                  <a:lnTo>
                    <a:pt x="4857" y="154685"/>
                  </a:lnTo>
                  <a:lnTo>
                    <a:pt x="4806" y="155036"/>
                  </a:lnTo>
                  <a:lnTo>
                    <a:pt x="4772" y="155430"/>
                  </a:lnTo>
                  <a:lnTo>
                    <a:pt x="4747" y="155868"/>
                  </a:lnTo>
                  <a:lnTo>
                    <a:pt x="4738" y="156307"/>
                  </a:lnTo>
                  <a:lnTo>
                    <a:pt x="4747" y="156745"/>
                  </a:lnTo>
                  <a:lnTo>
                    <a:pt x="4764" y="157183"/>
                  </a:lnTo>
                  <a:lnTo>
                    <a:pt x="4806" y="157577"/>
                  </a:lnTo>
                  <a:lnTo>
                    <a:pt x="4857" y="158016"/>
                  </a:lnTo>
                  <a:lnTo>
                    <a:pt x="4934" y="158410"/>
                  </a:lnTo>
                  <a:lnTo>
                    <a:pt x="5010" y="158717"/>
                  </a:lnTo>
                  <a:lnTo>
                    <a:pt x="5103" y="158892"/>
                  </a:lnTo>
                  <a:lnTo>
                    <a:pt x="5188" y="159023"/>
                  </a:lnTo>
                  <a:lnTo>
                    <a:pt x="5282" y="159023"/>
                  </a:lnTo>
                  <a:lnTo>
                    <a:pt x="5375" y="158980"/>
                  </a:lnTo>
                  <a:lnTo>
                    <a:pt x="5460" y="158848"/>
                  </a:lnTo>
                  <a:lnTo>
                    <a:pt x="5545" y="158629"/>
                  </a:lnTo>
                  <a:lnTo>
                    <a:pt x="5553" y="159330"/>
                  </a:lnTo>
                  <a:lnTo>
                    <a:pt x="5587" y="160031"/>
                  </a:lnTo>
                  <a:lnTo>
                    <a:pt x="5604" y="160382"/>
                  </a:lnTo>
                  <a:lnTo>
                    <a:pt x="5630" y="160689"/>
                  </a:lnTo>
                  <a:lnTo>
                    <a:pt x="5664" y="160995"/>
                  </a:lnTo>
                  <a:lnTo>
                    <a:pt x="5706" y="161302"/>
                  </a:lnTo>
                  <a:lnTo>
                    <a:pt x="5740" y="161565"/>
                  </a:lnTo>
                  <a:lnTo>
                    <a:pt x="5791" y="161784"/>
                  </a:lnTo>
                  <a:lnTo>
                    <a:pt x="5842" y="162003"/>
                  </a:lnTo>
                  <a:lnTo>
                    <a:pt x="5893" y="162222"/>
                  </a:lnTo>
                  <a:lnTo>
                    <a:pt x="5961" y="162354"/>
                  </a:lnTo>
                  <a:lnTo>
                    <a:pt x="6020" y="162485"/>
                  </a:lnTo>
                  <a:lnTo>
                    <a:pt x="6097" y="162573"/>
                  </a:lnTo>
                  <a:lnTo>
                    <a:pt x="6173" y="162617"/>
                  </a:lnTo>
                  <a:lnTo>
                    <a:pt x="6241" y="162617"/>
                  </a:lnTo>
                  <a:lnTo>
                    <a:pt x="6318" y="162573"/>
                  </a:lnTo>
                  <a:lnTo>
                    <a:pt x="6385" y="162485"/>
                  </a:lnTo>
                  <a:lnTo>
                    <a:pt x="6453" y="162310"/>
                  </a:lnTo>
                  <a:lnTo>
                    <a:pt x="6513" y="162135"/>
                  </a:lnTo>
                  <a:lnTo>
                    <a:pt x="6572" y="161915"/>
                  </a:lnTo>
                  <a:lnTo>
                    <a:pt x="6623" y="161653"/>
                  </a:lnTo>
                  <a:lnTo>
                    <a:pt x="6666" y="161390"/>
                  </a:lnTo>
                  <a:lnTo>
                    <a:pt x="6683" y="162222"/>
                  </a:lnTo>
                  <a:lnTo>
                    <a:pt x="6717" y="163099"/>
                  </a:lnTo>
                  <a:lnTo>
                    <a:pt x="6768" y="163931"/>
                  </a:lnTo>
                  <a:lnTo>
                    <a:pt x="6802" y="164326"/>
                  </a:lnTo>
                  <a:lnTo>
                    <a:pt x="6835" y="164676"/>
                  </a:lnTo>
                  <a:lnTo>
                    <a:pt x="6878" y="165027"/>
                  </a:lnTo>
                  <a:lnTo>
                    <a:pt x="6929" y="165333"/>
                  </a:lnTo>
                  <a:lnTo>
                    <a:pt x="6971" y="165640"/>
                  </a:lnTo>
                  <a:lnTo>
                    <a:pt x="7031" y="165903"/>
                  </a:lnTo>
                  <a:lnTo>
                    <a:pt x="7090" y="166078"/>
                  </a:lnTo>
                  <a:lnTo>
                    <a:pt x="7150" y="166254"/>
                  </a:lnTo>
                  <a:lnTo>
                    <a:pt x="7218" y="166385"/>
                  </a:lnTo>
                  <a:lnTo>
                    <a:pt x="7285" y="166429"/>
                  </a:lnTo>
                  <a:lnTo>
                    <a:pt x="7370" y="166429"/>
                  </a:lnTo>
                  <a:lnTo>
                    <a:pt x="7438" y="166385"/>
                  </a:lnTo>
                  <a:lnTo>
                    <a:pt x="7506" y="166254"/>
                  </a:lnTo>
                  <a:lnTo>
                    <a:pt x="7566" y="166078"/>
                  </a:lnTo>
                  <a:lnTo>
                    <a:pt x="7617" y="165815"/>
                  </a:lnTo>
                  <a:lnTo>
                    <a:pt x="7659" y="165553"/>
                  </a:lnTo>
                  <a:lnTo>
                    <a:pt x="7702" y="165202"/>
                  </a:lnTo>
                  <a:lnTo>
                    <a:pt x="7735" y="164851"/>
                  </a:lnTo>
                  <a:lnTo>
                    <a:pt x="7769" y="164457"/>
                  </a:lnTo>
                  <a:lnTo>
                    <a:pt x="7795" y="164019"/>
                  </a:lnTo>
                  <a:lnTo>
                    <a:pt x="7837" y="163142"/>
                  </a:lnTo>
                  <a:lnTo>
                    <a:pt x="7863" y="162178"/>
                  </a:lnTo>
                  <a:lnTo>
                    <a:pt x="7871" y="161258"/>
                  </a:lnTo>
                  <a:lnTo>
                    <a:pt x="7931" y="161521"/>
                  </a:lnTo>
                  <a:lnTo>
                    <a:pt x="7999" y="161696"/>
                  </a:lnTo>
                  <a:lnTo>
                    <a:pt x="8075" y="161872"/>
                  </a:lnTo>
                  <a:lnTo>
                    <a:pt x="8152" y="161959"/>
                  </a:lnTo>
                  <a:lnTo>
                    <a:pt x="8228" y="162003"/>
                  </a:lnTo>
                  <a:lnTo>
                    <a:pt x="8313" y="161959"/>
                  </a:lnTo>
                  <a:lnTo>
                    <a:pt x="8398" y="161872"/>
                  </a:lnTo>
                  <a:lnTo>
                    <a:pt x="8474" y="161740"/>
                  </a:lnTo>
                  <a:lnTo>
                    <a:pt x="8415" y="162310"/>
                  </a:lnTo>
                  <a:lnTo>
                    <a:pt x="8355" y="162967"/>
                  </a:lnTo>
                  <a:lnTo>
                    <a:pt x="8321" y="163668"/>
                  </a:lnTo>
                  <a:lnTo>
                    <a:pt x="8296" y="164369"/>
                  </a:lnTo>
                  <a:lnTo>
                    <a:pt x="8287" y="165071"/>
                  </a:lnTo>
                  <a:lnTo>
                    <a:pt x="8304" y="165728"/>
                  </a:lnTo>
                  <a:lnTo>
                    <a:pt x="8313" y="166078"/>
                  </a:lnTo>
                  <a:lnTo>
                    <a:pt x="8330" y="166385"/>
                  </a:lnTo>
                  <a:lnTo>
                    <a:pt x="8355" y="166692"/>
                  </a:lnTo>
                  <a:lnTo>
                    <a:pt x="8381" y="166999"/>
                  </a:lnTo>
                  <a:lnTo>
                    <a:pt x="8432" y="167393"/>
                  </a:lnTo>
                  <a:lnTo>
                    <a:pt x="8483" y="167656"/>
                  </a:lnTo>
                  <a:lnTo>
                    <a:pt x="8534" y="167875"/>
                  </a:lnTo>
                  <a:lnTo>
                    <a:pt x="8593" y="168050"/>
                  </a:lnTo>
                  <a:lnTo>
                    <a:pt x="8661" y="168138"/>
                  </a:lnTo>
                  <a:lnTo>
                    <a:pt x="8729" y="168182"/>
                  </a:lnTo>
                  <a:lnTo>
                    <a:pt x="8788" y="168138"/>
                  </a:lnTo>
                  <a:lnTo>
                    <a:pt x="8865" y="168094"/>
                  </a:lnTo>
                  <a:lnTo>
                    <a:pt x="8856" y="168313"/>
                  </a:lnTo>
                  <a:lnTo>
                    <a:pt x="8848" y="168488"/>
                  </a:lnTo>
                  <a:lnTo>
                    <a:pt x="8856" y="168708"/>
                  </a:lnTo>
                  <a:lnTo>
                    <a:pt x="8865" y="168883"/>
                  </a:lnTo>
                  <a:lnTo>
                    <a:pt x="8890" y="169102"/>
                  </a:lnTo>
                  <a:lnTo>
                    <a:pt x="8916" y="169277"/>
                  </a:lnTo>
                  <a:lnTo>
                    <a:pt x="8950" y="169453"/>
                  </a:lnTo>
                  <a:lnTo>
                    <a:pt x="9001" y="169628"/>
                  </a:lnTo>
                  <a:lnTo>
                    <a:pt x="9077" y="169803"/>
                  </a:lnTo>
                  <a:lnTo>
                    <a:pt x="9162" y="169891"/>
                  </a:lnTo>
                  <a:lnTo>
                    <a:pt x="9238" y="169891"/>
                  </a:lnTo>
                  <a:lnTo>
                    <a:pt x="9332" y="169803"/>
                  </a:lnTo>
                  <a:lnTo>
                    <a:pt x="9417" y="169672"/>
                  </a:lnTo>
                  <a:lnTo>
                    <a:pt x="9493" y="169496"/>
                  </a:lnTo>
                  <a:lnTo>
                    <a:pt x="9569" y="169233"/>
                  </a:lnTo>
                  <a:lnTo>
                    <a:pt x="9646" y="168971"/>
                  </a:lnTo>
                  <a:lnTo>
                    <a:pt x="9654" y="169277"/>
                  </a:lnTo>
                  <a:lnTo>
                    <a:pt x="9671" y="169628"/>
                  </a:lnTo>
                  <a:lnTo>
                    <a:pt x="9705" y="169978"/>
                  </a:lnTo>
                  <a:lnTo>
                    <a:pt x="9748" y="170329"/>
                  </a:lnTo>
                  <a:lnTo>
                    <a:pt x="9790" y="170592"/>
                  </a:lnTo>
                  <a:lnTo>
                    <a:pt x="9833" y="170811"/>
                  </a:lnTo>
                  <a:lnTo>
                    <a:pt x="9875" y="170986"/>
                  </a:lnTo>
                  <a:lnTo>
                    <a:pt x="9926" y="171162"/>
                  </a:lnTo>
                  <a:lnTo>
                    <a:pt x="9977" y="171293"/>
                  </a:lnTo>
                  <a:lnTo>
                    <a:pt x="10019" y="171337"/>
                  </a:lnTo>
                  <a:lnTo>
                    <a:pt x="10070" y="171424"/>
                  </a:lnTo>
                  <a:lnTo>
                    <a:pt x="10172" y="171424"/>
                  </a:lnTo>
                  <a:lnTo>
                    <a:pt x="10223" y="171381"/>
                  </a:lnTo>
                  <a:lnTo>
                    <a:pt x="10325" y="171205"/>
                  </a:lnTo>
                  <a:lnTo>
                    <a:pt x="10427" y="170986"/>
                  </a:lnTo>
                  <a:lnTo>
                    <a:pt x="10520" y="170679"/>
                  </a:lnTo>
                  <a:lnTo>
                    <a:pt x="10495" y="171381"/>
                  </a:lnTo>
                  <a:lnTo>
                    <a:pt x="10478" y="172169"/>
                  </a:lnTo>
                  <a:lnTo>
                    <a:pt x="10469" y="172914"/>
                  </a:lnTo>
                  <a:lnTo>
                    <a:pt x="10461" y="173659"/>
                  </a:lnTo>
                  <a:lnTo>
                    <a:pt x="10469" y="174404"/>
                  </a:lnTo>
                  <a:lnTo>
                    <a:pt x="10495" y="175149"/>
                  </a:lnTo>
                  <a:lnTo>
                    <a:pt x="10520" y="175850"/>
                  </a:lnTo>
                  <a:lnTo>
                    <a:pt x="10563" y="176551"/>
                  </a:lnTo>
                  <a:lnTo>
                    <a:pt x="10614" y="177165"/>
                  </a:lnTo>
                  <a:lnTo>
                    <a:pt x="10648" y="177428"/>
                  </a:lnTo>
                  <a:lnTo>
                    <a:pt x="10682" y="177691"/>
                  </a:lnTo>
                  <a:lnTo>
                    <a:pt x="10724" y="177910"/>
                  </a:lnTo>
                  <a:lnTo>
                    <a:pt x="10767" y="178129"/>
                  </a:lnTo>
                  <a:lnTo>
                    <a:pt x="10809" y="178304"/>
                  </a:lnTo>
                  <a:lnTo>
                    <a:pt x="10860" y="178479"/>
                  </a:lnTo>
                  <a:lnTo>
                    <a:pt x="10911" y="178611"/>
                  </a:lnTo>
                  <a:lnTo>
                    <a:pt x="10962" y="178699"/>
                  </a:lnTo>
                  <a:lnTo>
                    <a:pt x="11021" y="178786"/>
                  </a:lnTo>
                  <a:lnTo>
                    <a:pt x="11081" y="178830"/>
                  </a:lnTo>
                  <a:lnTo>
                    <a:pt x="11140" y="178830"/>
                  </a:lnTo>
                  <a:lnTo>
                    <a:pt x="11200" y="178786"/>
                  </a:lnTo>
                  <a:lnTo>
                    <a:pt x="11259" y="178742"/>
                  </a:lnTo>
                  <a:lnTo>
                    <a:pt x="11327" y="178611"/>
                  </a:lnTo>
                  <a:lnTo>
                    <a:pt x="11403" y="178436"/>
                  </a:lnTo>
                  <a:lnTo>
                    <a:pt x="11471" y="178217"/>
                  </a:lnTo>
                  <a:lnTo>
                    <a:pt x="11539" y="177997"/>
                  </a:lnTo>
                  <a:lnTo>
                    <a:pt x="11599" y="177691"/>
                  </a:lnTo>
                  <a:lnTo>
                    <a:pt x="11658" y="177384"/>
                  </a:lnTo>
                  <a:lnTo>
                    <a:pt x="11709" y="177077"/>
                  </a:lnTo>
                  <a:lnTo>
                    <a:pt x="11760" y="176683"/>
                  </a:lnTo>
                  <a:lnTo>
                    <a:pt x="11811" y="176332"/>
                  </a:lnTo>
                  <a:lnTo>
                    <a:pt x="11887" y="175543"/>
                  </a:lnTo>
                  <a:lnTo>
                    <a:pt x="11955" y="174711"/>
                  </a:lnTo>
                  <a:lnTo>
                    <a:pt x="12006" y="173878"/>
                  </a:lnTo>
                  <a:lnTo>
                    <a:pt x="12040" y="173090"/>
                  </a:lnTo>
                  <a:lnTo>
                    <a:pt x="12057" y="172564"/>
                  </a:lnTo>
                  <a:lnTo>
                    <a:pt x="12074" y="172038"/>
                  </a:lnTo>
                  <a:lnTo>
                    <a:pt x="12083" y="171468"/>
                  </a:lnTo>
                  <a:lnTo>
                    <a:pt x="12083" y="170942"/>
                  </a:lnTo>
                  <a:lnTo>
                    <a:pt x="12074" y="170417"/>
                  </a:lnTo>
                  <a:lnTo>
                    <a:pt x="12066" y="169935"/>
                  </a:lnTo>
                  <a:lnTo>
                    <a:pt x="12049" y="169409"/>
                  </a:lnTo>
                  <a:lnTo>
                    <a:pt x="12032" y="168883"/>
                  </a:lnTo>
                  <a:lnTo>
                    <a:pt x="12100" y="169146"/>
                  </a:lnTo>
                  <a:lnTo>
                    <a:pt x="12176" y="169321"/>
                  </a:lnTo>
                  <a:lnTo>
                    <a:pt x="12261" y="169496"/>
                  </a:lnTo>
                  <a:lnTo>
                    <a:pt x="12346" y="169628"/>
                  </a:lnTo>
                  <a:lnTo>
                    <a:pt x="12431" y="169672"/>
                  </a:lnTo>
                  <a:lnTo>
                    <a:pt x="12592" y="169672"/>
                  </a:lnTo>
                  <a:lnTo>
                    <a:pt x="12660" y="169540"/>
                  </a:lnTo>
                  <a:lnTo>
                    <a:pt x="12711" y="169453"/>
                  </a:lnTo>
                  <a:lnTo>
                    <a:pt x="12762" y="169277"/>
                  </a:lnTo>
                  <a:lnTo>
                    <a:pt x="12813" y="169146"/>
                  </a:lnTo>
                  <a:lnTo>
                    <a:pt x="12855" y="168971"/>
                  </a:lnTo>
                  <a:lnTo>
                    <a:pt x="12923" y="168576"/>
                  </a:lnTo>
                  <a:lnTo>
                    <a:pt x="12974" y="168094"/>
                  </a:lnTo>
                  <a:lnTo>
                    <a:pt x="13017" y="167612"/>
                  </a:lnTo>
                  <a:lnTo>
                    <a:pt x="13034" y="167130"/>
                  </a:lnTo>
                  <a:lnTo>
                    <a:pt x="13042" y="166604"/>
                  </a:lnTo>
                  <a:lnTo>
                    <a:pt x="13025" y="166078"/>
                  </a:lnTo>
                  <a:lnTo>
                    <a:pt x="13085" y="166078"/>
                  </a:lnTo>
                  <a:lnTo>
                    <a:pt x="13144" y="166035"/>
                  </a:lnTo>
                  <a:lnTo>
                    <a:pt x="13195" y="165947"/>
                  </a:lnTo>
                  <a:lnTo>
                    <a:pt x="13254" y="165859"/>
                  </a:lnTo>
                  <a:lnTo>
                    <a:pt x="13305" y="165684"/>
                  </a:lnTo>
                  <a:lnTo>
                    <a:pt x="13348" y="165465"/>
                  </a:lnTo>
                  <a:lnTo>
                    <a:pt x="13390" y="165246"/>
                  </a:lnTo>
                  <a:lnTo>
                    <a:pt x="13433" y="164939"/>
                  </a:lnTo>
                  <a:lnTo>
                    <a:pt x="13458" y="164632"/>
                  </a:lnTo>
                  <a:lnTo>
                    <a:pt x="13467" y="164326"/>
                  </a:lnTo>
                  <a:lnTo>
                    <a:pt x="13475" y="163975"/>
                  </a:lnTo>
                  <a:lnTo>
                    <a:pt x="13475" y="163668"/>
                  </a:lnTo>
                  <a:lnTo>
                    <a:pt x="13467" y="163318"/>
                  </a:lnTo>
                  <a:lnTo>
                    <a:pt x="13450" y="163011"/>
                  </a:lnTo>
                  <a:lnTo>
                    <a:pt x="13424" y="162704"/>
                  </a:lnTo>
                  <a:lnTo>
                    <a:pt x="13390" y="162398"/>
                  </a:lnTo>
                  <a:lnTo>
                    <a:pt x="13467" y="162222"/>
                  </a:lnTo>
                  <a:lnTo>
                    <a:pt x="13526" y="162003"/>
                  </a:lnTo>
                  <a:lnTo>
                    <a:pt x="13585" y="161740"/>
                  </a:lnTo>
                  <a:lnTo>
                    <a:pt x="13636" y="161477"/>
                  </a:lnTo>
                  <a:lnTo>
                    <a:pt x="13679" y="161171"/>
                  </a:lnTo>
                  <a:lnTo>
                    <a:pt x="13713" y="160820"/>
                  </a:lnTo>
                  <a:lnTo>
                    <a:pt x="13738" y="160469"/>
                  </a:lnTo>
                  <a:lnTo>
                    <a:pt x="13755" y="160119"/>
                  </a:lnTo>
                  <a:lnTo>
                    <a:pt x="13815" y="160207"/>
                  </a:lnTo>
                  <a:lnTo>
                    <a:pt x="13866" y="160294"/>
                  </a:lnTo>
                  <a:lnTo>
                    <a:pt x="13985" y="160294"/>
                  </a:lnTo>
                  <a:lnTo>
                    <a:pt x="14044" y="160163"/>
                  </a:lnTo>
                  <a:lnTo>
                    <a:pt x="14095" y="160031"/>
                  </a:lnTo>
                  <a:lnTo>
                    <a:pt x="14154" y="159812"/>
                  </a:lnTo>
                  <a:lnTo>
                    <a:pt x="14205" y="159505"/>
                  </a:lnTo>
                  <a:lnTo>
                    <a:pt x="14239" y="159242"/>
                  </a:lnTo>
                  <a:lnTo>
                    <a:pt x="14273" y="159023"/>
                  </a:lnTo>
                  <a:lnTo>
                    <a:pt x="14299" y="158760"/>
                  </a:lnTo>
                  <a:lnTo>
                    <a:pt x="14316" y="158498"/>
                  </a:lnTo>
                  <a:lnTo>
                    <a:pt x="14324" y="158278"/>
                  </a:lnTo>
                  <a:lnTo>
                    <a:pt x="14324" y="158016"/>
                  </a:lnTo>
                  <a:lnTo>
                    <a:pt x="14324" y="157796"/>
                  </a:lnTo>
                  <a:lnTo>
                    <a:pt x="14324" y="157534"/>
                  </a:lnTo>
                  <a:lnTo>
                    <a:pt x="14299" y="157051"/>
                  </a:lnTo>
                  <a:lnTo>
                    <a:pt x="14256" y="156613"/>
                  </a:lnTo>
                  <a:lnTo>
                    <a:pt x="14197" y="156175"/>
                  </a:lnTo>
                  <a:lnTo>
                    <a:pt x="14129" y="155737"/>
                  </a:lnTo>
                  <a:lnTo>
                    <a:pt x="14180" y="155693"/>
                  </a:lnTo>
                  <a:lnTo>
                    <a:pt x="14231" y="155605"/>
                  </a:lnTo>
                  <a:lnTo>
                    <a:pt x="14265" y="155474"/>
                  </a:lnTo>
                  <a:lnTo>
                    <a:pt x="14307" y="155299"/>
                  </a:lnTo>
                  <a:lnTo>
                    <a:pt x="14333" y="155080"/>
                  </a:lnTo>
                  <a:lnTo>
                    <a:pt x="14358" y="154817"/>
                  </a:lnTo>
                  <a:lnTo>
                    <a:pt x="14375" y="154466"/>
                  </a:lnTo>
                  <a:lnTo>
                    <a:pt x="14384" y="154116"/>
                  </a:lnTo>
                  <a:lnTo>
                    <a:pt x="14384" y="153721"/>
                  </a:lnTo>
                  <a:lnTo>
                    <a:pt x="14375" y="153371"/>
                  </a:lnTo>
                  <a:lnTo>
                    <a:pt x="14358" y="153020"/>
                  </a:lnTo>
                  <a:lnTo>
                    <a:pt x="14333" y="152669"/>
                  </a:lnTo>
                  <a:lnTo>
                    <a:pt x="14290" y="152363"/>
                  </a:lnTo>
                  <a:lnTo>
                    <a:pt x="14248" y="152056"/>
                  </a:lnTo>
                  <a:lnTo>
                    <a:pt x="14205" y="151793"/>
                  </a:lnTo>
                  <a:lnTo>
                    <a:pt x="14154" y="151530"/>
                  </a:lnTo>
                  <a:lnTo>
                    <a:pt x="14095" y="151267"/>
                  </a:lnTo>
                  <a:lnTo>
                    <a:pt x="14027" y="151048"/>
                  </a:lnTo>
                  <a:lnTo>
                    <a:pt x="13900" y="150654"/>
                  </a:lnTo>
                  <a:lnTo>
                    <a:pt x="13764" y="150391"/>
                  </a:lnTo>
                  <a:lnTo>
                    <a:pt x="13628" y="150172"/>
                  </a:lnTo>
                  <a:lnTo>
                    <a:pt x="13645" y="149602"/>
                  </a:lnTo>
                  <a:lnTo>
                    <a:pt x="13636" y="149120"/>
                  </a:lnTo>
                  <a:lnTo>
                    <a:pt x="13619" y="148638"/>
                  </a:lnTo>
                  <a:lnTo>
                    <a:pt x="13585" y="148200"/>
                  </a:lnTo>
                  <a:lnTo>
                    <a:pt x="13535" y="147805"/>
                  </a:lnTo>
                  <a:lnTo>
                    <a:pt x="13475" y="147455"/>
                  </a:lnTo>
                  <a:lnTo>
                    <a:pt x="13407" y="147148"/>
                  </a:lnTo>
                  <a:lnTo>
                    <a:pt x="13331" y="146929"/>
                  </a:lnTo>
                  <a:lnTo>
                    <a:pt x="13246" y="146710"/>
                  </a:lnTo>
                  <a:lnTo>
                    <a:pt x="13161" y="146622"/>
                  </a:lnTo>
                  <a:lnTo>
                    <a:pt x="13068" y="146579"/>
                  </a:lnTo>
                  <a:lnTo>
                    <a:pt x="12983" y="146579"/>
                  </a:lnTo>
                  <a:lnTo>
                    <a:pt x="12889" y="146666"/>
                  </a:lnTo>
                  <a:lnTo>
                    <a:pt x="12804" y="146841"/>
                  </a:lnTo>
                  <a:lnTo>
                    <a:pt x="12728" y="147104"/>
                  </a:lnTo>
                  <a:lnTo>
                    <a:pt x="12652" y="147411"/>
                  </a:lnTo>
                  <a:lnTo>
                    <a:pt x="12635" y="146666"/>
                  </a:lnTo>
                  <a:lnTo>
                    <a:pt x="12618" y="145834"/>
                  </a:lnTo>
                  <a:lnTo>
                    <a:pt x="12558" y="144256"/>
                  </a:lnTo>
                  <a:lnTo>
                    <a:pt x="12499" y="142679"/>
                  </a:lnTo>
                  <a:lnTo>
                    <a:pt x="12439" y="141145"/>
                  </a:lnTo>
                  <a:lnTo>
                    <a:pt x="12202" y="133915"/>
                  </a:lnTo>
                  <a:lnTo>
                    <a:pt x="12083" y="130190"/>
                  </a:lnTo>
                  <a:lnTo>
                    <a:pt x="11964" y="126378"/>
                  </a:lnTo>
                  <a:lnTo>
                    <a:pt x="11904" y="124493"/>
                  </a:lnTo>
                  <a:lnTo>
                    <a:pt x="11828" y="122609"/>
                  </a:lnTo>
                  <a:lnTo>
                    <a:pt x="11743" y="120725"/>
                  </a:lnTo>
                  <a:lnTo>
                    <a:pt x="11650" y="118928"/>
                  </a:lnTo>
                  <a:lnTo>
                    <a:pt x="11633" y="118841"/>
                  </a:lnTo>
                  <a:lnTo>
                    <a:pt x="11616" y="118797"/>
                  </a:lnTo>
                  <a:lnTo>
                    <a:pt x="11590" y="118841"/>
                  </a:lnTo>
                  <a:lnTo>
                    <a:pt x="11582" y="118928"/>
                  </a:lnTo>
                  <a:lnTo>
                    <a:pt x="11599" y="118578"/>
                  </a:lnTo>
                  <a:lnTo>
                    <a:pt x="11607" y="118227"/>
                  </a:lnTo>
                  <a:lnTo>
                    <a:pt x="11718" y="118753"/>
                  </a:lnTo>
                  <a:lnTo>
                    <a:pt x="11785" y="118972"/>
                  </a:lnTo>
                  <a:lnTo>
                    <a:pt x="11853" y="119191"/>
                  </a:lnTo>
                  <a:lnTo>
                    <a:pt x="11921" y="119366"/>
                  </a:lnTo>
                  <a:lnTo>
                    <a:pt x="11989" y="119542"/>
                  </a:lnTo>
                  <a:lnTo>
                    <a:pt x="12057" y="119673"/>
                  </a:lnTo>
                  <a:lnTo>
                    <a:pt x="12125" y="119717"/>
                  </a:lnTo>
                  <a:lnTo>
                    <a:pt x="12202" y="119761"/>
                  </a:lnTo>
                  <a:lnTo>
                    <a:pt x="12269" y="119761"/>
                  </a:lnTo>
                  <a:lnTo>
                    <a:pt x="12337" y="119717"/>
                  </a:lnTo>
                  <a:lnTo>
                    <a:pt x="12405" y="119629"/>
                  </a:lnTo>
                  <a:lnTo>
                    <a:pt x="12473" y="119454"/>
                  </a:lnTo>
                  <a:lnTo>
                    <a:pt x="12533" y="119235"/>
                  </a:lnTo>
                  <a:lnTo>
                    <a:pt x="12592" y="118972"/>
                  </a:lnTo>
                  <a:lnTo>
                    <a:pt x="12643" y="118621"/>
                  </a:lnTo>
                  <a:lnTo>
                    <a:pt x="12685" y="118227"/>
                  </a:lnTo>
                  <a:lnTo>
                    <a:pt x="12719" y="117833"/>
                  </a:lnTo>
                  <a:lnTo>
                    <a:pt x="12728" y="117394"/>
                  </a:lnTo>
                  <a:lnTo>
                    <a:pt x="12728" y="116956"/>
                  </a:lnTo>
                  <a:lnTo>
                    <a:pt x="12711" y="116518"/>
                  </a:lnTo>
                  <a:lnTo>
                    <a:pt x="12685" y="116124"/>
                  </a:lnTo>
                  <a:lnTo>
                    <a:pt x="12643" y="115729"/>
                  </a:lnTo>
                  <a:lnTo>
                    <a:pt x="12592" y="115379"/>
                  </a:lnTo>
                  <a:lnTo>
                    <a:pt x="12533" y="115072"/>
                  </a:lnTo>
                  <a:lnTo>
                    <a:pt x="12473" y="114809"/>
                  </a:lnTo>
                  <a:lnTo>
                    <a:pt x="12405" y="114634"/>
                  </a:lnTo>
                  <a:lnTo>
                    <a:pt x="12329" y="114502"/>
                  </a:lnTo>
                  <a:lnTo>
                    <a:pt x="12261" y="114415"/>
                  </a:lnTo>
                  <a:lnTo>
                    <a:pt x="12185" y="114327"/>
                  </a:lnTo>
                  <a:lnTo>
                    <a:pt x="12032" y="114327"/>
                  </a:lnTo>
                  <a:lnTo>
                    <a:pt x="12057" y="113845"/>
                  </a:lnTo>
                  <a:lnTo>
                    <a:pt x="12066" y="113319"/>
                  </a:lnTo>
                  <a:lnTo>
                    <a:pt x="12049" y="112837"/>
                  </a:lnTo>
                  <a:lnTo>
                    <a:pt x="12023" y="112355"/>
                  </a:lnTo>
                  <a:lnTo>
                    <a:pt x="11981" y="111917"/>
                  </a:lnTo>
                  <a:lnTo>
                    <a:pt x="11955" y="111742"/>
                  </a:lnTo>
                  <a:lnTo>
                    <a:pt x="11921" y="111523"/>
                  </a:lnTo>
                  <a:lnTo>
                    <a:pt x="11879" y="111347"/>
                  </a:lnTo>
                  <a:lnTo>
                    <a:pt x="11836" y="111216"/>
                  </a:lnTo>
                  <a:lnTo>
                    <a:pt x="11785" y="111084"/>
                  </a:lnTo>
                  <a:lnTo>
                    <a:pt x="11735" y="110953"/>
                  </a:lnTo>
                  <a:lnTo>
                    <a:pt x="11658" y="110821"/>
                  </a:lnTo>
                  <a:lnTo>
                    <a:pt x="11582" y="110778"/>
                  </a:lnTo>
                  <a:lnTo>
                    <a:pt x="11505" y="110778"/>
                  </a:lnTo>
                  <a:lnTo>
                    <a:pt x="11429" y="110821"/>
                  </a:lnTo>
                  <a:lnTo>
                    <a:pt x="11361" y="110953"/>
                  </a:lnTo>
                  <a:lnTo>
                    <a:pt x="11293" y="111128"/>
                  </a:lnTo>
                  <a:lnTo>
                    <a:pt x="11234" y="111347"/>
                  </a:lnTo>
                  <a:lnTo>
                    <a:pt x="11183" y="111566"/>
                  </a:lnTo>
                  <a:lnTo>
                    <a:pt x="11191" y="110252"/>
                  </a:lnTo>
                  <a:lnTo>
                    <a:pt x="11191" y="108893"/>
                  </a:lnTo>
                  <a:lnTo>
                    <a:pt x="11183" y="107579"/>
                  </a:lnTo>
                  <a:lnTo>
                    <a:pt x="11183" y="106264"/>
                  </a:lnTo>
                  <a:lnTo>
                    <a:pt x="11183" y="100348"/>
                  </a:lnTo>
                  <a:lnTo>
                    <a:pt x="11352" y="101838"/>
                  </a:lnTo>
                  <a:lnTo>
                    <a:pt x="11531" y="103328"/>
                  </a:lnTo>
                  <a:lnTo>
                    <a:pt x="11718" y="104774"/>
                  </a:lnTo>
                  <a:lnTo>
                    <a:pt x="11904" y="106177"/>
                  </a:lnTo>
                  <a:lnTo>
                    <a:pt x="12108" y="107535"/>
                  </a:lnTo>
                  <a:lnTo>
                    <a:pt x="12312" y="108893"/>
                  </a:lnTo>
                  <a:lnTo>
                    <a:pt x="12533" y="110252"/>
                  </a:lnTo>
                  <a:lnTo>
                    <a:pt x="12753" y="111523"/>
                  </a:lnTo>
                  <a:lnTo>
                    <a:pt x="12770" y="111610"/>
                  </a:lnTo>
                  <a:lnTo>
                    <a:pt x="12787" y="111654"/>
                  </a:lnTo>
                  <a:lnTo>
                    <a:pt x="12830" y="111698"/>
                  </a:lnTo>
                  <a:lnTo>
                    <a:pt x="12864" y="111654"/>
                  </a:lnTo>
                  <a:lnTo>
                    <a:pt x="12898" y="111523"/>
                  </a:lnTo>
                  <a:lnTo>
                    <a:pt x="12923" y="111347"/>
                  </a:lnTo>
                  <a:lnTo>
                    <a:pt x="12932" y="111172"/>
                  </a:lnTo>
                  <a:lnTo>
                    <a:pt x="12932" y="110953"/>
                  </a:lnTo>
                  <a:lnTo>
                    <a:pt x="12906" y="110734"/>
                  </a:lnTo>
                  <a:lnTo>
                    <a:pt x="12626" y="108981"/>
                  </a:lnTo>
                  <a:lnTo>
                    <a:pt x="12354" y="107184"/>
                  </a:lnTo>
                  <a:lnTo>
                    <a:pt x="12091" y="105344"/>
                  </a:lnTo>
                  <a:lnTo>
                    <a:pt x="11845" y="103460"/>
                  </a:lnTo>
                  <a:lnTo>
                    <a:pt x="11607" y="101575"/>
                  </a:lnTo>
                  <a:lnTo>
                    <a:pt x="11378" y="99604"/>
                  </a:lnTo>
                  <a:lnTo>
                    <a:pt x="11166" y="97632"/>
                  </a:lnTo>
                  <a:lnTo>
                    <a:pt x="10970" y="95616"/>
                  </a:lnTo>
                  <a:lnTo>
                    <a:pt x="10801" y="93775"/>
                  </a:lnTo>
                  <a:lnTo>
                    <a:pt x="10648" y="91891"/>
                  </a:lnTo>
                  <a:lnTo>
                    <a:pt x="10503" y="90007"/>
                  </a:lnTo>
                  <a:lnTo>
                    <a:pt x="10368" y="88079"/>
                  </a:lnTo>
                  <a:lnTo>
                    <a:pt x="10334" y="87553"/>
                  </a:lnTo>
                  <a:lnTo>
                    <a:pt x="10308" y="86983"/>
                  </a:lnTo>
                  <a:lnTo>
                    <a:pt x="10249" y="85756"/>
                  </a:lnTo>
                  <a:lnTo>
                    <a:pt x="10215" y="85099"/>
                  </a:lnTo>
                  <a:lnTo>
                    <a:pt x="10172" y="84486"/>
                  </a:lnTo>
                  <a:lnTo>
                    <a:pt x="10130" y="83916"/>
                  </a:lnTo>
                  <a:lnTo>
                    <a:pt x="10079" y="83346"/>
                  </a:lnTo>
                  <a:lnTo>
                    <a:pt x="10036" y="82426"/>
                  </a:lnTo>
                  <a:lnTo>
                    <a:pt x="10002" y="81462"/>
                  </a:lnTo>
                  <a:lnTo>
                    <a:pt x="9994" y="80980"/>
                  </a:lnTo>
                  <a:lnTo>
                    <a:pt x="9985" y="80454"/>
                  </a:lnTo>
                  <a:lnTo>
                    <a:pt x="9977" y="79928"/>
                  </a:lnTo>
                  <a:lnTo>
                    <a:pt x="9960" y="79446"/>
                  </a:lnTo>
                  <a:lnTo>
                    <a:pt x="10070" y="77255"/>
                  </a:lnTo>
                  <a:lnTo>
                    <a:pt x="10172" y="75064"/>
                  </a:lnTo>
                  <a:lnTo>
                    <a:pt x="10368" y="70595"/>
                  </a:lnTo>
                  <a:lnTo>
                    <a:pt x="10733" y="61743"/>
                  </a:lnTo>
                  <a:lnTo>
                    <a:pt x="11531" y="42287"/>
                  </a:lnTo>
                  <a:lnTo>
                    <a:pt x="11684" y="43908"/>
                  </a:lnTo>
                  <a:lnTo>
                    <a:pt x="11845" y="45442"/>
                  </a:lnTo>
                  <a:lnTo>
                    <a:pt x="12015" y="46976"/>
                  </a:lnTo>
                  <a:lnTo>
                    <a:pt x="12193" y="48509"/>
                  </a:lnTo>
                  <a:lnTo>
                    <a:pt x="12380" y="49956"/>
                  </a:lnTo>
                  <a:lnTo>
                    <a:pt x="12567" y="51402"/>
                  </a:lnTo>
                  <a:lnTo>
                    <a:pt x="12762" y="52804"/>
                  </a:lnTo>
                  <a:lnTo>
                    <a:pt x="12957" y="54162"/>
                  </a:lnTo>
                  <a:lnTo>
                    <a:pt x="13152" y="55477"/>
                  </a:lnTo>
                  <a:lnTo>
                    <a:pt x="13356" y="56704"/>
                  </a:lnTo>
                  <a:lnTo>
                    <a:pt x="13569" y="57975"/>
                  </a:lnTo>
                  <a:lnTo>
                    <a:pt x="13781" y="59158"/>
                  </a:lnTo>
                  <a:lnTo>
                    <a:pt x="13789" y="59333"/>
                  </a:lnTo>
                  <a:lnTo>
                    <a:pt x="13866" y="59859"/>
                  </a:lnTo>
                  <a:lnTo>
                    <a:pt x="13951" y="60385"/>
                  </a:lnTo>
                  <a:lnTo>
                    <a:pt x="14044" y="60911"/>
                  </a:lnTo>
                  <a:lnTo>
                    <a:pt x="14146" y="61393"/>
                  </a:lnTo>
                  <a:lnTo>
                    <a:pt x="14248" y="61875"/>
                  </a:lnTo>
                  <a:lnTo>
                    <a:pt x="14358" y="62313"/>
                  </a:lnTo>
                  <a:lnTo>
                    <a:pt x="14579" y="63145"/>
                  </a:lnTo>
                  <a:lnTo>
                    <a:pt x="14757" y="63978"/>
                  </a:lnTo>
                  <a:lnTo>
                    <a:pt x="14944" y="64767"/>
                  </a:lnTo>
                  <a:lnTo>
                    <a:pt x="15318" y="66257"/>
                  </a:lnTo>
                  <a:lnTo>
                    <a:pt x="15318" y="66388"/>
                  </a:lnTo>
                  <a:lnTo>
                    <a:pt x="15335" y="66563"/>
                  </a:lnTo>
                  <a:lnTo>
                    <a:pt x="15462" y="67527"/>
                  </a:lnTo>
                  <a:lnTo>
                    <a:pt x="15606" y="68404"/>
                  </a:lnTo>
                  <a:lnTo>
                    <a:pt x="15759" y="69324"/>
                  </a:lnTo>
                  <a:lnTo>
                    <a:pt x="15912" y="70200"/>
                  </a:lnTo>
                  <a:lnTo>
                    <a:pt x="15886" y="70901"/>
                  </a:lnTo>
                  <a:lnTo>
                    <a:pt x="15861" y="71603"/>
                  </a:lnTo>
                  <a:lnTo>
                    <a:pt x="15827" y="73092"/>
                  </a:lnTo>
                  <a:lnTo>
                    <a:pt x="15810" y="74582"/>
                  </a:lnTo>
                  <a:lnTo>
                    <a:pt x="15785" y="76028"/>
                  </a:lnTo>
                  <a:lnTo>
                    <a:pt x="15623" y="82952"/>
                  </a:lnTo>
                  <a:lnTo>
                    <a:pt x="15470" y="89656"/>
                  </a:lnTo>
                  <a:lnTo>
                    <a:pt x="15402" y="92987"/>
                  </a:lnTo>
                  <a:lnTo>
                    <a:pt x="15335" y="96361"/>
                  </a:lnTo>
                  <a:lnTo>
                    <a:pt x="15284" y="99735"/>
                  </a:lnTo>
                  <a:lnTo>
                    <a:pt x="15267" y="101444"/>
                  </a:lnTo>
                  <a:lnTo>
                    <a:pt x="15258" y="103153"/>
                  </a:lnTo>
                  <a:lnTo>
                    <a:pt x="15250" y="104862"/>
                  </a:lnTo>
                  <a:lnTo>
                    <a:pt x="15250" y="106571"/>
                  </a:lnTo>
                  <a:lnTo>
                    <a:pt x="15258" y="108236"/>
                  </a:lnTo>
                  <a:lnTo>
                    <a:pt x="15275" y="109945"/>
                  </a:lnTo>
                  <a:lnTo>
                    <a:pt x="15301" y="111479"/>
                  </a:lnTo>
                  <a:lnTo>
                    <a:pt x="15335" y="113012"/>
                  </a:lnTo>
                  <a:lnTo>
                    <a:pt x="15369" y="114546"/>
                  </a:lnTo>
                  <a:lnTo>
                    <a:pt x="15411" y="116080"/>
                  </a:lnTo>
                  <a:lnTo>
                    <a:pt x="15445" y="117307"/>
                  </a:lnTo>
                  <a:lnTo>
                    <a:pt x="15487" y="118665"/>
                  </a:lnTo>
                  <a:lnTo>
                    <a:pt x="15513" y="119323"/>
                  </a:lnTo>
                  <a:lnTo>
                    <a:pt x="15547" y="119980"/>
                  </a:lnTo>
                  <a:lnTo>
                    <a:pt x="15589" y="120593"/>
                  </a:lnTo>
                  <a:lnTo>
                    <a:pt x="15640" y="121163"/>
                  </a:lnTo>
                  <a:lnTo>
                    <a:pt x="15564" y="121251"/>
                  </a:lnTo>
                  <a:lnTo>
                    <a:pt x="15496" y="121338"/>
                  </a:lnTo>
                  <a:lnTo>
                    <a:pt x="15419" y="121470"/>
                  </a:lnTo>
                  <a:lnTo>
                    <a:pt x="15352" y="121601"/>
                  </a:lnTo>
                  <a:lnTo>
                    <a:pt x="15292" y="121820"/>
                  </a:lnTo>
                  <a:lnTo>
                    <a:pt x="15224" y="121996"/>
                  </a:lnTo>
                  <a:lnTo>
                    <a:pt x="15173" y="122258"/>
                  </a:lnTo>
                  <a:lnTo>
                    <a:pt x="15114" y="122521"/>
                  </a:lnTo>
                  <a:lnTo>
                    <a:pt x="15071" y="122828"/>
                  </a:lnTo>
                  <a:lnTo>
                    <a:pt x="15029" y="123135"/>
                  </a:lnTo>
                  <a:lnTo>
                    <a:pt x="14986" y="123485"/>
                  </a:lnTo>
                  <a:lnTo>
                    <a:pt x="14961" y="123836"/>
                  </a:lnTo>
                  <a:lnTo>
                    <a:pt x="14935" y="124230"/>
                  </a:lnTo>
                  <a:lnTo>
                    <a:pt x="14919" y="124625"/>
                  </a:lnTo>
                  <a:lnTo>
                    <a:pt x="14902" y="125063"/>
                  </a:lnTo>
                  <a:lnTo>
                    <a:pt x="14902" y="125501"/>
                  </a:lnTo>
                  <a:lnTo>
                    <a:pt x="14910" y="125983"/>
                  </a:lnTo>
                  <a:lnTo>
                    <a:pt x="14927" y="126509"/>
                  </a:lnTo>
                  <a:lnTo>
                    <a:pt x="14961" y="126991"/>
                  </a:lnTo>
                  <a:lnTo>
                    <a:pt x="15003" y="127473"/>
                  </a:lnTo>
                  <a:lnTo>
                    <a:pt x="15063" y="127867"/>
                  </a:lnTo>
                  <a:lnTo>
                    <a:pt x="15131" y="128218"/>
                  </a:lnTo>
                  <a:lnTo>
                    <a:pt x="15173" y="128393"/>
                  </a:lnTo>
                  <a:lnTo>
                    <a:pt x="15216" y="128525"/>
                  </a:lnTo>
                  <a:lnTo>
                    <a:pt x="15258" y="128612"/>
                  </a:lnTo>
                  <a:lnTo>
                    <a:pt x="15309" y="128700"/>
                  </a:lnTo>
                  <a:lnTo>
                    <a:pt x="15352" y="128744"/>
                  </a:lnTo>
                  <a:lnTo>
                    <a:pt x="15394" y="128788"/>
                  </a:lnTo>
                  <a:lnTo>
                    <a:pt x="15487" y="128744"/>
                  </a:lnTo>
                  <a:lnTo>
                    <a:pt x="15436" y="129708"/>
                  </a:lnTo>
                  <a:lnTo>
                    <a:pt x="15402" y="130672"/>
                  </a:lnTo>
                  <a:lnTo>
                    <a:pt x="15377" y="131636"/>
                  </a:lnTo>
                  <a:lnTo>
                    <a:pt x="15360" y="132600"/>
                  </a:lnTo>
                  <a:lnTo>
                    <a:pt x="15360" y="133564"/>
                  </a:lnTo>
                  <a:lnTo>
                    <a:pt x="15377" y="134528"/>
                  </a:lnTo>
                  <a:lnTo>
                    <a:pt x="15411" y="135448"/>
                  </a:lnTo>
                  <a:lnTo>
                    <a:pt x="15428" y="135886"/>
                  </a:lnTo>
                  <a:lnTo>
                    <a:pt x="15453" y="136325"/>
                  </a:lnTo>
                  <a:lnTo>
                    <a:pt x="15453" y="136368"/>
                  </a:lnTo>
                  <a:lnTo>
                    <a:pt x="15445" y="136456"/>
                  </a:lnTo>
                  <a:lnTo>
                    <a:pt x="15360" y="136500"/>
                  </a:lnTo>
                  <a:lnTo>
                    <a:pt x="15284" y="136588"/>
                  </a:lnTo>
                  <a:lnTo>
                    <a:pt x="15199" y="136719"/>
                  </a:lnTo>
                  <a:lnTo>
                    <a:pt x="15131" y="136894"/>
                  </a:lnTo>
                  <a:lnTo>
                    <a:pt x="15054" y="137113"/>
                  </a:lnTo>
                  <a:lnTo>
                    <a:pt x="14995" y="137376"/>
                  </a:lnTo>
                  <a:lnTo>
                    <a:pt x="14935" y="137683"/>
                  </a:lnTo>
                  <a:lnTo>
                    <a:pt x="14885" y="138034"/>
                  </a:lnTo>
                  <a:lnTo>
                    <a:pt x="14842" y="138384"/>
                  </a:lnTo>
                  <a:lnTo>
                    <a:pt x="14808" y="138779"/>
                  </a:lnTo>
                  <a:lnTo>
                    <a:pt x="14783" y="139217"/>
                  </a:lnTo>
                  <a:lnTo>
                    <a:pt x="14766" y="139611"/>
                  </a:lnTo>
                  <a:lnTo>
                    <a:pt x="14757" y="140049"/>
                  </a:lnTo>
                  <a:lnTo>
                    <a:pt x="14766" y="140488"/>
                  </a:lnTo>
                  <a:lnTo>
                    <a:pt x="14783" y="140926"/>
                  </a:lnTo>
                  <a:lnTo>
                    <a:pt x="14817" y="141364"/>
                  </a:lnTo>
                  <a:lnTo>
                    <a:pt x="14851" y="141715"/>
                  </a:lnTo>
                  <a:lnTo>
                    <a:pt x="14885" y="142021"/>
                  </a:lnTo>
                  <a:lnTo>
                    <a:pt x="14927" y="142284"/>
                  </a:lnTo>
                  <a:lnTo>
                    <a:pt x="14978" y="142503"/>
                  </a:lnTo>
                  <a:lnTo>
                    <a:pt x="15029" y="142679"/>
                  </a:lnTo>
                  <a:lnTo>
                    <a:pt x="15080" y="142854"/>
                  </a:lnTo>
                  <a:lnTo>
                    <a:pt x="15139" y="142985"/>
                  </a:lnTo>
                  <a:lnTo>
                    <a:pt x="15190" y="143073"/>
                  </a:lnTo>
                  <a:lnTo>
                    <a:pt x="15250" y="143161"/>
                  </a:lnTo>
                  <a:lnTo>
                    <a:pt x="15436" y="143161"/>
                  </a:lnTo>
                  <a:lnTo>
                    <a:pt x="15496" y="143073"/>
                  </a:lnTo>
                  <a:lnTo>
                    <a:pt x="15547" y="142985"/>
                  </a:lnTo>
                  <a:lnTo>
                    <a:pt x="15606" y="142854"/>
                  </a:lnTo>
                  <a:lnTo>
                    <a:pt x="15657" y="142722"/>
                  </a:lnTo>
                  <a:lnTo>
                    <a:pt x="15683" y="143073"/>
                  </a:lnTo>
                  <a:lnTo>
                    <a:pt x="15717" y="143423"/>
                  </a:lnTo>
                  <a:lnTo>
                    <a:pt x="15759" y="143730"/>
                  </a:lnTo>
                  <a:lnTo>
                    <a:pt x="15810" y="144037"/>
                  </a:lnTo>
                  <a:lnTo>
                    <a:pt x="15869" y="144256"/>
                  </a:lnTo>
                  <a:lnTo>
                    <a:pt x="15946" y="144475"/>
                  </a:lnTo>
                  <a:lnTo>
                    <a:pt x="16022" y="144607"/>
                  </a:lnTo>
                  <a:lnTo>
                    <a:pt x="16099" y="144650"/>
                  </a:lnTo>
                  <a:lnTo>
                    <a:pt x="16209" y="144694"/>
                  </a:lnTo>
                  <a:lnTo>
                    <a:pt x="16311" y="144607"/>
                  </a:lnTo>
                  <a:lnTo>
                    <a:pt x="16396" y="144431"/>
                  </a:lnTo>
                  <a:lnTo>
                    <a:pt x="16481" y="144212"/>
                  </a:lnTo>
                  <a:lnTo>
                    <a:pt x="16557" y="143949"/>
                  </a:lnTo>
                  <a:lnTo>
                    <a:pt x="16617" y="143599"/>
                  </a:lnTo>
                  <a:lnTo>
                    <a:pt x="16676" y="143204"/>
                  </a:lnTo>
                  <a:lnTo>
                    <a:pt x="16727" y="142766"/>
                  </a:lnTo>
                  <a:lnTo>
                    <a:pt x="16786" y="143029"/>
                  </a:lnTo>
                  <a:lnTo>
                    <a:pt x="16863" y="143204"/>
                  </a:lnTo>
                  <a:lnTo>
                    <a:pt x="16939" y="143292"/>
                  </a:lnTo>
                  <a:lnTo>
                    <a:pt x="17024" y="143336"/>
                  </a:lnTo>
                  <a:lnTo>
                    <a:pt x="17109" y="143248"/>
                  </a:lnTo>
                  <a:lnTo>
                    <a:pt x="17194" y="143073"/>
                  </a:lnTo>
                  <a:lnTo>
                    <a:pt x="17228" y="142941"/>
                  </a:lnTo>
                  <a:lnTo>
                    <a:pt x="17270" y="142766"/>
                  </a:lnTo>
                  <a:lnTo>
                    <a:pt x="17304" y="142591"/>
                  </a:lnTo>
                  <a:lnTo>
                    <a:pt x="17338" y="142372"/>
                  </a:lnTo>
                  <a:lnTo>
                    <a:pt x="17381" y="142021"/>
                  </a:lnTo>
                  <a:lnTo>
                    <a:pt x="17406" y="141715"/>
                  </a:lnTo>
                  <a:lnTo>
                    <a:pt x="17432" y="141364"/>
                  </a:lnTo>
                  <a:lnTo>
                    <a:pt x="17440" y="141013"/>
                  </a:lnTo>
                  <a:lnTo>
                    <a:pt x="17440" y="140707"/>
                  </a:lnTo>
                  <a:lnTo>
                    <a:pt x="17432" y="140400"/>
                  </a:lnTo>
                  <a:lnTo>
                    <a:pt x="17415" y="140093"/>
                  </a:lnTo>
                  <a:lnTo>
                    <a:pt x="17389" y="139786"/>
                  </a:lnTo>
                  <a:lnTo>
                    <a:pt x="17364" y="139480"/>
                  </a:lnTo>
                  <a:lnTo>
                    <a:pt x="17321" y="139217"/>
                  </a:lnTo>
                  <a:lnTo>
                    <a:pt x="17279" y="138910"/>
                  </a:lnTo>
                  <a:lnTo>
                    <a:pt x="17236" y="138691"/>
                  </a:lnTo>
                  <a:lnTo>
                    <a:pt x="17126" y="138209"/>
                  </a:lnTo>
                  <a:lnTo>
                    <a:pt x="17016" y="137771"/>
                  </a:lnTo>
                  <a:lnTo>
                    <a:pt x="17050" y="137595"/>
                  </a:lnTo>
                  <a:lnTo>
                    <a:pt x="17075" y="137376"/>
                  </a:lnTo>
                  <a:lnTo>
                    <a:pt x="17092" y="137157"/>
                  </a:lnTo>
                  <a:lnTo>
                    <a:pt x="17101" y="136982"/>
                  </a:lnTo>
                  <a:lnTo>
                    <a:pt x="17109" y="136588"/>
                  </a:lnTo>
                  <a:lnTo>
                    <a:pt x="17101" y="136193"/>
                  </a:lnTo>
                  <a:lnTo>
                    <a:pt x="17075" y="135843"/>
                  </a:lnTo>
                  <a:lnTo>
                    <a:pt x="17041" y="135492"/>
                  </a:lnTo>
                  <a:lnTo>
                    <a:pt x="16990" y="135142"/>
                  </a:lnTo>
                  <a:lnTo>
                    <a:pt x="16939" y="134835"/>
                  </a:lnTo>
                  <a:lnTo>
                    <a:pt x="16888" y="134572"/>
                  </a:lnTo>
                  <a:lnTo>
                    <a:pt x="16803" y="134265"/>
                  </a:lnTo>
                  <a:lnTo>
                    <a:pt x="16719" y="134046"/>
                  </a:lnTo>
                  <a:lnTo>
                    <a:pt x="16634" y="133827"/>
                  </a:lnTo>
                  <a:lnTo>
                    <a:pt x="16549" y="133695"/>
                  </a:lnTo>
                  <a:lnTo>
                    <a:pt x="16455" y="133608"/>
                  </a:lnTo>
                  <a:lnTo>
                    <a:pt x="16370" y="133564"/>
                  </a:lnTo>
                  <a:lnTo>
                    <a:pt x="16277" y="133564"/>
                  </a:lnTo>
                  <a:lnTo>
                    <a:pt x="16184" y="133608"/>
                  </a:lnTo>
                  <a:lnTo>
                    <a:pt x="16099" y="133739"/>
                  </a:lnTo>
                  <a:lnTo>
                    <a:pt x="16014" y="133871"/>
                  </a:lnTo>
                  <a:lnTo>
                    <a:pt x="15929" y="134046"/>
                  </a:lnTo>
                  <a:lnTo>
                    <a:pt x="15844" y="134265"/>
                  </a:lnTo>
                  <a:lnTo>
                    <a:pt x="15768" y="134528"/>
                  </a:lnTo>
                  <a:lnTo>
                    <a:pt x="15700" y="134791"/>
                  </a:lnTo>
                  <a:lnTo>
                    <a:pt x="15632" y="135142"/>
                  </a:lnTo>
                  <a:lnTo>
                    <a:pt x="15564" y="135492"/>
                  </a:lnTo>
                  <a:lnTo>
                    <a:pt x="15564" y="133827"/>
                  </a:lnTo>
                  <a:lnTo>
                    <a:pt x="15564" y="132994"/>
                  </a:lnTo>
                  <a:lnTo>
                    <a:pt x="15581" y="132118"/>
                  </a:lnTo>
                  <a:lnTo>
                    <a:pt x="15598" y="131154"/>
                  </a:lnTo>
                  <a:lnTo>
                    <a:pt x="15632" y="130234"/>
                  </a:lnTo>
                  <a:lnTo>
                    <a:pt x="15683" y="130716"/>
                  </a:lnTo>
                  <a:lnTo>
                    <a:pt x="15734" y="131198"/>
                  </a:lnTo>
                  <a:lnTo>
                    <a:pt x="15810" y="131592"/>
                  </a:lnTo>
                  <a:lnTo>
                    <a:pt x="15886" y="131943"/>
                  </a:lnTo>
                  <a:lnTo>
                    <a:pt x="15980" y="132206"/>
                  </a:lnTo>
                  <a:lnTo>
                    <a:pt x="16031" y="132337"/>
                  </a:lnTo>
                  <a:lnTo>
                    <a:pt x="16082" y="132381"/>
                  </a:lnTo>
                  <a:lnTo>
                    <a:pt x="16133" y="132425"/>
                  </a:lnTo>
                  <a:lnTo>
                    <a:pt x="16192" y="132469"/>
                  </a:lnTo>
                  <a:lnTo>
                    <a:pt x="16252" y="132469"/>
                  </a:lnTo>
                  <a:lnTo>
                    <a:pt x="16311" y="132425"/>
                  </a:lnTo>
                  <a:lnTo>
                    <a:pt x="16413" y="132337"/>
                  </a:lnTo>
                  <a:lnTo>
                    <a:pt x="16489" y="132162"/>
                  </a:lnTo>
                  <a:lnTo>
                    <a:pt x="16566" y="131986"/>
                  </a:lnTo>
                  <a:lnTo>
                    <a:pt x="16634" y="131724"/>
                  </a:lnTo>
                  <a:lnTo>
                    <a:pt x="16685" y="131461"/>
                  </a:lnTo>
                  <a:lnTo>
                    <a:pt x="16735" y="131154"/>
                  </a:lnTo>
                  <a:lnTo>
                    <a:pt x="16769" y="130847"/>
                  </a:lnTo>
                  <a:lnTo>
                    <a:pt x="16803" y="130497"/>
                  </a:lnTo>
                  <a:lnTo>
                    <a:pt x="16829" y="130102"/>
                  </a:lnTo>
                  <a:lnTo>
                    <a:pt x="16846" y="129708"/>
                  </a:lnTo>
                  <a:lnTo>
                    <a:pt x="16854" y="129313"/>
                  </a:lnTo>
                  <a:lnTo>
                    <a:pt x="16854" y="128919"/>
                  </a:lnTo>
                  <a:lnTo>
                    <a:pt x="16854" y="128481"/>
                  </a:lnTo>
                  <a:lnTo>
                    <a:pt x="16846" y="128043"/>
                  </a:lnTo>
                  <a:lnTo>
                    <a:pt x="16820" y="127210"/>
                  </a:lnTo>
                  <a:lnTo>
                    <a:pt x="16905" y="127385"/>
                  </a:lnTo>
                  <a:lnTo>
                    <a:pt x="16990" y="127561"/>
                  </a:lnTo>
                  <a:lnTo>
                    <a:pt x="17084" y="127692"/>
                  </a:lnTo>
                  <a:lnTo>
                    <a:pt x="17169" y="127780"/>
                  </a:lnTo>
                  <a:lnTo>
                    <a:pt x="17262" y="127824"/>
                  </a:lnTo>
                  <a:lnTo>
                    <a:pt x="17355" y="127824"/>
                  </a:lnTo>
                  <a:lnTo>
                    <a:pt x="17449" y="127780"/>
                  </a:lnTo>
                  <a:lnTo>
                    <a:pt x="17534" y="127692"/>
                  </a:lnTo>
                  <a:lnTo>
                    <a:pt x="17627" y="127561"/>
                  </a:lnTo>
                  <a:lnTo>
                    <a:pt x="17703" y="127385"/>
                  </a:lnTo>
                  <a:lnTo>
                    <a:pt x="17780" y="127166"/>
                  </a:lnTo>
                  <a:lnTo>
                    <a:pt x="17856" y="126903"/>
                  </a:lnTo>
                  <a:lnTo>
                    <a:pt x="17924" y="126553"/>
                  </a:lnTo>
                  <a:lnTo>
                    <a:pt x="17975" y="126202"/>
                  </a:lnTo>
                  <a:lnTo>
                    <a:pt x="18026" y="125764"/>
                  </a:lnTo>
                  <a:lnTo>
                    <a:pt x="18069" y="125282"/>
                  </a:lnTo>
                  <a:lnTo>
                    <a:pt x="18102" y="124756"/>
                  </a:lnTo>
                  <a:lnTo>
                    <a:pt x="18111" y="124230"/>
                  </a:lnTo>
                  <a:lnTo>
                    <a:pt x="18111" y="123748"/>
                  </a:lnTo>
                  <a:lnTo>
                    <a:pt x="18094" y="123266"/>
                  </a:lnTo>
                  <a:lnTo>
                    <a:pt x="18060" y="122828"/>
                  </a:lnTo>
                  <a:lnTo>
                    <a:pt x="18026" y="122390"/>
                  </a:lnTo>
                  <a:lnTo>
                    <a:pt x="17975" y="121996"/>
                  </a:lnTo>
                  <a:lnTo>
                    <a:pt x="17907" y="121645"/>
                  </a:lnTo>
                  <a:lnTo>
                    <a:pt x="17839" y="121338"/>
                  </a:lnTo>
                  <a:lnTo>
                    <a:pt x="17771" y="121075"/>
                  </a:lnTo>
                  <a:lnTo>
                    <a:pt x="17686" y="120900"/>
                  </a:lnTo>
                  <a:lnTo>
                    <a:pt x="17602" y="120769"/>
                  </a:lnTo>
                  <a:lnTo>
                    <a:pt x="17517" y="120725"/>
                  </a:lnTo>
                  <a:lnTo>
                    <a:pt x="17432" y="120725"/>
                  </a:lnTo>
                  <a:lnTo>
                    <a:pt x="17338" y="120812"/>
                  </a:lnTo>
                  <a:lnTo>
                    <a:pt x="17253" y="121031"/>
                  </a:lnTo>
                  <a:lnTo>
                    <a:pt x="17236" y="120549"/>
                  </a:lnTo>
                  <a:lnTo>
                    <a:pt x="17219" y="120155"/>
                  </a:lnTo>
                  <a:lnTo>
                    <a:pt x="17185" y="119717"/>
                  </a:lnTo>
                  <a:lnTo>
                    <a:pt x="17152" y="119323"/>
                  </a:lnTo>
                  <a:lnTo>
                    <a:pt x="17109" y="118972"/>
                  </a:lnTo>
                  <a:lnTo>
                    <a:pt x="17058" y="118621"/>
                  </a:lnTo>
                  <a:lnTo>
                    <a:pt x="16999" y="118315"/>
                  </a:lnTo>
                  <a:lnTo>
                    <a:pt x="16939" y="118052"/>
                  </a:lnTo>
                  <a:lnTo>
                    <a:pt x="16871" y="117789"/>
                  </a:lnTo>
                  <a:lnTo>
                    <a:pt x="16795" y="117614"/>
                  </a:lnTo>
                  <a:lnTo>
                    <a:pt x="16719" y="117438"/>
                  </a:lnTo>
                  <a:lnTo>
                    <a:pt x="16634" y="117351"/>
                  </a:lnTo>
                  <a:lnTo>
                    <a:pt x="16549" y="117263"/>
                  </a:lnTo>
                  <a:lnTo>
                    <a:pt x="16464" y="117263"/>
                  </a:lnTo>
                  <a:lnTo>
                    <a:pt x="16370" y="117307"/>
                  </a:lnTo>
                  <a:lnTo>
                    <a:pt x="16277" y="117438"/>
                  </a:lnTo>
                  <a:lnTo>
                    <a:pt x="16218" y="117526"/>
                  </a:lnTo>
                  <a:lnTo>
                    <a:pt x="16158" y="117657"/>
                  </a:lnTo>
                  <a:lnTo>
                    <a:pt x="16107" y="117789"/>
                  </a:lnTo>
                  <a:lnTo>
                    <a:pt x="16056" y="118008"/>
                  </a:lnTo>
                  <a:lnTo>
                    <a:pt x="16005" y="118183"/>
                  </a:lnTo>
                  <a:lnTo>
                    <a:pt x="15963" y="118402"/>
                  </a:lnTo>
                  <a:lnTo>
                    <a:pt x="15886" y="118928"/>
                  </a:lnTo>
                  <a:lnTo>
                    <a:pt x="15827" y="119454"/>
                  </a:lnTo>
                  <a:lnTo>
                    <a:pt x="15810" y="119717"/>
                  </a:lnTo>
                  <a:lnTo>
                    <a:pt x="15793" y="120024"/>
                  </a:lnTo>
                  <a:lnTo>
                    <a:pt x="15776" y="120287"/>
                  </a:lnTo>
                  <a:lnTo>
                    <a:pt x="15776" y="120593"/>
                  </a:lnTo>
                  <a:lnTo>
                    <a:pt x="15776" y="120856"/>
                  </a:lnTo>
                  <a:lnTo>
                    <a:pt x="15776" y="121119"/>
                  </a:lnTo>
                  <a:lnTo>
                    <a:pt x="15768" y="121119"/>
                  </a:lnTo>
                  <a:lnTo>
                    <a:pt x="15768" y="120549"/>
                  </a:lnTo>
                  <a:lnTo>
                    <a:pt x="15759" y="119936"/>
                  </a:lnTo>
                  <a:lnTo>
                    <a:pt x="15742" y="119366"/>
                  </a:lnTo>
                  <a:lnTo>
                    <a:pt x="15725" y="118753"/>
                  </a:lnTo>
                  <a:lnTo>
                    <a:pt x="15674" y="117570"/>
                  </a:lnTo>
                  <a:lnTo>
                    <a:pt x="15632" y="116387"/>
                  </a:lnTo>
                  <a:lnTo>
                    <a:pt x="15589" y="114634"/>
                  </a:lnTo>
                  <a:lnTo>
                    <a:pt x="15555" y="112881"/>
                  </a:lnTo>
                  <a:lnTo>
                    <a:pt x="15521" y="111084"/>
                  </a:lnTo>
                  <a:lnTo>
                    <a:pt x="15504" y="109332"/>
                  </a:lnTo>
                  <a:lnTo>
                    <a:pt x="15496" y="107491"/>
                  </a:lnTo>
                  <a:lnTo>
                    <a:pt x="15487" y="105651"/>
                  </a:lnTo>
                  <a:lnTo>
                    <a:pt x="15547" y="105957"/>
                  </a:lnTo>
                  <a:lnTo>
                    <a:pt x="15615" y="106264"/>
                  </a:lnTo>
                  <a:lnTo>
                    <a:pt x="15751" y="106834"/>
                  </a:lnTo>
                  <a:lnTo>
                    <a:pt x="16039" y="107798"/>
                  </a:lnTo>
                  <a:lnTo>
                    <a:pt x="16430" y="109200"/>
                  </a:lnTo>
                  <a:lnTo>
                    <a:pt x="16812" y="110646"/>
                  </a:lnTo>
                  <a:lnTo>
                    <a:pt x="17016" y="111435"/>
                  </a:lnTo>
                  <a:lnTo>
                    <a:pt x="17202" y="112268"/>
                  </a:lnTo>
                  <a:lnTo>
                    <a:pt x="17381" y="113144"/>
                  </a:lnTo>
                  <a:lnTo>
                    <a:pt x="17542" y="114064"/>
                  </a:lnTo>
                  <a:lnTo>
                    <a:pt x="17695" y="115028"/>
                  </a:lnTo>
                  <a:lnTo>
                    <a:pt x="17839" y="116080"/>
                  </a:lnTo>
                  <a:lnTo>
                    <a:pt x="17967" y="117132"/>
                  </a:lnTo>
                  <a:lnTo>
                    <a:pt x="18094" y="118315"/>
                  </a:lnTo>
                  <a:lnTo>
                    <a:pt x="18102" y="118402"/>
                  </a:lnTo>
                  <a:lnTo>
                    <a:pt x="18128" y="118446"/>
                  </a:lnTo>
                  <a:lnTo>
                    <a:pt x="18162" y="118446"/>
                  </a:lnTo>
                  <a:lnTo>
                    <a:pt x="18179" y="118358"/>
                  </a:lnTo>
                  <a:lnTo>
                    <a:pt x="18196" y="118271"/>
                  </a:lnTo>
                  <a:lnTo>
                    <a:pt x="18204" y="118183"/>
                  </a:lnTo>
                  <a:lnTo>
                    <a:pt x="18204" y="118052"/>
                  </a:lnTo>
                  <a:lnTo>
                    <a:pt x="18179" y="117482"/>
                  </a:lnTo>
                  <a:lnTo>
                    <a:pt x="18145" y="116956"/>
                  </a:lnTo>
                  <a:lnTo>
                    <a:pt x="18102" y="116387"/>
                  </a:lnTo>
                  <a:lnTo>
                    <a:pt x="18052" y="115861"/>
                  </a:lnTo>
                  <a:lnTo>
                    <a:pt x="18001" y="115379"/>
                  </a:lnTo>
                  <a:lnTo>
                    <a:pt x="17941" y="114897"/>
                  </a:lnTo>
                  <a:lnTo>
                    <a:pt x="17873" y="114415"/>
                  </a:lnTo>
                  <a:lnTo>
                    <a:pt x="17805" y="113933"/>
                  </a:lnTo>
                  <a:lnTo>
                    <a:pt x="17652" y="113056"/>
                  </a:lnTo>
                  <a:lnTo>
                    <a:pt x="17491" y="112224"/>
                  </a:lnTo>
                  <a:lnTo>
                    <a:pt x="17321" y="111435"/>
                  </a:lnTo>
                  <a:lnTo>
                    <a:pt x="17152" y="110734"/>
                  </a:lnTo>
                  <a:lnTo>
                    <a:pt x="16939" y="109901"/>
                  </a:lnTo>
                  <a:lnTo>
                    <a:pt x="16719" y="109112"/>
                  </a:lnTo>
                  <a:lnTo>
                    <a:pt x="16277" y="107579"/>
                  </a:lnTo>
                  <a:lnTo>
                    <a:pt x="16090" y="106921"/>
                  </a:lnTo>
                  <a:lnTo>
                    <a:pt x="15903" y="106220"/>
                  </a:lnTo>
                  <a:lnTo>
                    <a:pt x="15802" y="105870"/>
                  </a:lnTo>
                  <a:lnTo>
                    <a:pt x="15700" y="105607"/>
                  </a:lnTo>
                  <a:lnTo>
                    <a:pt x="15598" y="105344"/>
                  </a:lnTo>
                  <a:lnTo>
                    <a:pt x="15496" y="105169"/>
                  </a:lnTo>
                  <a:lnTo>
                    <a:pt x="15504" y="102978"/>
                  </a:lnTo>
                  <a:lnTo>
                    <a:pt x="15521" y="100743"/>
                  </a:lnTo>
                  <a:lnTo>
                    <a:pt x="15555" y="98552"/>
                  </a:lnTo>
                  <a:lnTo>
                    <a:pt x="15589" y="96361"/>
                  </a:lnTo>
                  <a:lnTo>
                    <a:pt x="15657" y="92987"/>
                  </a:lnTo>
                  <a:lnTo>
                    <a:pt x="15725" y="89656"/>
                  </a:lnTo>
                  <a:lnTo>
                    <a:pt x="15878" y="82952"/>
                  </a:lnTo>
                  <a:lnTo>
                    <a:pt x="16039" y="76028"/>
                  </a:lnTo>
                  <a:lnTo>
                    <a:pt x="16065" y="74933"/>
                  </a:lnTo>
                  <a:lnTo>
                    <a:pt x="16099" y="73837"/>
                  </a:lnTo>
                  <a:lnTo>
                    <a:pt x="16133" y="72698"/>
                  </a:lnTo>
                  <a:lnTo>
                    <a:pt x="16158" y="71603"/>
                  </a:lnTo>
                  <a:lnTo>
                    <a:pt x="16846" y="75678"/>
                  </a:lnTo>
                  <a:lnTo>
                    <a:pt x="17355" y="78701"/>
                  </a:lnTo>
                  <a:lnTo>
                    <a:pt x="17610" y="80279"/>
                  </a:lnTo>
                  <a:lnTo>
                    <a:pt x="17856" y="81813"/>
                  </a:lnTo>
                  <a:lnTo>
                    <a:pt x="18060" y="83346"/>
                  </a:lnTo>
                  <a:lnTo>
                    <a:pt x="18255" y="84924"/>
                  </a:lnTo>
                  <a:lnTo>
                    <a:pt x="18374" y="85976"/>
                  </a:lnTo>
                  <a:lnTo>
                    <a:pt x="18493" y="87071"/>
                  </a:lnTo>
                  <a:lnTo>
                    <a:pt x="18603" y="88123"/>
                  </a:lnTo>
                  <a:lnTo>
                    <a:pt x="18714" y="89218"/>
                  </a:lnTo>
                  <a:lnTo>
                    <a:pt x="18909" y="91409"/>
                  </a:lnTo>
                  <a:lnTo>
                    <a:pt x="19096" y="93600"/>
                  </a:lnTo>
                  <a:lnTo>
                    <a:pt x="19266" y="95879"/>
                  </a:lnTo>
                  <a:lnTo>
                    <a:pt x="19419" y="98157"/>
                  </a:lnTo>
                  <a:lnTo>
                    <a:pt x="19563" y="100436"/>
                  </a:lnTo>
                  <a:lnTo>
                    <a:pt x="19699" y="102759"/>
                  </a:lnTo>
                  <a:lnTo>
                    <a:pt x="19767" y="103986"/>
                  </a:lnTo>
                  <a:lnTo>
                    <a:pt x="19758" y="104117"/>
                  </a:lnTo>
                  <a:lnTo>
                    <a:pt x="19690" y="103766"/>
                  </a:lnTo>
                  <a:lnTo>
                    <a:pt x="19622" y="103460"/>
                  </a:lnTo>
                  <a:lnTo>
                    <a:pt x="19546" y="103197"/>
                  </a:lnTo>
                  <a:lnTo>
                    <a:pt x="19469" y="102978"/>
                  </a:lnTo>
                  <a:lnTo>
                    <a:pt x="19385" y="102759"/>
                  </a:lnTo>
                  <a:lnTo>
                    <a:pt x="19300" y="102627"/>
                  </a:lnTo>
                  <a:lnTo>
                    <a:pt x="19223" y="102539"/>
                  </a:lnTo>
                  <a:lnTo>
                    <a:pt x="19138" y="102452"/>
                  </a:lnTo>
                  <a:lnTo>
                    <a:pt x="19053" y="102452"/>
                  </a:lnTo>
                  <a:lnTo>
                    <a:pt x="18969" y="102496"/>
                  </a:lnTo>
                  <a:lnTo>
                    <a:pt x="18884" y="102583"/>
                  </a:lnTo>
                  <a:lnTo>
                    <a:pt x="18799" y="102759"/>
                  </a:lnTo>
                  <a:lnTo>
                    <a:pt x="18722" y="102978"/>
                  </a:lnTo>
                  <a:lnTo>
                    <a:pt x="18646" y="103284"/>
                  </a:lnTo>
                  <a:lnTo>
                    <a:pt x="18578" y="103635"/>
                  </a:lnTo>
                  <a:lnTo>
                    <a:pt x="18510" y="104073"/>
                  </a:lnTo>
                  <a:lnTo>
                    <a:pt x="18468" y="104511"/>
                  </a:lnTo>
                  <a:lnTo>
                    <a:pt x="18434" y="104950"/>
                  </a:lnTo>
                  <a:lnTo>
                    <a:pt x="18408" y="105344"/>
                  </a:lnTo>
                  <a:lnTo>
                    <a:pt x="18400" y="105782"/>
                  </a:lnTo>
                  <a:lnTo>
                    <a:pt x="18391" y="106220"/>
                  </a:lnTo>
                  <a:lnTo>
                    <a:pt x="18408" y="106615"/>
                  </a:lnTo>
                  <a:lnTo>
                    <a:pt x="18425" y="107009"/>
                  </a:lnTo>
                  <a:lnTo>
                    <a:pt x="18451" y="107403"/>
                  </a:lnTo>
                  <a:lnTo>
                    <a:pt x="18485" y="107754"/>
                  </a:lnTo>
                  <a:lnTo>
                    <a:pt x="18527" y="108061"/>
                  </a:lnTo>
                  <a:lnTo>
                    <a:pt x="18578" y="108368"/>
                  </a:lnTo>
                  <a:lnTo>
                    <a:pt x="18637" y="108630"/>
                  </a:lnTo>
                  <a:lnTo>
                    <a:pt x="18705" y="108850"/>
                  </a:lnTo>
                  <a:lnTo>
                    <a:pt x="18773" y="109025"/>
                  </a:lnTo>
                  <a:lnTo>
                    <a:pt x="18841" y="109156"/>
                  </a:lnTo>
                  <a:lnTo>
                    <a:pt x="18926" y="109244"/>
                  </a:lnTo>
                  <a:lnTo>
                    <a:pt x="18807" y="109901"/>
                  </a:lnTo>
                  <a:lnTo>
                    <a:pt x="18756" y="110252"/>
                  </a:lnTo>
                  <a:lnTo>
                    <a:pt x="18714" y="110602"/>
                  </a:lnTo>
                  <a:lnTo>
                    <a:pt x="18671" y="110997"/>
                  </a:lnTo>
                  <a:lnTo>
                    <a:pt x="18637" y="111391"/>
                  </a:lnTo>
                  <a:lnTo>
                    <a:pt x="18612" y="111829"/>
                  </a:lnTo>
                  <a:lnTo>
                    <a:pt x="18595" y="112268"/>
                  </a:lnTo>
                  <a:lnTo>
                    <a:pt x="18578" y="112750"/>
                  </a:lnTo>
                  <a:lnTo>
                    <a:pt x="18578" y="113232"/>
                  </a:lnTo>
                  <a:lnTo>
                    <a:pt x="18595" y="113714"/>
                  </a:lnTo>
                  <a:lnTo>
                    <a:pt x="18620" y="114196"/>
                  </a:lnTo>
                  <a:lnTo>
                    <a:pt x="18654" y="114634"/>
                  </a:lnTo>
                  <a:lnTo>
                    <a:pt x="18705" y="115028"/>
                  </a:lnTo>
                  <a:lnTo>
                    <a:pt x="18773" y="115423"/>
                  </a:lnTo>
                  <a:lnTo>
                    <a:pt x="18841" y="115685"/>
                  </a:lnTo>
                  <a:lnTo>
                    <a:pt x="18850" y="115861"/>
                  </a:lnTo>
                  <a:lnTo>
                    <a:pt x="18867" y="116343"/>
                  </a:lnTo>
                  <a:lnTo>
                    <a:pt x="18892" y="116781"/>
                  </a:lnTo>
                  <a:lnTo>
                    <a:pt x="18892" y="116956"/>
                  </a:lnTo>
                  <a:lnTo>
                    <a:pt x="18875" y="116956"/>
                  </a:lnTo>
                  <a:lnTo>
                    <a:pt x="18875" y="117000"/>
                  </a:lnTo>
                  <a:lnTo>
                    <a:pt x="18875" y="117044"/>
                  </a:lnTo>
                  <a:lnTo>
                    <a:pt x="18892" y="117088"/>
                  </a:lnTo>
                  <a:lnTo>
                    <a:pt x="18875" y="118096"/>
                  </a:lnTo>
                  <a:lnTo>
                    <a:pt x="18867" y="119060"/>
                  </a:lnTo>
                  <a:lnTo>
                    <a:pt x="18867" y="121031"/>
                  </a:lnTo>
                  <a:lnTo>
                    <a:pt x="18867" y="123003"/>
                  </a:lnTo>
                  <a:lnTo>
                    <a:pt x="18867" y="124975"/>
                  </a:lnTo>
                  <a:lnTo>
                    <a:pt x="18850" y="129226"/>
                  </a:lnTo>
                  <a:lnTo>
                    <a:pt x="18850" y="130672"/>
                  </a:lnTo>
                  <a:lnTo>
                    <a:pt x="18850" y="131373"/>
                  </a:lnTo>
                  <a:lnTo>
                    <a:pt x="18875" y="132074"/>
                  </a:lnTo>
                  <a:lnTo>
                    <a:pt x="18799" y="131986"/>
                  </a:lnTo>
                  <a:lnTo>
                    <a:pt x="18722" y="131943"/>
                  </a:lnTo>
                  <a:lnTo>
                    <a:pt x="18646" y="131943"/>
                  </a:lnTo>
                  <a:lnTo>
                    <a:pt x="18578" y="131986"/>
                  </a:lnTo>
                  <a:lnTo>
                    <a:pt x="18569" y="131986"/>
                  </a:lnTo>
                  <a:lnTo>
                    <a:pt x="18493" y="131899"/>
                  </a:lnTo>
                  <a:lnTo>
                    <a:pt x="18408" y="131811"/>
                  </a:lnTo>
                  <a:lnTo>
                    <a:pt x="18323" y="131811"/>
                  </a:lnTo>
                  <a:lnTo>
                    <a:pt x="18238" y="131855"/>
                  </a:lnTo>
                  <a:lnTo>
                    <a:pt x="18153" y="131943"/>
                  </a:lnTo>
                  <a:lnTo>
                    <a:pt x="18077" y="132030"/>
                  </a:lnTo>
                  <a:lnTo>
                    <a:pt x="17992" y="132206"/>
                  </a:lnTo>
                  <a:lnTo>
                    <a:pt x="17924" y="132381"/>
                  </a:lnTo>
                  <a:lnTo>
                    <a:pt x="17848" y="132600"/>
                  </a:lnTo>
                  <a:lnTo>
                    <a:pt x="17780" y="132863"/>
                  </a:lnTo>
                  <a:lnTo>
                    <a:pt x="17720" y="133170"/>
                  </a:lnTo>
                  <a:lnTo>
                    <a:pt x="17669" y="133476"/>
                  </a:lnTo>
                  <a:lnTo>
                    <a:pt x="17619" y="133827"/>
                  </a:lnTo>
                  <a:lnTo>
                    <a:pt x="17576" y="134221"/>
                  </a:lnTo>
                  <a:lnTo>
                    <a:pt x="17542" y="134616"/>
                  </a:lnTo>
                  <a:lnTo>
                    <a:pt x="17517" y="135054"/>
                  </a:lnTo>
                  <a:lnTo>
                    <a:pt x="17500" y="135361"/>
                  </a:lnTo>
                  <a:lnTo>
                    <a:pt x="17500" y="135667"/>
                  </a:lnTo>
                  <a:lnTo>
                    <a:pt x="17500" y="136237"/>
                  </a:lnTo>
                  <a:lnTo>
                    <a:pt x="17517" y="136807"/>
                  </a:lnTo>
                  <a:lnTo>
                    <a:pt x="17559" y="137333"/>
                  </a:lnTo>
                  <a:lnTo>
                    <a:pt x="17610" y="137815"/>
                  </a:lnTo>
                  <a:lnTo>
                    <a:pt x="17678" y="138209"/>
                  </a:lnTo>
                  <a:lnTo>
                    <a:pt x="17720" y="138384"/>
                  </a:lnTo>
                  <a:lnTo>
                    <a:pt x="17763" y="138516"/>
                  </a:lnTo>
                  <a:lnTo>
                    <a:pt x="17814" y="138647"/>
                  </a:lnTo>
                  <a:lnTo>
                    <a:pt x="17856" y="138779"/>
                  </a:lnTo>
                  <a:lnTo>
                    <a:pt x="17831" y="139129"/>
                  </a:lnTo>
                  <a:lnTo>
                    <a:pt x="17814" y="139524"/>
                  </a:lnTo>
                  <a:lnTo>
                    <a:pt x="17805" y="139918"/>
                  </a:lnTo>
                  <a:lnTo>
                    <a:pt x="17814" y="140312"/>
                  </a:lnTo>
                  <a:lnTo>
                    <a:pt x="17839" y="140707"/>
                  </a:lnTo>
                  <a:lnTo>
                    <a:pt x="17882" y="141057"/>
                  </a:lnTo>
                  <a:lnTo>
                    <a:pt x="17933" y="141408"/>
                  </a:lnTo>
                  <a:lnTo>
                    <a:pt x="18001" y="141715"/>
                  </a:lnTo>
                  <a:lnTo>
                    <a:pt x="18060" y="141890"/>
                  </a:lnTo>
                  <a:lnTo>
                    <a:pt x="18119" y="142065"/>
                  </a:lnTo>
                  <a:lnTo>
                    <a:pt x="18179" y="142153"/>
                  </a:lnTo>
                  <a:lnTo>
                    <a:pt x="18238" y="142197"/>
                  </a:lnTo>
                  <a:lnTo>
                    <a:pt x="18289" y="142240"/>
                  </a:lnTo>
                  <a:lnTo>
                    <a:pt x="18349" y="142240"/>
                  </a:lnTo>
                  <a:lnTo>
                    <a:pt x="18400" y="142197"/>
                  </a:lnTo>
                  <a:lnTo>
                    <a:pt x="18459" y="142109"/>
                  </a:lnTo>
                  <a:lnTo>
                    <a:pt x="18510" y="142021"/>
                  </a:lnTo>
                  <a:lnTo>
                    <a:pt x="18561" y="141890"/>
                  </a:lnTo>
                  <a:lnTo>
                    <a:pt x="18663" y="141583"/>
                  </a:lnTo>
                  <a:lnTo>
                    <a:pt x="18756" y="141189"/>
                  </a:lnTo>
                  <a:lnTo>
                    <a:pt x="18841" y="140750"/>
                  </a:lnTo>
                  <a:lnTo>
                    <a:pt x="18875" y="141145"/>
                  </a:lnTo>
                  <a:lnTo>
                    <a:pt x="18918" y="141495"/>
                  </a:lnTo>
                  <a:lnTo>
                    <a:pt x="18969" y="141802"/>
                  </a:lnTo>
                  <a:lnTo>
                    <a:pt x="19036" y="142065"/>
                  </a:lnTo>
                  <a:lnTo>
                    <a:pt x="19113" y="142284"/>
                  </a:lnTo>
                  <a:lnTo>
                    <a:pt x="19198" y="142416"/>
                  </a:lnTo>
                  <a:lnTo>
                    <a:pt x="19283" y="142503"/>
                  </a:lnTo>
                  <a:lnTo>
                    <a:pt x="19385" y="142503"/>
                  </a:lnTo>
                  <a:lnTo>
                    <a:pt x="19461" y="142459"/>
                  </a:lnTo>
                  <a:lnTo>
                    <a:pt x="19537" y="142328"/>
                  </a:lnTo>
                  <a:lnTo>
                    <a:pt x="19605" y="142197"/>
                  </a:lnTo>
                  <a:lnTo>
                    <a:pt x="19673" y="141977"/>
                  </a:lnTo>
                  <a:lnTo>
                    <a:pt x="19733" y="141715"/>
                  </a:lnTo>
                  <a:lnTo>
                    <a:pt x="19784" y="141452"/>
                  </a:lnTo>
                  <a:lnTo>
                    <a:pt x="19835" y="141145"/>
                  </a:lnTo>
                  <a:lnTo>
                    <a:pt x="19869" y="140838"/>
                  </a:lnTo>
                  <a:lnTo>
                    <a:pt x="19902" y="140488"/>
                  </a:lnTo>
                  <a:lnTo>
                    <a:pt x="19928" y="140093"/>
                  </a:lnTo>
                  <a:lnTo>
                    <a:pt x="19953" y="139743"/>
                  </a:lnTo>
                  <a:lnTo>
                    <a:pt x="19962" y="139348"/>
                  </a:lnTo>
                  <a:lnTo>
                    <a:pt x="19962" y="138954"/>
                  </a:lnTo>
                  <a:lnTo>
                    <a:pt x="19953" y="138559"/>
                  </a:lnTo>
                  <a:lnTo>
                    <a:pt x="19936" y="138209"/>
                  </a:lnTo>
                  <a:lnTo>
                    <a:pt x="19911" y="137815"/>
                  </a:lnTo>
                  <a:lnTo>
                    <a:pt x="20004" y="138034"/>
                  </a:lnTo>
                  <a:lnTo>
                    <a:pt x="20098" y="138121"/>
                  </a:lnTo>
                  <a:lnTo>
                    <a:pt x="20183" y="138165"/>
                  </a:lnTo>
                  <a:lnTo>
                    <a:pt x="20268" y="138121"/>
                  </a:lnTo>
                  <a:lnTo>
                    <a:pt x="20352" y="138034"/>
                  </a:lnTo>
                  <a:lnTo>
                    <a:pt x="20420" y="137902"/>
                  </a:lnTo>
                  <a:lnTo>
                    <a:pt x="20488" y="137727"/>
                  </a:lnTo>
                  <a:lnTo>
                    <a:pt x="20556" y="137464"/>
                  </a:lnTo>
                  <a:lnTo>
                    <a:pt x="20607" y="137201"/>
                  </a:lnTo>
                  <a:lnTo>
                    <a:pt x="20650" y="136850"/>
                  </a:lnTo>
                  <a:lnTo>
                    <a:pt x="20692" y="136500"/>
                  </a:lnTo>
                  <a:lnTo>
                    <a:pt x="20726" y="136149"/>
                  </a:lnTo>
                  <a:lnTo>
                    <a:pt x="20743" y="135755"/>
                  </a:lnTo>
                  <a:lnTo>
                    <a:pt x="20760" y="135317"/>
                  </a:lnTo>
                  <a:lnTo>
                    <a:pt x="20760" y="134922"/>
                  </a:lnTo>
                  <a:lnTo>
                    <a:pt x="20752" y="134484"/>
                  </a:lnTo>
                  <a:lnTo>
                    <a:pt x="20735" y="134046"/>
                  </a:lnTo>
                  <a:lnTo>
                    <a:pt x="20802" y="134265"/>
                  </a:lnTo>
                  <a:lnTo>
                    <a:pt x="20870" y="134484"/>
                  </a:lnTo>
                  <a:lnTo>
                    <a:pt x="20947" y="134659"/>
                  </a:lnTo>
                  <a:lnTo>
                    <a:pt x="21015" y="134835"/>
                  </a:lnTo>
                  <a:lnTo>
                    <a:pt x="21091" y="134922"/>
                  </a:lnTo>
                  <a:lnTo>
                    <a:pt x="21168" y="135010"/>
                  </a:lnTo>
                  <a:lnTo>
                    <a:pt x="21244" y="135054"/>
                  </a:lnTo>
                  <a:lnTo>
                    <a:pt x="21320" y="135010"/>
                  </a:lnTo>
                  <a:lnTo>
                    <a:pt x="21397" y="134966"/>
                  </a:lnTo>
                  <a:lnTo>
                    <a:pt x="21465" y="134879"/>
                  </a:lnTo>
                  <a:lnTo>
                    <a:pt x="21533" y="134703"/>
                  </a:lnTo>
                  <a:lnTo>
                    <a:pt x="21601" y="134484"/>
                  </a:lnTo>
                  <a:lnTo>
                    <a:pt x="21652" y="134265"/>
                  </a:lnTo>
                  <a:lnTo>
                    <a:pt x="21702" y="133915"/>
                  </a:lnTo>
                  <a:lnTo>
                    <a:pt x="21745" y="133564"/>
                  </a:lnTo>
                  <a:lnTo>
                    <a:pt x="21787" y="133126"/>
                  </a:lnTo>
                  <a:lnTo>
                    <a:pt x="21796" y="132819"/>
                  </a:lnTo>
                  <a:lnTo>
                    <a:pt x="21804" y="132556"/>
                  </a:lnTo>
                  <a:lnTo>
                    <a:pt x="21813" y="132293"/>
                  </a:lnTo>
                  <a:lnTo>
                    <a:pt x="21804" y="132030"/>
                  </a:lnTo>
                  <a:lnTo>
                    <a:pt x="21796" y="131811"/>
                  </a:lnTo>
                  <a:lnTo>
                    <a:pt x="21787" y="131548"/>
                  </a:lnTo>
                  <a:lnTo>
                    <a:pt x="21770" y="131329"/>
                  </a:lnTo>
                  <a:lnTo>
                    <a:pt x="21745" y="131110"/>
                  </a:lnTo>
                  <a:lnTo>
                    <a:pt x="21685" y="130760"/>
                  </a:lnTo>
                  <a:lnTo>
                    <a:pt x="21618" y="130453"/>
                  </a:lnTo>
                  <a:lnTo>
                    <a:pt x="21533" y="130190"/>
                  </a:lnTo>
                  <a:lnTo>
                    <a:pt x="21439" y="130058"/>
                  </a:lnTo>
                  <a:lnTo>
                    <a:pt x="21473" y="129664"/>
                  </a:lnTo>
                  <a:lnTo>
                    <a:pt x="21490" y="129226"/>
                  </a:lnTo>
                  <a:lnTo>
                    <a:pt x="21499" y="128831"/>
                  </a:lnTo>
                  <a:lnTo>
                    <a:pt x="21490" y="128393"/>
                  </a:lnTo>
                  <a:lnTo>
                    <a:pt x="21473" y="127955"/>
                  </a:lnTo>
                  <a:lnTo>
                    <a:pt x="21431" y="127561"/>
                  </a:lnTo>
                  <a:lnTo>
                    <a:pt x="21388" y="127210"/>
                  </a:lnTo>
                  <a:lnTo>
                    <a:pt x="21320" y="126860"/>
                  </a:lnTo>
                  <a:lnTo>
                    <a:pt x="21269" y="126640"/>
                  </a:lnTo>
                  <a:lnTo>
                    <a:pt x="21219" y="126465"/>
                  </a:lnTo>
                  <a:lnTo>
                    <a:pt x="21159" y="126334"/>
                  </a:lnTo>
                  <a:lnTo>
                    <a:pt x="21108" y="126202"/>
                  </a:lnTo>
                  <a:lnTo>
                    <a:pt x="21049" y="126115"/>
                  </a:lnTo>
                  <a:lnTo>
                    <a:pt x="20989" y="126071"/>
                  </a:lnTo>
                  <a:lnTo>
                    <a:pt x="20879" y="126071"/>
                  </a:lnTo>
                  <a:lnTo>
                    <a:pt x="20760" y="126158"/>
                  </a:lnTo>
                  <a:lnTo>
                    <a:pt x="20650" y="126334"/>
                  </a:lnTo>
                  <a:lnTo>
                    <a:pt x="20539" y="126640"/>
                  </a:lnTo>
                  <a:lnTo>
                    <a:pt x="20446" y="126991"/>
                  </a:lnTo>
                  <a:lnTo>
                    <a:pt x="20251" y="125633"/>
                  </a:lnTo>
                  <a:lnTo>
                    <a:pt x="20047" y="124274"/>
                  </a:lnTo>
                  <a:lnTo>
                    <a:pt x="19852" y="122916"/>
                  </a:lnTo>
                  <a:lnTo>
                    <a:pt x="19673" y="121514"/>
                  </a:lnTo>
                  <a:lnTo>
                    <a:pt x="19588" y="120856"/>
                  </a:lnTo>
                  <a:lnTo>
                    <a:pt x="19520" y="120155"/>
                  </a:lnTo>
                  <a:lnTo>
                    <a:pt x="19368" y="118753"/>
                  </a:lnTo>
                  <a:lnTo>
                    <a:pt x="19291" y="118008"/>
                  </a:lnTo>
                  <a:lnTo>
                    <a:pt x="19215" y="117351"/>
                  </a:lnTo>
                  <a:lnTo>
                    <a:pt x="19121" y="116693"/>
                  </a:lnTo>
                  <a:lnTo>
                    <a:pt x="19028" y="116124"/>
                  </a:lnTo>
                  <a:lnTo>
                    <a:pt x="19028" y="116124"/>
                  </a:lnTo>
                  <a:lnTo>
                    <a:pt x="19130" y="116211"/>
                  </a:lnTo>
                  <a:lnTo>
                    <a:pt x="19223" y="116255"/>
                  </a:lnTo>
                  <a:lnTo>
                    <a:pt x="19317" y="116167"/>
                  </a:lnTo>
                  <a:lnTo>
                    <a:pt x="19402" y="116080"/>
                  </a:lnTo>
                  <a:lnTo>
                    <a:pt x="19486" y="115861"/>
                  </a:lnTo>
                  <a:lnTo>
                    <a:pt x="19554" y="115642"/>
                  </a:lnTo>
                  <a:lnTo>
                    <a:pt x="19631" y="115335"/>
                  </a:lnTo>
                  <a:lnTo>
                    <a:pt x="19690" y="114984"/>
                  </a:lnTo>
                  <a:lnTo>
                    <a:pt x="19750" y="114634"/>
                  </a:lnTo>
                  <a:lnTo>
                    <a:pt x="19809" y="114196"/>
                  </a:lnTo>
                  <a:lnTo>
                    <a:pt x="19860" y="113757"/>
                  </a:lnTo>
                  <a:lnTo>
                    <a:pt x="19902" y="113319"/>
                  </a:lnTo>
                  <a:lnTo>
                    <a:pt x="19936" y="112837"/>
                  </a:lnTo>
                  <a:lnTo>
                    <a:pt x="19970" y="112355"/>
                  </a:lnTo>
                  <a:lnTo>
                    <a:pt x="19996" y="111829"/>
                  </a:lnTo>
                  <a:lnTo>
                    <a:pt x="20013" y="111347"/>
                  </a:lnTo>
                  <a:lnTo>
                    <a:pt x="20055" y="111785"/>
                  </a:lnTo>
                  <a:lnTo>
                    <a:pt x="20089" y="112224"/>
                  </a:lnTo>
                  <a:lnTo>
                    <a:pt x="20140" y="112618"/>
                  </a:lnTo>
                  <a:lnTo>
                    <a:pt x="20191" y="113012"/>
                  </a:lnTo>
                  <a:lnTo>
                    <a:pt x="20251" y="113363"/>
                  </a:lnTo>
                  <a:lnTo>
                    <a:pt x="20319" y="113670"/>
                  </a:lnTo>
                  <a:lnTo>
                    <a:pt x="20386" y="113933"/>
                  </a:lnTo>
                  <a:lnTo>
                    <a:pt x="20471" y="114152"/>
                  </a:lnTo>
                  <a:lnTo>
                    <a:pt x="20573" y="114327"/>
                  </a:lnTo>
                  <a:lnTo>
                    <a:pt x="20675" y="114459"/>
                  </a:lnTo>
                  <a:lnTo>
                    <a:pt x="20777" y="114459"/>
                  </a:lnTo>
                  <a:lnTo>
                    <a:pt x="20887" y="114371"/>
                  </a:lnTo>
                  <a:lnTo>
                    <a:pt x="20981" y="114196"/>
                  </a:lnTo>
                  <a:lnTo>
                    <a:pt x="21074" y="113933"/>
                  </a:lnTo>
                  <a:lnTo>
                    <a:pt x="21159" y="113582"/>
                  </a:lnTo>
                  <a:lnTo>
                    <a:pt x="21227" y="113188"/>
                  </a:lnTo>
                  <a:lnTo>
                    <a:pt x="21286" y="112750"/>
                  </a:lnTo>
                  <a:lnTo>
                    <a:pt x="21320" y="112311"/>
                  </a:lnTo>
                  <a:lnTo>
                    <a:pt x="21346" y="111917"/>
                  </a:lnTo>
                  <a:lnTo>
                    <a:pt x="21354" y="111479"/>
                  </a:lnTo>
                  <a:lnTo>
                    <a:pt x="21354" y="111084"/>
                  </a:lnTo>
                  <a:lnTo>
                    <a:pt x="21346" y="110690"/>
                  </a:lnTo>
                  <a:lnTo>
                    <a:pt x="21320" y="110339"/>
                  </a:lnTo>
                  <a:lnTo>
                    <a:pt x="21286" y="109945"/>
                  </a:lnTo>
                  <a:lnTo>
                    <a:pt x="21244" y="109638"/>
                  </a:lnTo>
                  <a:lnTo>
                    <a:pt x="21193" y="109332"/>
                  </a:lnTo>
                  <a:lnTo>
                    <a:pt x="21134" y="109069"/>
                  </a:lnTo>
                  <a:lnTo>
                    <a:pt x="21074" y="108806"/>
                  </a:lnTo>
                  <a:lnTo>
                    <a:pt x="21006" y="108630"/>
                  </a:lnTo>
                  <a:lnTo>
                    <a:pt x="20930" y="108455"/>
                  </a:lnTo>
                  <a:lnTo>
                    <a:pt x="20853" y="108368"/>
                  </a:lnTo>
                  <a:lnTo>
                    <a:pt x="20769" y="108280"/>
                  </a:lnTo>
                  <a:lnTo>
                    <a:pt x="20811" y="107929"/>
                  </a:lnTo>
                  <a:lnTo>
                    <a:pt x="20853" y="107535"/>
                  </a:lnTo>
                  <a:lnTo>
                    <a:pt x="20887" y="107141"/>
                  </a:lnTo>
                  <a:lnTo>
                    <a:pt x="20904" y="106702"/>
                  </a:lnTo>
                  <a:lnTo>
                    <a:pt x="20930" y="106308"/>
                  </a:lnTo>
                  <a:lnTo>
                    <a:pt x="20938" y="105870"/>
                  </a:lnTo>
                  <a:lnTo>
                    <a:pt x="20938" y="105475"/>
                  </a:lnTo>
                  <a:lnTo>
                    <a:pt x="20938" y="105037"/>
                  </a:lnTo>
                  <a:lnTo>
                    <a:pt x="20921" y="104643"/>
                  </a:lnTo>
                  <a:lnTo>
                    <a:pt x="20896" y="104248"/>
                  </a:lnTo>
                  <a:lnTo>
                    <a:pt x="20862" y="103898"/>
                  </a:lnTo>
                  <a:lnTo>
                    <a:pt x="20819" y="103547"/>
                  </a:lnTo>
                  <a:lnTo>
                    <a:pt x="20769" y="103197"/>
                  </a:lnTo>
                  <a:lnTo>
                    <a:pt x="20709" y="102934"/>
                  </a:lnTo>
                  <a:lnTo>
                    <a:pt x="20633" y="102671"/>
                  </a:lnTo>
                  <a:lnTo>
                    <a:pt x="20548" y="102452"/>
                  </a:lnTo>
                  <a:lnTo>
                    <a:pt x="20463" y="102277"/>
                  </a:lnTo>
                  <a:lnTo>
                    <a:pt x="20369" y="102189"/>
                  </a:lnTo>
                  <a:lnTo>
                    <a:pt x="20285" y="102189"/>
                  </a:lnTo>
                  <a:lnTo>
                    <a:pt x="20200" y="102233"/>
                  </a:lnTo>
                  <a:lnTo>
                    <a:pt x="20123" y="102320"/>
                  </a:lnTo>
                  <a:lnTo>
                    <a:pt x="20047" y="102496"/>
                  </a:lnTo>
                  <a:lnTo>
                    <a:pt x="19970" y="102715"/>
                  </a:lnTo>
                  <a:lnTo>
                    <a:pt x="19911" y="102978"/>
                  </a:lnTo>
                  <a:lnTo>
                    <a:pt x="19885" y="101838"/>
                  </a:lnTo>
                  <a:lnTo>
                    <a:pt x="19843" y="100743"/>
                  </a:lnTo>
                  <a:lnTo>
                    <a:pt x="19801" y="99604"/>
                  </a:lnTo>
                  <a:lnTo>
                    <a:pt x="19741" y="98508"/>
                  </a:lnTo>
                  <a:lnTo>
                    <a:pt x="19673" y="97413"/>
                  </a:lnTo>
                  <a:lnTo>
                    <a:pt x="19605" y="96361"/>
                  </a:lnTo>
                  <a:lnTo>
                    <a:pt x="19461" y="94301"/>
                  </a:lnTo>
                  <a:lnTo>
                    <a:pt x="19376" y="93162"/>
                  </a:lnTo>
                  <a:lnTo>
                    <a:pt x="19291" y="92067"/>
                  </a:lnTo>
                  <a:lnTo>
                    <a:pt x="19189" y="90927"/>
                  </a:lnTo>
                  <a:lnTo>
                    <a:pt x="19087" y="89832"/>
                  </a:lnTo>
                  <a:lnTo>
                    <a:pt x="18977" y="88736"/>
                  </a:lnTo>
                  <a:lnTo>
                    <a:pt x="18867" y="87641"/>
                  </a:lnTo>
                  <a:lnTo>
                    <a:pt x="18748" y="86589"/>
                  </a:lnTo>
                  <a:lnTo>
                    <a:pt x="18620" y="85537"/>
                  </a:lnTo>
                  <a:lnTo>
                    <a:pt x="19368" y="88605"/>
                  </a:lnTo>
                  <a:lnTo>
                    <a:pt x="19741" y="90138"/>
                  </a:lnTo>
                  <a:lnTo>
                    <a:pt x="20098" y="91716"/>
                  </a:lnTo>
                  <a:lnTo>
                    <a:pt x="20522" y="93644"/>
                  </a:lnTo>
                  <a:lnTo>
                    <a:pt x="20930" y="95660"/>
                  </a:lnTo>
                  <a:lnTo>
                    <a:pt x="21066" y="96361"/>
                  </a:lnTo>
                  <a:lnTo>
                    <a:pt x="21202" y="97106"/>
                  </a:lnTo>
                  <a:lnTo>
                    <a:pt x="21346" y="97807"/>
                  </a:lnTo>
                  <a:lnTo>
                    <a:pt x="21422" y="98157"/>
                  </a:lnTo>
                  <a:lnTo>
                    <a:pt x="21507" y="98420"/>
                  </a:lnTo>
                  <a:lnTo>
                    <a:pt x="21490" y="98464"/>
                  </a:lnTo>
                  <a:lnTo>
                    <a:pt x="21414" y="98902"/>
                  </a:lnTo>
                  <a:lnTo>
                    <a:pt x="21354" y="99341"/>
                  </a:lnTo>
                  <a:lnTo>
                    <a:pt x="21312" y="99823"/>
                  </a:lnTo>
                  <a:lnTo>
                    <a:pt x="21286" y="100305"/>
                  </a:lnTo>
                  <a:lnTo>
                    <a:pt x="21286" y="100568"/>
                  </a:lnTo>
                  <a:lnTo>
                    <a:pt x="21286" y="100831"/>
                  </a:lnTo>
                  <a:lnTo>
                    <a:pt x="21295" y="101093"/>
                  </a:lnTo>
                  <a:lnTo>
                    <a:pt x="21303" y="101356"/>
                  </a:lnTo>
                  <a:lnTo>
                    <a:pt x="21329" y="101619"/>
                  </a:lnTo>
                  <a:lnTo>
                    <a:pt x="21346" y="101882"/>
                  </a:lnTo>
                  <a:lnTo>
                    <a:pt x="21380" y="102101"/>
                  </a:lnTo>
                  <a:lnTo>
                    <a:pt x="21414" y="102364"/>
                  </a:lnTo>
                  <a:lnTo>
                    <a:pt x="21482" y="102715"/>
                  </a:lnTo>
                  <a:lnTo>
                    <a:pt x="21558" y="103022"/>
                  </a:lnTo>
                  <a:lnTo>
                    <a:pt x="21643" y="103284"/>
                  </a:lnTo>
                  <a:lnTo>
                    <a:pt x="21728" y="103460"/>
                  </a:lnTo>
                  <a:lnTo>
                    <a:pt x="21821" y="103591"/>
                  </a:lnTo>
                  <a:lnTo>
                    <a:pt x="21915" y="103723"/>
                  </a:lnTo>
                  <a:lnTo>
                    <a:pt x="22008" y="103766"/>
                  </a:lnTo>
                  <a:lnTo>
                    <a:pt x="22110" y="103810"/>
                  </a:lnTo>
                  <a:lnTo>
                    <a:pt x="22042" y="104336"/>
                  </a:lnTo>
                  <a:lnTo>
                    <a:pt x="21983" y="104862"/>
                  </a:lnTo>
                  <a:lnTo>
                    <a:pt x="21923" y="105388"/>
                  </a:lnTo>
                  <a:lnTo>
                    <a:pt x="21872" y="105957"/>
                  </a:lnTo>
                  <a:lnTo>
                    <a:pt x="21838" y="106527"/>
                  </a:lnTo>
                  <a:lnTo>
                    <a:pt x="21821" y="107141"/>
                  </a:lnTo>
                  <a:lnTo>
                    <a:pt x="21813" y="107710"/>
                  </a:lnTo>
                  <a:lnTo>
                    <a:pt x="21821" y="108368"/>
                  </a:lnTo>
                  <a:lnTo>
                    <a:pt x="21847" y="108850"/>
                  </a:lnTo>
                  <a:lnTo>
                    <a:pt x="21872" y="109332"/>
                  </a:lnTo>
                  <a:lnTo>
                    <a:pt x="21923" y="109770"/>
                  </a:lnTo>
                  <a:lnTo>
                    <a:pt x="21974" y="110208"/>
                  </a:lnTo>
                  <a:lnTo>
                    <a:pt x="22042" y="110602"/>
                  </a:lnTo>
                  <a:lnTo>
                    <a:pt x="22110" y="110909"/>
                  </a:lnTo>
                  <a:lnTo>
                    <a:pt x="22195" y="111172"/>
                  </a:lnTo>
                  <a:lnTo>
                    <a:pt x="22288" y="111391"/>
                  </a:lnTo>
                  <a:lnTo>
                    <a:pt x="22390" y="111479"/>
                  </a:lnTo>
                  <a:lnTo>
                    <a:pt x="22492" y="111435"/>
                  </a:lnTo>
                  <a:lnTo>
                    <a:pt x="22585" y="111347"/>
                  </a:lnTo>
                  <a:lnTo>
                    <a:pt x="22679" y="111172"/>
                  </a:lnTo>
                  <a:lnTo>
                    <a:pt x="22772" y="110909"/>
                  </a:lnTo>
                  <a:lnTo>
                    <a:pt x="22849" y="110602"/>
                  </a:lnTo>
                  <a:lnTo>
                    <a:pt x="22917" y="110208"/>
                  </a:lnTo>
                  <a:lnTo>
                    <a:pt x="22976" y="109770"/>
                  </a:lnTo>
                  <a:lnTo>
                    <a:pt x="23010" y="109463"/>
                  </a:lnTo>
                  <a:lnTo>
                    <a:pt x="23035" y="109156"/>
                  </a:lnTo>
                  <a:lnTo>
                    <a:pt x="23052" y="108850"/>
                  </a:lnTo>
                  <a:lnTo>
                    <a:pt x="23069" y="108543"/>
                  </a:lnTo>
                  <a:lnTo>
                    <a:pt x="23069" y="108192"/>
                  </a:lnTo>
                  <a:lnTo>
                    <a:pt x="23078" y="107886"/>
                  </a:lnTo>
                  <a:lnTo>
                    <a:pt x="23069" y="107228"/>
                  </a:lnTo>
                  <a:lnTo>
                    <a:pt x="23154" y="107579"/>
                  </a:lnTo>
                  <a:lnTo>
                    <a:pt x="23239" y="107886"/>
                  </a:lnTo>
                  <a:lnTo>
                    <a:pt x="23341" y="108105"/>
                  </a:lnTo>
                  <a:lnTo>
                    <a:pt x="23435" y="108236"/>
                  </a:lnTo>
                  <a:lnTo>
                    <a:pt x="23485" y="108280"/>
                  </a:lnTo>
                  <a:lnTo>
                    <a:pt x="23587" y="108280"/>
                  </a:lnTo>
                  <a:lnTo>
                    <a:pt x="23638" y="108236"/>
                  </a:lnTo>
                  <a:lnTo>
                    <a:pt x="23689" y="108148"/>
                  </a:lnTo>
                  <a:lnTo>
                    <a:pt x="23749" y="108017"/>
                  </a:lnTo>
                  <a:lnTo>
                    <a:pt x="23800" y="107886"/>
                  </a:lnTo>
                  <a:lnTo>
                    <a:pt x="23851" y="107710"/>
                  </a:lnTo>
                  <a:lnTo>
                    <a:pt x="23919" y="107403"/>
                  </a:lnTo>
                  <a:lnTo>
                    <a:pt x="23969" y="107053"/>
                  </a:lnTo>
                  <a:lnTo>
                    <a:pt x="24012" y="106659"/>
                  </a:lnTo>
                  <a:lnTo>
                    <a:pt x="24037" y="106264"/>
                  </a:lnTo>
                  <a:lnTo>
                    <a:pt x="24046" y="105826"/>
                  </a:lnTo>
                  <a:lnTo>
                    <a:pt x="24037" y="105388"/>
                  </a:lnTo>
                  <a:lnTo>
                    <a:pt x="24020" y="104950"/>
                  </a:lnTo>
                  <a:lnTo>
                    <a:pt x="23978" y="104555"/>
                  </a:lnTo>
                  <a:lnTo>
                    <a:pt x="23927" y="104161"/>
                  </a:lnTo>
                  <a:lnTo>
                    <a:pt x="23868" y="103810"/>
                  </a:lnTo>
                  <a:lnTo>
                    <a:pt x="23800" y="103547"/>
                  </a:lnTo>
                  <a:lnTo>
                    <a:pt x="23732" y="103328"/>
                  </a:lnTo>
                  <a:lnTo>
                    <a:pt x="23783" y="103109"/>
                  </a:lnTo>
                  <a:lnTo>
                    <a:pt x="23825" y="102890"/>
                  </a:lnTo>
                  <a:lnTo>
                    <a:pt x="23868" y="102627"/>
                  </a:lnTo>
                  <a:lnTo>
                    <a:pt x="23902" y="102320"/>
                  </a:lnTo>
                  <a:lnTo>
                    <a:pt x="23935" y="102014"/>
                  </a:lnTo>
                  <a:lnTo>
                    <a:pt x="23952" y="101707"/>
                  </a:lnTo>
                  <a:lnTo>
                    <a:pt x="23978" y="101400"/>
                  </a:lnTo>
                  <a:lnTo>
                    <a:pt x="23986" y="101050"/>
                  </a:lnTo>
                  <a:lnTo>
                    <a:pt x="23986" y="100743"/>
                  </a:lnTo>
                  <a:lnTo>
                    <a:pt x="23986" y="100392"/>
                  </a:lnTo>
                  <a:lnTo>
                    <a:pt x="23969" y="100042"/>
                  </a:lnTo>
                  <a:lnTo>
                    <a:pt x="23952" y="99735"/>
                  </a:lnTo>
                  <a:lnTo>
                    <a:pt x="23927" y="99384"/>
                  </a:lnTo>
                  <a:lnTo>
                    <a:pt x="23885" y="99078"/>
                  </a:lnTo>
                  <a:lnTo>
                    <a:pt x="23842" y="98771"/>
                  </a:lnTo>
                  <a:lnTo>
                    <a:pt x="23791" y="98464"/>
                  </a:lnTo>
                  <a:lnTo>
                    <a:pt x="23723" y="98201"/>
                  </a:lnTo>
                  <a:lnTo>
                    <a:pt x="23647" y="97982"/>
                  </a:lnTo>
                  <a:lnTo>
                    <a:pt x="23579" y="97807"/>
                  </a:lnTo>
                  <a:lnTo>
                    <a:pt x="23502" y="97675"/>
                  </a:lnTo>
                  <a:lnTo>
                    <a:pt x="23435" y="97632"/>
                  </a:lnTo>
                  <a:lnTo>
                    <a:pt x="23290" y="97632"/>
                  </a:lnTo>
                  <a:lnTo>
                    <a:pt x="23214" y="97719"/>
                  </a:lnTo>
                  <a:lnTo>
                    <a:pt x="23146" y="97851"/>
                  </a:lnTo>
                  <a:lnTo>
                    <a:pt x="23086" y="98026"/>
                  </a:lnTo>
                  <a:lnTo>
                    <a:pt x="23027" y="98201"/>
                  </a:lnTo>
                  <a:lnTo>
                    <a:pt x="22968" y="98420"/>
                  </a:lnTo>
                  <a:lnTo>
                    <a:pt x="22917" y="98727"/>
                  </a:lnTo>
                  <a:lnTo>
                    <a:pt x="22866" y="98990"/>
                  </a:lnTo>
                  <a:lnTo>
                    <a:pt x="22823" y="99341"/>
                  </a:lnTo>
                  <a:lnTo>
                    <a:pt x="22798" y="99691"/>
                  </a:lnTo>
                  <a:lnTo>
                    <a:pt x="22738" y="99341"/>
                  </a:lnTo>
                  <a:lnTo>
                    <a:pt x="22679" y="99034"/>
                  </a:lnTo>
                  <a:lnTo>
                    <a:pt x="22611" y="98771"/>
                  </a:lnTo>
                  <a:lnTo>
                    <a:pt x="22552" y="98508"/>
                  </a:lnTo>
                  <a:lnTo>
                    <a:pt x="22475" y="98245"/>
                  </a:lnTo>
                  <a:lnTo>
                    <a:pt x="22399" y="98070"/>
                  </a:lnTo>
                  <a:lnTo>
                    <a:pt x="22322" y="97895"/>
                  </a:lnTo>
                  <a:lnTo>
                    <a:pt x="22246" y="97763"/>
                  </a:lnTo>
                  <a:lnTo>
                    <a:pt x="22169" y="97632"/>
                  </a:lnTo>
                  <a:lnTo>
                    <a:pt x="22085" y="97588"/>
                  </a:lnTo>
                  <a:lnTo>
                    <a:pt x="22008" y="97544"/>
                  </a:lnTo>
                  <a:lnTo>
                    <a:pt x="21923" y="97588"/>
                  </a:lnTo>
                  <a:lnTo>
                    <a:pt x="21847" y="97632"/>
                  </a:lnTo>
                  <a:lnTo>
                    <a:pt x="21762" y="97719"/>
                  </a:lnTo>
                  <a:lnTo>
                    <a:pt x="21685" y="97895"/>
                  </a:lnTo>
                  <a:lnTo>
                    <a:pt x="21609" y="98070"/>
                  </a:lnTo>
                  <a:lnTo>
                    <a:pt x="21550" y="97632"/>
                  </a:lnTo>
                  <a:lnTo>
                    <a:pt x="21482" y="97150"/>
                  </a:lnTo>
                  <a:lnTo>
                    <a:pt x="21405" y="96755"/>
                  </a:lnTo>
                  <a:lnTo>
                    <a:pt x="21329" y="96317"/>
                  </a:lnTo>
                  <a:lnTo>
                    <a:pt x="21006" y="94783"/>
                  </a:lnTo>
                  <a:lnTo>
                    <a:pt x="20599" y="92811"/>
                  </a:lnTo>
                  <a:lnTo>
                    <a:pt x="20183" y="90883"/>
                  </a:lnTo>
                  <a:lnTo>
                    <a:pt x="19758" y="88955"/>
                  </a:lnTo>
                  <a:lnTo>
                    <a:pt x="19325" y="87027"/>
                  </a:lnTo>
                  <a:lnTo>
                    <a:pt x="19096" y="86107"/>
                  </a:lnTo>
                  <a:lnTo>
                    <a:pt x="18875" y="85231"/>
                  </a:lnTo>
                  <a:lnTo>
                    <a:pt x="18646" y="84354"/>
                  </a:lnTo>
                  <a:lnTo>
                    <a:pt x="18408" y="83565"/>
                  </a:lnTo>
                  <a:lnTo>
                    <a:pt x="18374" y="83478"/>
                  </a:lnTo>
                  <a:lnTo>
                    <a:pt x="18119" y="81506"/>
                  </a:lnTo>
                  <a:lnTo>
                    <a:pt x="17856" y="79578"/>
                  </a:lnTo>
                  <a:lnTo>
                    <a:pt x="17576" y="77694"/>
                  </a:lnTo>
                  <a:lnTo>
                    <a:pt x="17279" y="75897"/>
                  </a:lnTo>
                  <a:lnTo>
                    <a:pt x="16888" y="73662"/>
                  </a:lnTo>
                  <a:lnTo>
                    <a:pt x="16506" y="71427"/>
                  </a:lnTo>
                  <a:lnTo>
                    <a:pt x="16370" y="70595"/>
                  </a:lnTo>
                  <a:lnTo>
                    <a:pt x="16243" y="69718"/>
                  </a:lnTo>
                  <a:lnTo>
                    <a:pt x="15988" y="68009"/>
                  </a:lnTo>
                  <a:lnTo>
                    <a:pt x="15988" y="67922"/>
                  </a:lnTo>
                  <a:lnTo>
                    <a:pt x="16336" y="68886"/>
                  </a:lnTo>
                  <a:lnTo>
                    <a:pt x="16676" y="69762"/>
                  </a:lnTo>
                  <a:lnTo>
                    <a:pt x="17024" y="70595"/>
                  </a:lnTo>
                  <a:lnTo>
                    <a:pt x="17381" y="71384"/>
                  </a:lnTo>
                  <a:lnTo>
                    <a:pt x="17737" y="72085"/>
                  </a:lnTo>
                  <a:lnTo>
                    <a:pt x="18060" y="72654"/>
                  </a:lnTo>
                  <a:lnTo>
                    <a:pt x="18383" y="73224"/>
                  </a:lnTo>
                  <a:lnTo>
                    <a:pt x="18552" y="73487"/>
                  </a:lnTo>
                  <a:lnTo>
                    <a:pt x="18722" y="73706"/>
                  </a:lnTo>
                  <a:lnTo>
                    <a:pt x="18892" y="73881"/>
                  </a:lnTo>
                  <a:lnTo>
                    <a:pt x="19062" y="74013"/>
                  </a:lnTo>
                  <a:lnTo>
                    <a:pt x="19019" y="74363"/>
                  </a:lnTo>
                  <a:lnTo>
                    <a:pt x="18994" y="74714"/>
                  </a:lnTo>
                  <a:lnTo>
                    <a:pt x="18969" y="75064"/>
                  </a:lnTo>
                  <a:lnTo>
                    <a:pt x="18952" y="75459"/>
                  </a:lnTo>
                  <a:lnTo>
                    <a:pt x="18952" y="75809"/>
                  </a:lnTo>
                  <a:lnTo>
                    <a:pt x="18952" y="76160"/>
                  </a:lnTo>
                  <a:lnTo>
                    <a:pt x="18960" y="76510"/>
                  </a:lnTo>
                  <a:lnTo>
                    <a:pt x="18977" y="76861"/>
                  </a:lnTo>
                  <a:lnTo>
                    <a:pt x="19002" y="77212"/>
                  </a:lnTo>
                  <a:lnTo>
                    <a:pt x="19028" y="77518"/>
                  </a:lnTo>
                  <a:lnTo>
                    <a:pt x="19070" y="77825"/>
                  </a:lnTo>
                  <a:lnTo>
                    <a:pt x="19113" y="78132"/>
                  </a:lnTo>
                  <a:lnTo>
                    <a:pt x="19155" y="78395"/>
                  </a:lnTo>
                  <a:lnTo>
                    <a:pt x="19206" y="78658"/>
                  </a:lnTo>
                  <a:lnTo>
                    <a:pt x="19266" y="78877"/>
                  </a:lnTo>
                  <a:lnTo>
                    <a:pt x="19334" y="79052"/>
                  </a:lnTo>
                  <a:lnTo>
                    <a:pt x="19291" y="79403"/>
                  </a:lnTo>
                  <a:lnTo>
                    <a:pt x="19257" y="79797"/>
                  </a:lnTo>
                  <a:lnTo>
                    <a:pt x="19223" y="80147"/>
                  </a:lnTo>
                  <a:lnTo>
                    <a:pt x="19206" y="80542"/>
                  </a:lnTo>
                  <a:lnTo>
                    <a:pt x="19189" y="80936"/>
                  </a:lnTo>
                  <a:lnTo>
                    <a:pt x="19181" y="81374"/>
                  </a:lnTo>
                  <a:lnTo>
                    <a:pt x="19181" y="81725"/>
                  </a:lnTo>
                  <a:lnTo>
                    <a:pt x="19189" y="82119"/>
                  </a:lnTo>
                  <a:lnTo>
                    <a:pt x="19206" y="82514"/>
                  </a:lnTo>
                  <a:lnTo>
                    <a:pt x="19232" y="82864"/>
                  </a:lnTo>
                  <a:lnTo>
                    <a:pt x="19266" y="83171"/>
                  </a:lnTo>
                  <a:lnTo>
                    <a:pt x="19317" y="83478"/>
                  </a:lnTo>
                  <a:lnTo>
                    <a:pt x="19368" y="83785"/>
                  </a:lnTo>
                  <a:lnTo>
                    <a:pt x="19435" y="84004"/>
                  </a:lnTo>
                  <a:lnTo>
                    <a:pt x="19503" y="84223"/>
                  </a:lnTo>
                  <a:lnTo>
                    <a:pt x="19597" y="84398"/>
                  </a:lnTo>
                  <a:lnTo>
                    <a:pt x="19665" y="84486"/>
                  </a:lnTo>
                  <a:lnTo>
                    <a:pt x="19818" y="84486"/>
                  </a:lnTo>
                  <a:lnTo>
                    <a:pt x="19894" y="84398"/>
                  </a:lnTo>
                  <a:lnTo>
                    <a:pt x="19962" y="84267"/>
                  </a:lnTo>
                  <a:lnTo>
                    <a:pt x="20030" y="84047"/>
                  </a:lnTo>
                  <a:lnTo>
                    <a:pt x="20081" y="83828"/>
                  </a:lnTo>
                  <a:lnTo>
                    <a:pt x="20140" y="83522"/>
                  </a:lnTo>
                  <a:lnTo>
                    <a:pt x="20174" y="83215"/>
                  </a:lnTo>
                  <a:lnTo>
                    <a:pt x="20208" y="82908"/>
                  </a:lnTo>
                  <a:lnTo>
                    <a:pt x="20225" y="82558"/>
                  </a:lnTo>
                  <a:lnTo>
                    <a:pt x="20242" y="82251"/>
                  </a:lnTo>
                  <a:lnTo>
                    <a:pt x="20251" y="81900"/>
                  </a:lnTo>
                  <a:lnTo>
                    <a:pt x="20251" y="81550"/>
                  </a:lnTo>
                  <a:lnTo>
                    <a:pt x="20242" y="80892"/>
                  </a:lnTo>
                  <a:lnTo>
                    <a:pt x="20310" y="81112"/>
                  </a:lnTo>
                  <a:lnTo>
                    <a:pt x="20386" y="81287"/>
                  </a:lnTo>
                  <a:lnTo>
                    <a:pt x="20471" y="81418"/>
                  </a:lnTo>
                  <a:lnTo>
                    <a:pt x="20556" y="81462"/>
                  </a:lnTo>
                  <a:lnTo>
                    <a:pt x="20641" y="81462"/>
                  </a:lnTo>
                  <a:lnTo>
                    <a:pt x="20726" y="81374"/>
                  </a:lnTo>
                  <a:lnTo>
                    <a:pt x="20811" y="81199"/>
                  </a:lnTo>
                  <a:lnTo>
                    <a:pt x="20887" y="80980"/>
                  </a:lnTo>
                  <a:lnTo>
                    <a:pt x="20938" y="80761"/>
                  </a:lnTo>
                  <a:lnTo>
                    <a:pt x="20981" y="80542"/>
                  </a:lnTo>
                  <a:lnTo>
                    <a:pt x="21015" y="80323"/>
                  </a:lnTo>
                  <a:lnTo>
                    <a:pt x="21049" y="80104"/>
                  </a:lnTo>
                  <a:lnTo>
                    <a:pt x="21074" y="79885"/>
                  </a:lnTo>
                  <a:lnTo>
                    <a:pt x="21091" y="79622"/>
                  </a:lnTo>
                  <a:lnTo>
                    <a:pt x="21108" y="79359"/>
                  </a:lnTo>
                  <a:lnTo>
                    <a:pt x="21117" y="79096"/>
                  </a:lnTo>
                  <a:lnTo>
                    <a:pt x="21117" y="78614"/>
                  </a:lnTo>
                  <a:lnTo>
                    <a:pt x="21100" y="78088"/>
                  </a:lnTo>
                  <a:lnTo>
                    <a:pt x="21066" y="77606"/>
                  </a:lnTo>
                  <a:lnTo>
                    <a:pt x="21015" y="77124"/>
                  </a:lnTo>
                  <a:lnTo>
                    <a:pt x="21083" y="77036"/>
                  </a:lnTo>
                  <a:lnTo>
                    <a:pt x="21142" y="76861"/>
                  </a:lnTo>
                  <a:lnTo>
                    <a:pt x="21193" y="76686"/>
                  </a:lnTo>
                  <a:lnTo>
                    <a:pt x="21244" y="76423"/>
                  </a:lnTo>
                  <a:lnTo>
                    <a:pt x="21295" y="76204"/>
                  </a:lnTo>
                  <a:lnTo>
                    <a:pt x="21329" y="75897"/>
                  </a:lnTo>
                  <a:lnTo>
                    <a:pt x="21363" y="75590"/>
                  </a:lnTo>
                  <a:lnTo>
                    <a:pt x="21388" y="75283"/>
                  </a:lnTo>
                  <a:lnTo>
                    <a:pt x="21405" y="74933"/>
                  </a:lnTo>
                  <a:lnTo>
                    <a:pt x="21422" y="74582"/>
                  </a:lnTo>
                  <a:lnTo>
                    <a:pt x="21422" y="74232"/>
                  </a:lnTo>
                  <a:lnTo>
                    <a:pt x="21414" y="73881"/>
                  </a:lnTo>
                  <a:lnTo>
                    <a:pt x="21397" y="73487"/>
                  </a:lnTo>
                  <a:lnTo>
                    <a:pt x="21371" y="73136"/>
                  </a:lnTo>
                  <a:lnTo>
                    <a:pt x="21337" y="72786"/>
                  </a:lnTo>
                  <a:lnTo>
                    <a:pt x="21295" y="72435"/>
                  </a:lnTo>
                  <a:lnTo>
                    <a:pt x="21227" y="72041"/>
                  </a:lnTo>
                  <a:lnTo>
                    <a:pt x="21151" y="71734"/>
                  </a:lnTo>
                  <a:lnTo>
                    <a:pt x="21074" y="71471"/>
                  </a:lnTo>
                  <a:lnTo>
                    <a:pt x="20989" y="71296"/>
                  </a:lnTo>
                  <a:lnTo>
                    <a:pt x="20904" y="71208"/>
                  </a:lnTo>
                  <a:lnTo>
                    <a:pt x="20819" y="71164"/>
                  </a:lnTo>
                  <a:lnTo>
                    <a:pt x="20743" y="71208"/>
                  </a:lnTo>
                  <a:lnTo>
                    <a:pt x="20658" y="71296"/>
                  </a:lnTo>
                  <a:lnTo>
                    <a:pt x="20573" y="71427"/>
                  </a:lnTo>
                  <a:lnTo>
                    <a:pt x="20497" y="71603"/>
                  </a:lnTo>
                  <a:lnTo>
                    <a:pt x="20420" y="71866"/>
                  </a:lnTo>
                  <a:lnTo>
                    <a:pt x="20344" y="72128"/>
                  </a:lnTo>
                  <a:lnTo>
                    <a:pt x="20276" y="72435"/>
                  </a:lnTo>
                  <a:lnTo>
                    <a:pt x="20217" y="72786"/>
                  </a:lnTo>
                  <a:lnTo>
                    <a:pt x="20166" y="73180"/>
                  </a:lnTo>
                  <a:lnTo>
                    <a:pt x="20115" y="73575"/>
                  </a:lnTo>
                  <a:lnTo>
                    <a:pt x="20072" y="73355"/>
                  </a:lnTo>
                  <a:lnTo>
                    <a:pt x="20021" y="73136"/>
                  </a:lnTo>
                  <a:lnTo>
                    <a:pt x="19962" y="72961"/>
                  </a:lnTo>
                  <a:lnTo>
                    <a:pt x="19902" y="72786"/>
                  </a:lnTo>
                  <a:lnTo>
                    <a:pt x="19843" y="72698"/>
                  </a:lnTo>
                  <a:lnTo>
                    <a:pt x="19784" y="72567"/>
                  </a:lnTo>
                  <a:lnTo>
                    <a:pt x="19724" y="72523"/>
                  </a:lnTo>
                  <a:lnTo>
                    <a:pt x="19665" y="72479"/>
                  </a:lnTo>
                  <a:lnTo>
                    <a:pt x="19537" y="72479"/>
                  </a:lnTo>
                  <a:lnTo>
                    <a:pt x="19478" y="72523"/>
                  </a:lnTo>
                  <a:lnTo>
                    <a:pt x="19419" y="72610"/>
                  </a:lnTo>
                  <a:lnTo>
                    <a:pt x="19359" y="72698"/>
                  </a:lnTo>
                  <a:lnTo>
                    <a:pt x="19300" y="72873"/>
                  </a:lnTo>
                  <a:lnTo>
                    <a:pt x="19240" y="73049"/>
                  </a:lnTo>
                  <a:lnTo>
                    <a:pt x="19189" y="73268"/>
                  </a:lnTo>
                  <a:lnTo>
                    <a:pt x="19028" y="72961"/>
                  </a:lnTo>
                  <a:lnTo>
                    <a:pt x="18875" y="72654"/>
                  </a:lnTo>
                  <a:lnTo>
                    <a:pt x="18544" y="72172"/>
                  </a:lnTo>
                  <a:lnTo>
                    <a:pt x="18221" y="71646"/>
                  </a:lnTo>
                  <a:lnTo>
                    <a:pt x="17899" y="71121"/>
                  </a:lnTo>
                  <a:lnTo>
                    <a:pt x="17534" y="70376"/>
                  </a:lnTo>
                  <a:lnTo>
                    <a:pt x="17169" y="69587"/>
                  </a:lnTo>
                  <a:lnTo>
                    <a:pt x="16812" y="68710"/>
                  </a:lnTo>
                  <a:lnTo>
                    <a:pt x="16455" y="67790"/>
                  </a:lnTo>
                  <a:lnTo>
                    <a:pt x="16124" y="66870"/>
                  </a:lnTo>
                  <a:lnTo>
                    <a:pt x="15802" y="65906"/>
                  </a:lnTo>
                  <a:lnTo>
                    <a:pt x="15487" y="64898"/>
                  </a:lnTo>
                  <a:lnTo>
                    <a:pt x="15173" y="63803"/>
                  </a:lnTo>
                  <a:lnTo>
                    <a:pt x="15054" y="63364"/>
                  </a:lnTo>
                  <a:lnTo>
                    <a:pt x="14935" y="62882"/>
                  </a:lnTo>
                  <a:lnTo>
                    <a:pt x="14706" y="61875"/>
                  </a:lnTo>
                  <a:lnTo>
                    <a:pt x="14477" y="60867"/>
                  </a:lnTo>
                  <a:lnTo>
                    <a:pt x="14239" y="59947"/>
                  </a:lnTo>
                  <a:lnTo>
                    <a:pt x="14061" y="58982"/>
                  </a:lnTo>
                  <a:lnTo>
                    <a:pt x="13832" y="57536"/>
                  </a:lnTo>
                  <a:lnTo>
                    <a:pt x="13602" y="56047"/>
                  </a:lnTo>
                  <a:lnTo>
                    <a:pt x="13356" y="54338"/>
                  </a:lnTo>
                  <a:lnTo>
                    <a:pt x="13119" y="52585"/>
                  </a:lnTo>
                  <a:lnTo>
                    <a:pt x="12898" y="50788"/>
                  </a:lnTo>
                  <a:lnTo>
                    <a:pt x="12685" y="48948"/>
                  </a:lnTo>
                  <a:lnTo>
                    <a:pt x="12677" y="48816"/>
                  </a:lnTo>
                  <a:lnTo>
                    <a:pt x="12618" y="48027"/>
                  </a:lnTo>
                  <a:lnTo>
                    <a:pt x="12550" y="47239"/>
                  </a:lnTo>
                  <a:lnTo>
                    <a:pt x="12397" y="45617"/>
                  </a:lnTo>
                  <a:lnTo>
                    <a:pt x="12252" y="44040"/>
                  </a:lnTo>
                  <a:lnTo>
                    <a:pt x="12185" y="43251"/>
                  </a:lnTo>
                  <a:lnTo>
                    <a:pt x="12117" y="42462"/>
                  </a:lnTo>
                  <a:lnTo>
                    <a:pt x="12066" y="41586"/>
                  </a:lnTo>
                  <a:lnTo>
                    <a:pt x="12015" y="40710"/>
                  </a:lnTo>
                  <a:lnTo>
                    <a:pt x="11972" y="39789"/>
                  </a:lnTo>
                  <a:lnTo>
                    <a:pt x="11930" y="38913"/>
                  </a:lnTo>
                  <a:lnTo>
                    <a:pt x="11896" y="37861"/>
                  </a:lnTo>
                  <a:lnTo>
                    <a:pt x="11870" y="36766"/>
                  </a:lnTo>
                  <a:lnTo>
                    <a:pt x="11853" y="35714"/>
                  </a:lnTo>
                  <a:lnTo>
                    <a:pt x="11845" y="34662"/>
                  </a:lnTo>
                  <a:lnTo>
                    <a:pt x="12176" y="26424"/>
                  </a:lnTo>
                  <a:lnTo>
                    <a:pt x="12507" y="18142"/>
                  </a:lnTo>
                  <a:lnTo>
                    <a:pt x="12855" y="9904"/>
                  </a:lnTo>
                  <a:lnTo>
                    <a:pt x="13034" y="5785"/>
                  </a:lnTo>
                  <a:lnTo>
                    <a:pt x="13212" y="1666"/>
                  </a:lnTo>
                  <a:lnTo>
                    <a:pt x="13220" y="1535"/>
                  </a:lnTo>
                  <a:lnTo>
                    <a:pt x="13212" y="1403"/>
                  </a:lnTo>
                  <a:lnTo>
                    <a:pt x="13203" y="1315"/>
                  </a:lnTo>
                  <a:lnTo>
                    <a:pt x="13195" y="1228"/>
                  </a:lnTo>
                  <a:lnTo>
                    <a:pt x="13161" y="1096"/>
                  </a:lnTo>
                  <a:lnTo>
                    <a:pt x="13119" y="1053"/>
                  </a:lnTo>
                  <a:lnTo>
                    <a:pt x="13135" y="702"/>
                  </a:lnTo>
                  <a:lnTo>
                    <a:pt x="13135" y="439"/>
                  </a:lnTo>
                  <a:lnTo>
                    <a:pt x="13119" y="264"/>
                  </a:lnTo>
                  <a:lnTo>
                    <a:pt x="13093" y="132"/>
                  </a:lnTo>
                  <a:lnTo>
                    <a:pt x="13059" y="45"/>
                  </a:lnTo>
                  <a:lnTo>
                    <a:pt x="130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ubtitle 1">
            <a:extLst>
              <a:ext uri="{FF2B5EF4-FFF2-40B4-BE49-F238E27FC236}">
                <a16:creationId xmlns:a16="http://schemas.microsoft.com/office/drawing/2014/main" id="{05F51E3F-A068-4F3E-909E-5B353E33F094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>
            <a:spLocks noGrp="1"/>
          </p:cNvSpPr>
          <p:nvPr>
            <p:ph type="title"/>
          </p:nvPr>
        </p:nvSpPr>
        <p:spPr>
          <a:xfrm>
            <a:off x="705823" y="196932"/>
            <a:ext cx="37456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: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30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30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9" name="Google Shape;429;p55"/>
          <p:cNvSpPr txBox="1">
            <a:spLocks noGrp="1"/>
          </p:cNvSpPr>
          <p:nvPr>
            <p:ph type="subTitle" idx="3"/>
          </p:nvPr>
        </p:nvSpPr>
        <p:spPr>
          <a:xfrm>
            <a:off x="838134" y="779348"/>
            <a:ext cx="23516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 hoạch trong tương lai</a:t>
            </a:r>
            <a:endParaRPr sz="16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Cách viết kế hoạch trong tương lai bằng tiếng Anh">
            <a:extLst>
              <a:ext uri="{FF2B5EF4-FFF2-40B4-BE49-F238E27FC236}">
                <a16:creationId xmlns:a16="http://schemas.microsoft.com/office/drawing/2014/main" id="{5374772F-5BCE-4C47-A575-755FAB63F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34" y="1295460"/>
            <a:ext cx="4037270" cy="249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Google Shape;429;p55">
            <a:extLst>
              <a:ext uri="{FF2B5EF4-FFF2-40B4-BE49-F238E27FC236}">
                <a16:creationId xmlns:a16="http://schemas.microsoft.com/office/drawing/2014/main" id="{0773FA8C-A169-4165-AB69-6F02FF0E22B0}"/>
              </a:ext>
            </a:extLst>
          </p:cNvPr>
          <p:cNvSpPr txBox="1">
            <a:spLocks/>
          </p:cNvSpPr>
          <p:nvPr/>
        </p:nvSpPr>
        <p:spPr>
          <a:xfrm>
            <a:off x="5151850" y="1417991"/>
            <a:ext cx="3006866" cy="22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ebas Neue"/>
              <a:buNone/>
              <a:defRPr sz="14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lương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kê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lương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</a:t>
            </a:r>
            <a:endParaRPr lang="en-US" sz="15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Thẻ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thân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sz="15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oogle Shape;5453;p37">
            <a:extLst>
              <a:ext uri="{FF2B5EF4-FFF2-40B4-BE49-F238E27FC236}">
                <a16:creationId xmlns:a16="http://schemas.microsoft.com/office/drawing/2014/main" id="{691766A1-E42B-4E2F-9E59-A089F7D74931}"/>
              </a:ext>
            </a:extLst>
          </p:cNvPr>
          <p:cNvGrpSpPr/>
          <p:nvPr/>
        </p:nvGrpSpPr>
        <p:grpSpPr>
          <a:xfrm rot="18553674">
            <a:off x="7391136" y="3020958"/>
            <a:ext cx="1829458" cy="2361505"/>
            <a:chOff x="-223013" y="2447319"/>
            <a:chExt cx="1996953" cy="3027630"/>
          </a:xfrm>
        </p:grpSpPr>
        <p:pic>
          <p:nvPicPr>
            <p:cNvPr id="18" name="Google Shape;5454;p37">
              <a:extLst>
                <a:ext uri="{FF2B5EF4-FFF2-40B4-BE49-F238E27FC236}">
                  <a16:creationId xmlns:a16="http://schemas.microsoft.com/office/drawing/2014/main" id="{CE4BEED3-471C-474F-97DC-7DF7CC2D29D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23013" y="2447319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5455;p37">
              <a:extLst>
                <a:ext uri="{FF2B5EF4-FFF2-40B4-BE49-F238E27FC236}">
                  <a16:creationId xmlns:a16="http://schemas.microsoft.com/office/drawing/2014/main" id="{3EEF5FEC-B8C0-45A6-8E16-CE1146085AE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448;p56">
            <a:extLst>
              <a:ext uri="{FF2B5EF4-FFF2-40B4-BE49-F238E27FC236}">
                <a16:creationId xmlns:a16="http://schemas.microsoft.com/office/drawing/2014/main" id="{6289C24A-17ED-4065-B81B-6705011C1A4A}"/>
              </a:ext>
            </a:extLst>
          </p:cNvPr>
          <p:cNvSpPr/>
          <p:nvPr/>
        </p:nvSpPr>
        <p:spPr>
          <a:xfrm rot="7209284">
            <a:off x="7296754" y="133640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1;p56">
            <a:extLst>
              <a:ext uri="{FF2B5EF4-FFF2-40B4-BE49-F238E27FC236}">
                <a16:creationId xmlns:a16="http://schemas.microsoft.com/office/drawing/2014/main" id="{778E3C25-9BE4-4B7F-9E2A-C6103CF46A4F}"/>
              </a:ext>
            </a:extLst>
          </p:cNvPr>
          <p:cNvSpPr/>
          <p:nvPr/>
        </p:nvSpPr>
        <p:spPr>
          <a:xfrm rot="8415252">
            <a:off x="7516530" y="203046"/>
            <a:ext cx="288750" cy="589520"/>
          </a:xfrm>
          <a:custGeom>
            <a:avLst/>
            <a:gdLst/>
            <a:ahLst/>
            <a:cxnLst/>
            <a:rect l="l" t="t" r="r" b="b"/>
            <a:pathLst>
              <a:path w="44219" h="87014" extrusionOk="0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C52E8779-4BC2-408A-A023-C94EF3E3CDB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>
            <a:spLocks noGrp="1"/>
          </p:cNvSpPr>
          <p:nvPr>
            <p:ph type="title"/>
          </p:nvPr>
        </p:nvSpPr>
        <p:spPr>
          <a:xfrm>
            <a:off x="544560" y="307877"/>
            <a:ext cx="71817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9 : Demo những luồng chức năng chính </a:t>
            </a:r>
            <a:endParaRPr sz="30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6" name="Google Shape;446;p56"/>
          <p:cNvSpPr txBox="1">
            <a:spLocks noGrp="1"/>
          </p:cNvSpPr>
          <p:nvPr>
            <p:ph type="subTitle" idx="8"/>
          </p:nvPr>
        </p:nvSpPr>
        <p:spPr>
          <a:xfrm>
            <a:off x="780551" y="1141228"/>
            <a:ext cx="1643672" cy="928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. Bán hàng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"/>
              </a:spcAft>
              <a:buClrTx/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 đơn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00"/>
              </a:spcAft>
              <a:buClrTx/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Đặt hàng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7" name="Google Shape;447;p56"/>
          <p:cNvSpPr/>
          <p:nvPr/>
        </p:nvSpPr>
        <p:spPr>
          <a:xfrm rot="10800000">
            <a:off x="898979" y="4395283"/>
            <a:ext cx="728303" cy="728332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6"/>
          <p:cNvSpPr/>
          <p:nvPr/>
        </p:nvSpPr>
        <p:spPr>
          <a:xfrm rot="10800000">
            <a:off x="1121448" y="4471623"/>
            <a:ext cx="283382" cy="575658"/>
          </a:xfrm>
          <a:custGeom>
            <a:avLst/>
            <a:gdLst/>
            <a:ahLst/>
            <a:cxnLst/>
            <a:rect l="l" t="t" r="r" b="b"/>
            <a:pathLst>
              <a:path w="43397" h="84968" extrusionOk="0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46;p56">
            <a:extLst>
              <a:ext uri="{FF2B5EF4-FFF2-40B4-BE49-F238E27FC236}">
                <a16:creationId xmlns:a16="http://schemas.microsoft.com/office/drawing/2014/main" id="{A2C44446-B4EB-4D51-930C-F0DF06280716}"/>
              </a:ext>
            </a:extLst>
          </p:cNvPr>
          <p:cNvSpPr txBox="1">
            <a:spLocks/>
          </p:cNvSpPr>
          <p:nvPr/>
        </p:nvSpPr>
        <p:spPr>
          <a:xfrm>
            <a:off x="4476098" y="1141227"/>
            <a:ext cx="2524777" cy="137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Thống kê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ngày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tháng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 doanh thu năm </a:t>
            </a:r>
          </a:p>
          <a:p>
            <a:pPr marL="285750" indent="-285750">
              <a:spcAft>
                <a:spcPts val="100"/>
              </a:spcAft>
              <a:buFontTx/>
              <a:buChar char="-"/>
            </a:pPr>
            <a:endParaRPr lang="vi-VN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446;p56">
            <a:extLst>
              <a:ext uri="{FF2B5EF4-FFF2-40B4-BE49-F238E27FC236}">
                <a16:creationId xmlns:a16="http://schemas.microsoft.com/office/drawing/2014/main" id="{2564CAB7-D54C-47E0-B82B-C6CDBD320FAB}"/>
              </a:ext>
            </a:extLst>
          </p:cNvPr>
          <p:cNvSpPr txBox="1">
            <a:spLocks/>
          </p:cNvSpPr>
          <p:nvPr/>
        </p:nvSpPr>
        <p:spPr>
          <a:xfrm>
            <a:off x="720300" y="2768255"/>
            <a:ext cx="1643672" cy="81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00"/>
              </a:spcAft>
            </a:pPr>
            <a:r>
              <a:rPr lang="vi-VN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Khuyến mãi </a:t>
            </a:r>
          </a:p>
          <a:p>
            <a:pPr marL="0" indent="0">
              <a:spcAft>
                <a:spcPts val="1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Tạo khuyến mãi </a:t>
            </a:r>
            <a:endParaRPr lang="vi-VN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Google Shape;644;p66">
            <a:extLst>
              <a:ext uri="{FF2B5EF4-FFF2-40B4-BE49-F238E27FC236}">
                <a16:creationId xmlns:a16="http://schemas.microsoft.com/office/drawing/2014/main" id="{A080B4CC-3BDF-4215-821F-C46A68775F6C}"/>
              </a:ext>
            </a:extLst>
          </p:cNvPr>
          <p:cNvSpPr/>
          <p:nvPr/>
        </p:nvSpPr>
        <p:spPr>
          <a:xfrm rot="10800000">
            <a:off x="8421698" y="307877"/>
            <a:ext cx="563923" cy="584879"/>
          </a:xfrm>
          <a:custGeom>
            <a:avLst/>
            <a:gdLst/>
            <a:ahLst/>
            <a:cxnLst/>
            <a:rect l="l" t="t" r="r" b="b"/>
            <a:pathLst>
              <a:path w="103710" h="103702" extrusionOk="0">
                <a:moveTo>
                  <a:pt x="51192" y="1"/>
                </a:moveTo>
                <a:lnTo>
                  <a:pt x="50522" y="13"/>
                </a:lnTo>
                <a:lnTo>
                  <a:pt x="49852" y="39"/>
                </a:lnTo>
                <a:lnTo>
                  <a:pt x="49183" y="64"/>
                </a:lnTo>
                <a:lnTo>
                  <a:pt x="48526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55" y="266"/>
                </a:lnTo>
                <a:lnTo>
                  <a:pt x="45898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77" y="809"/>
                </a:lnTo>
                <a:lnTo>
                  <a:pt x="42045" y="923"/>
                </a:lnTo>
                <a:lnTo>
                  <a:pt x="41401" y="1049"/>
                </a:lnTo>
                <a:lnTo>
                  <a:pt x="40769" y="1188"/>
                </a:lnTo>
                <a:lnTo>
                  <a:pt x="40150" y="1327"/>
                </a:lnTo>
                <a:lnTo>
                  <a:pt x="39518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25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4"/>
                </a:lnTo>
                <a:lnTo>
                  <a:pt x="32848" y="3601"/>
                </a:lnTo>
                <a:lnTo>
                  <a:pt x="32254" y="3828"/>
                </a:lnTo>
                <a:lnTo>
                  <a:pt x="31673" y="4068"/>
                </a:lnTo>
                <a:lnTo>
                  <a:pt x="31092" y="4321"/>
                </a:lnTo>
                <a:lnTo>
                  <a:pt x="30510" y="4574"/>
                </a:lnTo>
                <a:lnTo>
                  <a:pt x="29942" y="4839"/>
                </a:lnTo>
                <a:lnTo>
                  <a:pt x="29373" y="5117"/>
                </a:lnTo>
                <a:lnTo>
                  <a:pt x="28805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37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64" y="7504"/>
                </a:lnTo>
                <a:lnTo>
                  <a:pt x="23903" y="8174"/>
                </a:lnTo>
                <a:lnTo>
                  <a:pt x="22867" y="8856"/>
                </a:lnTo>
                <a:lnTo>
                  <a:pt x="21831" y="9564"/>
                </a:lnTo>
                <a:lnTo>
                  <a:pt x="20833" y="10296"/>
                </a:lnTo>
                <a:lnTo>
                  <a:pt x="19835" y="11054"/>
                </a:lnTo>
                <a:lnTo>
                  <a:pt x="18875" y="11837"/>
                </a:lnTo>
                <a:lnTo>
                  <a:pt x="17915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86" y="15185"/>
                </a:lnTo>
                <a:lnTo>
                  <a:pt x="14314" y="16082"/>
                </a:lnTo>
                <a:lnTo>
                  <a:pt x="13468" y="16992"/>
                </a:lnTo>
                <a:lnTo>
                  <a:pt x="12646" y="17914"/>
                </a:lnTo>
                <a:lnTo>
                  <a:pt x="11838" y="18874"/>
                </a:lnTo>
                <a:lnTo>
                  <a:pt x="11055" y="19834"/>
                </a:lnTo>
                <a:lnTo>
                  <a:pt x="10297" y="20832"/>
                </a:lnTo>
                <a:lnTo>
                  <a:pt x="9564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05" y="24963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39" y="29940"/>
                </a:lnTo>
                <a:lnTo>
                  <a:pt x="4586" y="30509"/>
                </a:lnTo>
                <a:lnTo>
                  <a:pt x="4321" y="31090"/>
                </a:lnTo>
                <a:lnTo>
                  <a:pt x="4068" y="31671"/>
                </a:lnTo>
                <a:lnTo>
                  <a:pt x="3828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31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25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794" y="38278"/>
                </a:lnTo>
                <a:lnTo>
                  <a:pt x="1630" y="38897"/>
                </a:lnTo>
                <a:lnTo>
                  <a:pt x="1478" y="39516"/>
                </a:lnTo>
                <a:lnTo>
                  <a:pt x="1327" y="40147"/>
                </a:lnTo>
                <a:lnTo>
                  <a:pt x="1188" y="40766"/>
                </a:lnTo>
                <a:lnTo>
                  <a:pt x="1049" y="41398"/>
                </a:lnTo>
                <a:lnTo>
                  <a:pt x="922" y="42042"/>
                </a:lnTo>
                <a:lnTo>
                  <a:pt x="809" y="42674"/>
                </a:lnTo>
                <a:lnTo>
                  <a:pt x="695" y="43318"/>
                </a:lnTo>
                <a:lnTo>
                  <a:pt x="594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66" y="46552"/>
                </a:lnTo>
                <a:lnTo>
                  <a:pt x="202" y="47209"/>
                </a:lnTo>
                <a:lnTo>
                  <a:pt x="152" y="47866"/>
                </a:lnTo>
                <a:lnTo>
                  <a:pt x="101" y="48523"/>
                </a:lnTo>
                <a:lnTo>
                  <a:pt x="63" y="49180"/>
                </a:lnTo>
                <a:lnTo>
                  <a:pt x="38" y="49849"/>
                </a:lnTo>
                <a:lnTo>
                  <a:pt x="13" y="50519"/>
                </a:lnTo>
                <a:lnTo>
                  <a:pt x="0" y="51188"/>
                </a:lnTo>
                <a:lnTo>
                  <a:pt x="0" y="51858"/>
                </a:lnTo>
                <a:lnTo>
                  <a:pt x="0" y="52527"/>
                </a:lnTo>
                <a:lnTo>
                  <a:pt x="13" y="53197"/>
                </a:lnTo>
                <a:lnTo>
                  <a:pt x="38" y="53854"/>
                </a:lnTo>
                <a:lnTo>
                  <a:pt x="63" y="54523"/>
                </a:lnTo>
                <a:lnTo>
                  <a:pt x="101" y="55180"/>
                </a:lnTo>
                <a:lnTo>
                  <a:pt x="152" y="55850"/>
                </a:lnTo>
                <a:lnTo>
                  <a:pt x="202" y="56506"/>
                </a:lnTo>
                <a:lnTo>
                  <a:pt x="266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594" y="59753"/>
                </a:lnTo>
                <a:lnTo>
                  <a:pt x="695" y="60397"/>
                </a:lnTo>
                <a:lnTo>
                  <a:pt x="809" y="61029"/>
                </a:lnTo>
                <a:lnTo>
                  <a:pt x="922" y="61673"/>
                </a:lnTo>
                <a:lnTo>
                  <a:pt x="1049" y="62305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87"/>
                </a:lnTo>
                <a:lnTo>
                  <a:pt x="1630" y="64819"/>
                </a:lnTo>
                <a:lnTo>
                  <a:pt x="1794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25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31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28" y="71451"/>
                </a:lnTo>
                <a:lnTo>
                  <a:pt x="4068" y="72032"/>
                </a:lnTo>
                <a:lnTo>
                  <a:pt x="4321" y="72613"/>
                </a:lnTo>
                <a:lnTo>
                  <a:pt x="4586" y="73194"/>
                </a:lnTo>
                <a:lnTo>
                  <a:pt x="4839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54" y="76567"/>
                </a:lnTo>
                <a:lnTo>
                  <a:pt x="6557" y="77123"/>
                </a:lnTo>
                <a:lnTo>
                  <a:pt x="6873" y="77666"/>
                </a:lnTo>
                <a:lnTo>
                  <a:pt x="7505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64" y="81873"/>
                </a:lnTo>
                <a:lnTo>
                  <a:pt x="10297" y="82883"/>
                </a:lnTo>
                <a:lnTo>
                  <a:pt x="11055" y="83869"/>
                </a:lnTo>
                <a:lnTo>
                  <a:pt x="11838" y="84841"/>
                </a:lnTo>
                <a:lnTo>
                  <a:pt x="12646" y="85789"/>
                </a:lnTo>
                <a:lnTo>
                  <a:pt x="13468" y="86724"/>
                </a:lnTo>
                <a:lnTo>
                  <a:pt x="14314" y="87633"/>
                </a:lnTo>
                <a:lnTo>
                  <a:pt x="15186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15" y="91069"/>
                </a:lnTo>
                <a:lnTo>
                  <a:pt x="18875" y="91865"/>
                </a:lnTo>
                <a:lnTo>
                  <a:pt x="19835" y="92648"/>
                </a:lnTo>
                <a:lnTo>
                  <a:pt x="20833" y="93406"/>
                </a:lnTo>
                <a:lnTo>
                  <a:pt x="21831" y="94139"/>
                </a:lnTo>
                <a:lnTo>
                  <a:pt x="22867" y="94846"/>
                </a:lnTo>
                <a:lnTo>
                  <a:pt x="23903" y="95541"/>
                </a:lnTo>
                <a:lnTo>
                  <a:pt x="24964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37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64"/>
                </a:lnTo>
                <a:lnTo>
                  <a:pt x="30510" y="99129"/>
                </a:lnTo>
                <a:lnTo>
                  <a:pt x="31092" y="99382"/>
                </a:lnTo>
                <a:lnTo>
                  <a:pt x="31673" y="99634"/>
                </a:lnTo>
                <a:lnTo>
                  <a:pt x="32254" y="99874"/>
                </a:lnTo>
                <a:lnTo>
                  <a:pt x="32848" y="100114"/>
                </a:lnTo>
                <a:lnTo>
                  <a:pt x="33429" y="100342"/>
                </a:lnTo>
                <a:lnTo>
                  <a:pt x="34023" y="100556"/>
                </a:lnTo>
                <a:lnTo>
                  <a:pt x="34629" y="100771"/>
                </a:lnTo>
                <a:lnTo>
                  <a:pt x="35223" y="100986"/>
                </a:lnTo>
                <a:lnTo>
                  <a:pt x="35829" y="101188"/>
                </a:lnTo>
                <a:lnTo>
                  <a:pt x="36436" y="101378"/>
                </a:lnTo>
                <a:lnTo>
                  <a:pt x="37042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18" y="102237"/>
                </a:lnTo>
                <a:lnTo>
                  <a:pt x="40150" y="102376"/>
                </a:lnTo>
                <a:lnTo>
                  <a:pt x="40769" y="102527"/>
                </a:lnTo>
                <a:lnTo>
                  <a:pt x="41401" y="102653"/>
                </a:lnTo>
                <a:lnTo>
                  <a:pt x="42045" y="102780"/>
                </a:lnTo>
                <a:lnTo>
                  <a:pt x="42677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898" y="103373"/>
                </a:lnTo>
                <a:lnTo>
                  <a:pt x="46555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26" y="103601"/>
                </a:lnTo>
                <a:lnTo>
                  <a:pt x="49183" y="103639"/>
                </a:lnTo>
                <a:lnTo>
                  <a:pt x="49852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57" y="103664"/>
                </a:lnTo>
                <a:lnTo>
                  <a:pt x="54527" y="103639"/>
                </a:lnTo>
                <a:lnTo>
                  <a:pt x="55184" y="103601"/>
                </a:lnTo>
                <a:lnTo>
                  <a:pt x="55853" y="103563"/>
                </a:lnTo>
                <a:lnTo>
                  <a:pt x="56510" y="103500"/>
                </a:lnTo>
                <a:lnTo>
                  <a:pt x="57155" y="103437"/>
                </a:lnTo>
                <a:lnTo>
                  <a:pt x="57812" y="103373"/>
                </a:lnTo>
                <a:lnTo>
                  <a:pt x="58456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33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192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49" y="101744"/>
                </a:lnTo>
                <a:lnTo>
                  <a:pt x="66668" y="101567"/>
                </a:lnTo>
                <a:lnTo>
                  <a:pt x="67274" y="101378"/>
                </a:lnTo>
                <a:lnTo>
                  <a:pt x="67881" y="101188"/>
                </a:lnTo>
                <a:lnTo>
                  <a:pt x="68487" y="100986"/>
                </a:lnTo>
                <a:lnTo>
                  <a:pt x="69094" y="100771"/>
                </a:lnTo>
                <a:lnTo>
                  <a:pt x="69687" y="100556"/>
                </a:lnTo>
                <a:lnTo>
                  <a:pt x="70281" y="100342"/>
                </a:lnTo>
                <a:lnTo>
                  <a:pt x="70875" y="100114"/>
                </a:lnTo>
                <a:lnTo>
                  <a:pt x="71456" y="99874"/>
                </a:lnTo>
                <a:lnTo>
                  <a:pt x="72037" y="99634"/>
                </a:lnTo>
                <a:lnTo>
                  <a:pt x="72618" y="99382"/>
                </a:lnTo>
                <a:lnTo>
                  <a:pt x="73199" y="99129"/>
                </a:lnTo>
                <a:lnTo>
                  <a:pt x="73768" y="98864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30"/>
                </a:lnTo>
                <a:lnTo>
                  <a:pt x="76029" y="97752"/>
                </a:lnTo>
                <a:lnTo>
                  <a:pt x="76573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46" y="96198"/>
                </a:lnTo>
                <a:lnTo>
                  <a:pt x="79807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24" y="88518"/>
                </a:lnTo>
                <a:lnTo>
                  <a:pt x="89396" y="87633"/>
                </a:lnTo>
                <a:lnTo>
                  <a:pt x="90242" y="86724"/>
                </a:lnTo>
                <a:lnTo>
                  <a:pt x="91076" y="85789"/>
                </a:lnTo>
                <a:lnTo>
                  <a:pt x="91872" y="84841"/>
                </a:lnTo>
                <a:lnTo>
                  <a:pt x="92655" y="83869"/>
                </a:lnTo>
                <a:lnTo>
                  <a:pt x="93413" y="82883"/>
                </a:lnTo>
                <a:lnTo>
                  <a:pt x="94146" y="81873"/>
                </a:lnTo>
                <a:lnTo>
                  <a:pt x="94853" y="80850"/>
                </a:lnTo>
                <a:lnTo>
                  <a:pt x="95548" y="79801"/>
                </a:lnTo>
                <a:lnTo>
                  <a:pt x="96205" y="78740"/>
                </a:lnTo>
                <a:lnTo>
                  <a:pt x="96850" y="77666"/>
                </a:lnTo>
                <a:lnTo>
                  <a:pt x="97153" y="77123"/>
                </a:lnTo>
                <a:lnTo>
                  <a:pt x="97456" y="76567"/>
                </a:lnTo>
                <a:lnTo>
                  <a:pt x="97759" y="76024"/>
                </a:lnTo>
                <a:lnTo>
                  <a:pt x="98037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71" y="73763"/>
                </a:lnTo>
                <a:lnTo>
                  <a:pt x="99136" y="73194"/>
                </a:lnTo>
                <a:lnTo>
                  <a:pt x="99389" y="72613"/>
                </a:lnTo>
                <a:lnTo>
                  <a:pt x="99642" y="72032"/>
                </a:lnTo>
                <a:lnTo>
                  <a:pt x="99882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64" y="69682"/>
                </a:lnTo>
                <a:lnTo>
                  <a:pt x="100779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16" y="65438"/>
                </a:lnTo>
                <a:lnTo>
                  <a:pt x="102080" y="64819"/>
                </a:lnTo>
                <a:lnTo>
                  <a:pt x="102244" y="64187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5"/>
                </a:lnTo>
                <a:lnTo>
                  <a:pt x="102787" y="61673"/>
                </a:lnTo>
                <a:lnTo>
                  <a:pt x="102901" y="61029"/>
                </a:lnTo>
                <a:lnTo>
                  <a:pt x="103015" y="60397"/>
                </a:lnTo>
                <a:lnTo>
                  <a:pt x="103116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44" y="57151"/>
                </a:lnTo>
                <a:lnTo>
                  <a:pt x="103508" y="56506"/>
                </a:lnTo>
                <a:lnTo>
                  <a:pt x="103571" y="55850"/>
                </a:lnTo>
                <a:lnTo>
                  <a:pt x="103609" y="55180"/>
                </a:lnTo>
                <a:lnTo>
                  <a:pt x="103646" y="54523"/>
                </a:lnTo>
                <a:lnTo>
                  <a:pt x="103672" y="53854"/>
                </a:lnTo>
                <a:lnTo>
                  <a:pt x="103697" y="53197"/>
                </a:lnTo>
                <a:lnTo>
                  <a:pt x="103710" y="52527"/>
                </a:lnTo>
                <a:lnTo>
                  <a:pt x="103710" y="51858"/>
                </a:lnTo>
                <a:lnTo>
                  <a:pt x="103710" y="51188"/>
                </a:lnTo>
                <a:lnTo>
                  <a:pt x="103697" y="50519"/>
                </a:lnTo>
                <a:lnTo>
                  <a:pt x="103672" y="49849"/>
                </a:lnTo>
                <a:lnTo>
                  <a:pt x="103646" y="49180"/>
                </a:lnTo>
                <a:lnTo>
                  <a:pt x="103609" y="48523"/>
                </a:lnTo>
                <a:lnTo>
                  <a:pt x="103571" y="47866"/>
                </a:lnTo>
                <a:lnTo>
                  <a:pt x="103508" y="47209"/>
                </a:lnTo>
                <a:lnTo>
                  <a:pt x="103444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16" y="43962"/>
                </a:lnTo>
                <a:lnTo>
                  <a:pt x="103015" y="43318"/>
                </a:lnTo>
                <a:lnTo>
                  <a:pt x="102901" y="42674"/>
                </a:lnTo>
                <a:lnTo>
                  <a:pt x="102787" y="42042"/>
                </a:lnTo>
                <a:lnTo>
                  <a:pt x="102661" y="41398"/>
                </a:lnTo>
                <a:lnTo>
                  <a:pt x="102535" y="40766"/>
                </a:lnTo>
                <a:lnTo>
                  <a:pt x="102383" y="40147"/>
                </a:lnTo>
                <a:lnTo>
                  <a:pt x="102244" y="39516"/>
                </a:lnTo>
                <a:lnTo>
                  <a:pt x="102080" y="38897"/>
                </a:lnTo>
                <a:lnTo>
                  <a:pt x="101916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79" y="34627"/>
                </a:lnTo>
                <a:lnTo>
                  <a:pt x="100564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82" y="32252"/>
                </a:lnTo>
                <a:lnTo>
                  <a:pt x="99642" y="31671"/>
                </a:lnTo>
                <a:lnTo>
                  <a:pt x="99389" y="31090"/>
                </a:lnTo>
                <a:lnTo>
                  <a:pt x="99136" y="30509"/>
                </a:lnTo>
                <a:lnTo>
                  <a:pt x="98871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36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63"/>
                </a:lnTo>
                <a:lnTo>
                  <a:pt x="95548" y="23902"/>
                </a:lnTo>
                <a:lnTo>
                  <a:pt x="94853" y="22866"/>
                </a:lnTo>
                <a:lnTo>
                  <a:pt x="94146" y="21830"/>
                </a:lnTo>
                <a:lnTo>
                  <a:pt x="93413" y="20832"/>
                </a:lnTo>
                <a:lnTo>
                  <a:pt x="92655" y="19834"/>
                </a:lnTo>
                <a:lnTo>
                  <a:pt x="91872" y="18874"/>
                </a:lnTo>
                <a:lnTo>
                  <a:pt x="91076" y="17914"/>
                </a:lnTo>
                <a:lnTo>
                  <a:pt x="90242" y="16992"/>
                </a:lnTo>
                <a:lnTo>
                  <a:pt x="89396" y="16082"/>
                </a:lnTo>
                <a:lnTo>
                  <a:pt x="88524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07" y="8174"/>
                </a:lnTo>
                <a:lnTo>
                  <a:pt x="78746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73" y="6254"/>
                </a:lnTo>
                <a:lnTo>
                  <a:pt x="76029" y="5963"/>
                </a:lnTo>
                <a:lnTo>
                  <a:pt x="75461" y="5673"/>
                </a:lnTo>
                <a:lnTo>
                  <a:pt x="74905" y="5395"/>
                </a:lnTo>
                <a:lnTo>
                  <a:pt x="74336" y="5117"/>
                </a:lnTo>
                <a:lnTo>
                  <a:pt x="73768" y="4839"/>
                </a:lnTo>
                <a:lnTo>
                  <a:pt x="73199" y="4574"/>
                </a:lnTo>
                <a:lnTo>
                  <a:pt x="72618" y="4321"/>
                </a:lnTo>
                <a:lnTo>
                  <a:pt x="72037" y="4068"/>
                </a:lnTo>
                <a:lnTo>
                  <a:pt x="71456" y="3828"/>
                </a:lnTo>
                <a:lnTo>
                  <a:pt x="70875" y="3601"/>
                </a:lnTo>
                <a:lnTo>
                  <a:pt x="70281" y="3374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25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192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33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56" y="418"/>
                </a:lnTo>
                <a:lnTo>
                  <a:pt x="57812" y="342"/>
                </a:lnTo>
                <a:lnTo>
                  <a:pt x="57155" y="266"/>
                </a:lnTo>
                <a:lnTo>
                  <a:pt x="56510" y="203"/>
                </a:lnTo>
                <a:lnTo>
                  <a:pt x="55853" y="152"/>
                </a:lnTo>
                <a:lnTo>
                  <a:pt x="55184" y="102"/>
                </a:lnTo>
                <a:lnTo>
                  <a:pt x="54527" y="64"/>
                </a:lnTo>
                <a:lnTo>
                  <a:pt x="53857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110;p66">
            <a:extLst>
              <a:ext uri="{FF2B5EF4-FFF2-40B4-BE49-F238E27FC236}">
                <a16:creationId xmlns:a16="http://schemas.microsoft.com/office/drawing/2014/main" id="{C36BE97B-AFB9-45C9-8C19-977B040C2E95}"/>
              </a:ext>
            </a:extLst>
          </p:cNvPr>
          <p:cNvGrpSpPr/>
          <p:nvPr/>
        </p:nvGrpSpPr>
        <p:grpSpPr>
          <a:xfrm>
            <a:off x="8599989" y="347618"/>
            <a:ext cx="207414" cy="529081"/>
            <a:chOff x="2564408" y="7145443"/>
            <a:chExt cx="207414" cy="529081"/>
          </a:xfrm>
        </p:grpSpPr>
        <p:sp>
          <p:nvSpPr>
            <p:cNvPr id="45" name="Google Shape;1111;p66">
              <a:extLst>
                <a:ext uri="{FF2B5EF4-FFF2-40B4-BE49-F238E27FC236}">
                  <a16:creationId xmlns:a16="http://schemas.microsoft.com/office/drawing/2014/main" id="{873EFB3F-8BEB-4F59-A3BC-4916EE7A08D6}"/>
                </a:ext>
              </a:extLst>
            </p:cNvPr>
            <p:cNvSpPr/>
            <p:nvPr/>
          </p:nvSpPr>
          <p:spPr>
            <a:xfrm rot="10800000" flipH="1">
              <a:off x="2614274" y="7238396"/>
              <a:ext cx="76494" cy="75876"/>
            </a:xfrm>
            <a:custGeom>
              <a:avLst/>
              <a:gdLst/>
              <a:ahLst/>
              <a:cxnLst/>
              <a:rect l="l" t="t" r="r" b="b"/>
              <a:pathLst>
                <a:path w="8101" h="27870" extrusionOk="0">
                  <a:moveTo>
                    <a:pt x="3269" y="0"/>
                  </a:moveTo>
                  <a:lnTo>
                    <a:pt x="3167" y="88"/>
                  </a:lnTo>
                  <a:lnTo>
                    <a:pt x="3074" y="176"/>
                  </a:lnTo>
                  <a:lnTo>
                    <a:pt x="2972" y="395"/>
                  </a:lnTo>
                  <a:lnTo>
                    <a:pt x="2878" y="658"/>
                  </a:lnTo>
                  <a:lnTo>
                    <a:pt x="2802" y="964"/>
                  </a:lnTo>
                  <a:lnTo>
                    <a:pt x="2734" y="1271"/>
                  </a:lnTo>
                  <a:lnTo>
                    <a:pt x="2675" y="1622"/>
                  </a:lnTo>
                  <a:lnTo>
                    <a:pt x="2624" y="2016"/>
                  </a:lnTo>
                  <a:lnTo>
                    <a:pt x="2573" y="2410"/>
                  </a:lnTo>
                  <a:lnTo>
                    <a:pt x="2530" y="2849"/>
                  </a:lnTo>
                  <a:lnTo>
                    <a:pt x="2496" y="3287"/>
                  </a:lnTo>
                  <a:lnTo>
                    <a:pt x="2462" y="3725"/>
                  </a:lnTo>
                  <a:lnTo>
                    <a:pt x="2437" y="4295"/>
                  </a:lnTo>
                  <a:lnTo>
                    <a:pt x="2420" y="4996"/>
                  </a:lnTo>
                  <a:lnTo>
                    <a:pt x="2395" y="5697"/>
                  </a:lnTo>
                  <a:lnTo>
                    <a:pt x="2369" y="6442"/>
                  </a:lnTo>
                  <a:lnTo>
                    <a:pt x="2335" y="7143"/>
                  </a:lnTo>
                  <a:lnTo>
                    <a:pt x="2310" y="7450"/>
                  </a:lnTo>
                  <a:lnTo>
                    <a:pt x="2284" y="7757"/>
                  </a:lnTo>
                  <a:lnTo>
                    <a:pt x="2250" y="8019"/>
                  </a:lnTo>
                  <a:lnTo>
                    <a:pt x="2216" y="8239"/>
                  </a:lnTo>
                  <a:lnTo>
                    <a:pt x="2165" y="8458"/>
                  </a:lnTo>
                  <a:lnTo>
                    <a:pt x="2114" y="8589"/>
                  </a:lnTo>
                  <a:lnTo>
                    <a:pt x="1936" y="8940"/>
                  </a:lnTo>
                  <a:lnTo>
                    <a:pt x="1766" y="9334"/>
                  </a:lnTo>
                  <a:lnTo>
                    <a:pt x="1605" y="9772"/>
                  </a:lnTo>
                  <a:lnTo>
                    <a:pt x="1528" y="9991"/>
                  </a:lnTo>
                  <a:lnTo>
                    <a:pt x="1452" y="10254"/>
                  </a:lnTo>
                  <a:lnTo>
                    <a:pt x="1393" y="10561"/>
                  </a:lnTo>
                  <a:lnTo>
                    <a:pt x="1333" y="10912"/>
                  </a:lnTo>
                  <a:lnTo>
                    <a:pt x="1274" y="11262"/>
                  </a:lnTo>
                  <a:lnTo>
                    <a:pt x="1231" y="11613"/>
                  </a:lnTo>
                  <a:lnTo>
                    <a:pt x="1197" y="12051"/>
                  </a:lnTo>
                  <a:lnTo>
                    <a:pt x="1172" y="12533"/>
                  </a:lnTo>
                  <a:lnTo>
                    <a:pt x="1163" y="13015"/>
                  </a:lnTo>
                  <a:lnTo>
                    <a:pt x="1155" y="13585"/>
                  </a:lnTo>
                  <a:lnTo>
                    <a:pt x="1172" y="14198"/>
                  </a:lnTo>
                  <a:lnTo>
                    <a:pt x="1189" y="14812"/>
                  </a:lnTo>
                  <a:lnTo>
                    <a:pt x="1248" y="16038"/>
                  </a:lnTo>
                  <a:lnTo>
                    <a:pt x="1274" y="16652"/>
                  </a:lnTo>
                  <a:lnTo>
                    <a:pt x="1291" y="17265"/>
                  </a:lnTo>
                  <a:lnTo>
                    <a:pt x="1291" y="17879"/>
                  </a:lnTo>
                  <a:lnTo>
                    <a:pt x="1282" y="18186"/>
                  </a:lnTo>
                  <a:lnTo>
                    <a:pt x="1265" y="18492"/>
                  </a:lnTo>
                  <a:lnTo>
                    <a:pt x="1248" y="18799"/>
                  </a:lnTo>
                  <a:lnTo>
                    <a:pt x="1223" y="19106"/>
                  </a:lnTo>
                  <a:lnTo>
                    <a:pt x="1163" y="19632"/>
                  </a:lnTo>
                  <a:lnTo>
                    <a:pt x="1087" y="20114"/>
                  </a:lnTo>
                  <a:lnTo>
                    <a:pt x="1002" y="20552"/>
                  </a:lnTo>
                  <a:lnTo>
                    <a:pt x="909" y="20990"/>
                  </a:lnTo>
                  <a:lnTo>
                    <a:pt x="807" y="21385"/>
                  </a:lnTo>
                  <a:lnTo>
                    <a:pt x="611" y="22042"/>
                  </a:lnTo>
                  <a:lnTo>
                    <a:pt x="442" y="22611"/>
                  </a:lnTo>
                  <a:lnTo>
                    <a:pt x="357" y="22918"/>
                  </a:lnTo>
                  <a:lnTo>
                    <a:pt x="272" y="23269"/>
                  </a:lnTo>
                  <a:lnTo>
                    <a:pt x="187" y="23619"/>
                  </a:lnTo>
                  <a:lnTo>
                    <a:pt x="119" y="24014"/>
                  </a:lnTo>
                  <a:lnTo>
                    <a:pt x="60" y="24408"/>
                  </a:lnTo>
                  <a:lnTo>
                    <a:pt x="17" y="24890"/>
                  </a:lnTo>
                  <a:lnTo>
                    <a:pt x="0" y="25328"/>
                  </a:lnTo>
                  <a:lnTo>
                    <a:pt x="0" y="25723"/>
                  </a:lnTo>
                  <a:lnTo>
                    <a:pt x="17" y="26073"/>
                  </a:lnTo>
                  <a:lnTo>
                    <a:pt x="51" y="26380"/>
                  </a:lnTo>
                  <a:lnTo>
                    <a:pt x="102" y="26599"/>
                  </a:lnTo>
                  <a:lnTo>
                    <a:pt x="161" y="26818"/>
                  </a:lnTo>
                  <a:lnTo>
                    <a:pt x="238" y="26950"/>
                  </a:lnTo>
                  <a:lnTo>
                    <a:pt x="314" y="27037"/>
                  </a:lnTo>
                  <a:lnTo>
                    <a:pt x="586" y="27300"/>
                  </a:lnTo>
                  <a:lnTo>
                    <a:pt x="866" y="27475"/>
                  </a:lnTo>
                  <a:lnTo>
                    <a:pt x="1138" y="27607"/>
                  </a:lnTo>
                  <a:lnTo>
                    <a:pt x="1418" y="27695"/>
                  </a:lnTo>
                  <a:lnTo>
                    <a:pt x="1690" y="27782"/>
                  </a:lnTo>
                  <a:lnTo>
                    <a:pt x="1970" y="27826"/>
                  </a:lnTo>
                  <a:lnTo>
                    <a:pt x="2522" y="27870"/>
                  </a:lnTo>
                  <a:lnTo>
                    <a:pt x="3074" y="27826"/>
                  </a:lnTo>
                  <a:lnTo>
                    <a:pt x="3634" y="27695"/>
                  </a:lnTo>
                  <a:lnTo>
                    <a:pt x="4186" y="27563"/>
                  </a:lnTo>
                  <a:lnTo>
                    <a:pt x="4738" y="27388"/>
                  </a:lnTo>
                  <a:lnTo>
                    <a:pt x="5273" y="27169"/>
                  </a:lnTo>
                  <a:lnTo>
                    <a:pt x="5536" y="27037"/>
                  </a:lnTo>
                  <a:lnTo>
                    <a:pt x="5808" y="26906"/>
                  </a:lnTo>
                  <a:lnTo>
                    <a:pt x="6071" y="26687"/>
                  </a:lnTo>
                  <a:lnTo>
                    <a:pt x="6326" y="26424"/>
                  </a:lnTo>
                  <a:lnTo>
                    <a:pt x="6589" y="26117"/>
                  </a:lnTo>
                  <a:lnTo>
                    <a:pt x="6844" y="25723"/>
                  </a:lnTo>
                  <a:lnTo>
                    <a:pt x="6869" y="25679"/>
                  </a:lnTo>
                  <a:lnTo>
                    <a:pt x="6895" y="25591"/>
                  </a:lnTo>
                  <a:lnTo>
                    <a:pt x="6911" y="25460"/>
                  </a:lnTo>
                  <a:lnTo>
                    <a:pt x="6928" y="25372"/>
                  </a:lnTo>
                  <a:lnTo>
                    <a:pt x="6937" y="25109"/>
                  </a:lnTo>
                  <a:lnTo>
                    <a:pt x="6928" y="24846"/>
                  </a:lnTo>
                  <a:lnTo>
                    <a:pt x="6911" y="24627"/>
                  </a:lnTo>
                  <a:lnTo>
                    <a:pt x="6878" y="24452"/>
                  </a:lnTo>
                  <a:lnTo>
                    <a:pt x="6852" y="24408"/>
                  </a:lnTo>
                  <a:lnTo>
                    <a:pt x="6835" y="24364"/>
                  </a:lnTo>
                  <a:lnTo>
                    <a:pt x="6801" y="24364"/>
                  </a:lnTo>
                  <a:lnTo>
                    <a:pt x="6776" y="24408"/>
                  </a:lnTo>
                  <a:lnTo>
                    <a:pt x="6504" y="24802"/>
                  </a:lnTo>
                  <a:lnTo>
                    <a:pt x="6232" y="25109"/>
                  </a:lnTo>
                  <a:lnTo>
                    <a:pt x="5961" y="25372"/>
                  </a:lnTo>
                  <a:lnTo>
                    <a:pt x="5680" y="25591"/>
                  </a:lnTo>
                  <a:lnTo>
                    <a:pt x="5409" y="25723"/>
                  </a:lnTo>
                  <a:lnTo>
                    <a:pt x="5128" y="25854"/>
                  </a:lnTo>
                  <a:lnTo>
                    <a:pt x="4568" y="26029"/>
                  </a:lnTo>
                  <a:lnTo>
                    <a:pt x="3999" y="26205"/>
                  </a:lnTo>
                  <a:lnTo>
                    <a:pt x="3439" y="26380"/>
                  </a:lnTo>
                  <a:lnTo>
                    <a:pt x="2870" y="26468"/>
                  </a:lnTo>
                  <a:lnTo>
                    <a:pt x="2301" y="26468"/>
                  </a:lnTo>
                  <a:lnTo>
                    <a:pt x="1783" y="26424"/>
                  </a:lnTo>
                  <a:lnTo>
                    <a:pt x="1520" y="26336"/>
                  </a:lnTo>
                  <a:lnTo>
                    <a:pt x="1257" y="26249"/>
                  </a:lnTo>
                  <a:lnTo>
                    <a:pt x="1036" y="26205"/>
                  </a:lnTo>
                  <a:lnTo>
                    <a:pt x="875" y="26161"/>
                  </a:lnTo>
                  <a:lnTo>
                    <a:pt x="713" y="26073"/>
                  </a:lnTo>
                  <a:lnTo>
                    <a:pt x="552" y="25942"/>
                  </a:lnTo>
                  <a:lnTo>
                    <a:pt x="416" y="25767"/>
                  </a:lnTo>
                  <a:lnTo>
                    <a:pt x="357" y="25679"/>
                  </a:lnTo>
                  <a:lnTo>
                    <a:pt x="314" y="25547"/>
                  </a:lnTo>
                  <a:lnTo>
                    <a:pt x="289" y="25416"/>
                  </a:lnTo>
                  <a:lnTo>
                    <a:pt x="280" y="25241"/>
                  </a:lnTo>
                  <a:lnTo>
                    <a:pt x="280" y="25109"/>
                  </a:lnTo>
                  <a:lnTo>
                    <a:pt x="289" y="25022"/>
                  </a:lnTo>
                  <a:lnTo>
                    <a:pt x="323" y="24759"/>
                  </a:lnTo>
                  <a:lnTo>
                    <a:pt x="374" y="24540"/>
                  </a:lnTo>
                  <a:lnTo>
                    <a:pt x="433" y="24320"/>
                  </a:lnTo>
                  <a:lnTo>
                    <a:pt x="552" y="23882"/>
                  </a:lnTo>
                  <a:lnTo>
                    <a:pt x="654" y="23576"/>
                  </a:lnTo>
                  <a:lnTo>
                    <a:pt x="841" y="22918"/>
                  </a:lnTo>
                  <a:lnTo>
                    <a:pt x="1036" y="22217"/>
                  </a:lnTo>
                  <a:lnTo>
                    <a:pt x="1163" y="21691"/>
                  </a:lnTo>
                  <a:lnTo>
                    <a:pt x="1274" y="21078"/>
                  </a:lnTo>
                  <a:lnTo>
                    <a:pt x="1333" y="20727"/>
                  </a:lnTo>
                  <a:lnTo>
                    <a:pt x="1384" y="20420"/>
                  </a:lnTo>
                  <a:lnTo>
                    <a:pt x="1427" y="20026"/>
                  </a:lnTo>
                  <a:lnTo>
                    <a:pt x="1469" y="19676"/>
                  </a:lnTo>
                  <a:lnTo>
                    <a:pt x="1503" y="19237"/>
                  </a:lnTo>
                  <a:lnTo>
                    <a:pt x="1528" y="18755"/>
                  </a:lnTo>
                  <a:lnTo>
                    <a:pt x="1545" y="18317"/>
                  </a:lnTo>
                  <a:lnTo>
                    <a:pt x="1554" y="17835"/>
                  </a:lnTo>
                  <a:lnTo>
                    <a:pt x="1554" y="17397"/>
                  </a:lnTo>
                  <a:lnTo>
                    <a:pt x="1545" y="16915"/>
                  </a:lnTo>
                  <a:lnTo>
                    <a:pt x="1537" y="16477"/>
                  </a:lnTo>
                  <a:lnTo>
                    <a:pt x="1520" y="15995"/>
                  </a:lnTo>
                  <a:lnTo>
                    <a:pt x="1469" y="14855"/>
                  </a:lnTo>
                  <a:lnTo>
                    <a:pt x="1444" y="14330"/>
                  </a:lnTo>
                  <a:lnTo>
                    <a:pt x="1435" y="13760"/>
                  </a:lnTo>
                  <a:lnTo>
                    <a:pt x="1427" y="13190"/>
                  </a:lnTo>
                  <a:lnTo>
                    <a:pt x="1435" y="12927"/>
                  </a:lnTo>
                  <a:lnTo>
                    <a:pt x="1444" y="12664"/>
                  </a:lnTo>
                  <a:lnTo>
                    <a:pt x="1461" y="12401"/>
                  </a:lnTo>
                  <a:lnTo>
                    <a:pt x="1486" y="12139"/>
                  </a:lnTo>
                  <a:lnTo>
                    <a:pt x="1511" y="11876"/>
                  </a:lnTo>
                  <a:lnTo>
                    <a:pt x="1545" y="11657"/>
                  </a:lnTo>
                  <a:lnTo>
                    <a:pt x="1622" y="11262"/>
                  </a:lnTo>
                  <a:lnTo>
                    <a:pt x="1698" y="10955"/>
                  </a:lnTo>
                  <a:lnTo>
                    <a:pt x="1783" y="10736"/>
                  </a:lnTo>
                  <a:lnTo>
                    <a:pt x="1877" y="10517"/>
                  </a:lnTo>
                  <a:lnTo>
                    <a:pt x="2055" y="10167"/>
                  </a:lnTo>
                  <a:lnTo>
                    <a:pt x="2242" y="9772"/>
                  </a:lnTo>
                  <a:lnTo>
                    <a:pt x="2310" y="9597"/>
                  </a:lnTo>
                  <a:lnTo>
                    <a:pt x="2369" y="9422"/>
                  </a:lnTo>
                  <a:lnTo>
                    <a:pt x="2420" y="9203"/>
                  </a:lnTo>
                  <a:lnTo>
                    <a:pt x="2462" y="8940"/>
                  </a:lnTo>
                  <a:lnTo>
                    <a:pt x="2505" y="8633"/>
                  </a:lnTo>
                  <a:lnTo>
                    <a:pt x="2539" y="8326"/>
                  </a:lnTo>
                  <a:lnTo>
                    <a:pt x="2564" y="7976"/>
                  </a:lnTo>
                  <a:lnTo>
                    <a:pt x="2581" y="7581"/>
                  </a:lnTo>
                  <a:lnTo>
                    <a:pt x="2624" y="6442"/>
                  </a:lnTo>
                  <a:lnTo>
                    <a:pt x="2666" y="5259"/>
                  </a:lnTo>
                  <a:lnTo>
                    <a:pt x="2692" y="4689"/>
                  </a:lnTo>
                  <a:lnTo>
                    <a:pt x="2717" y="4119"/>
                  </a:lnTo>
                  <a:lnTo>
                    <a:pt x="2760" y="3594"/>
                  </a:lnTo>
                  <a:lnTo>
                    <a:pt x="2811" y="3068"/>
                  </a:lnTo>
                  <a:lnTo>
                    <a:pt x="2845" y="2761"/>
                  </a:lnTo>
                  <a:lnTo>
                    <a:pt x="2878" y="2542"/>
                  </a:lnTo>
                  <a:lnTo>
                    <a:pt x="2921" y="2323"/>
                  </a:lnTo>
                  <a:lnTo>
                    <a:pt x="2963" y="2104"/>
                  </a:lnTo>
                  <a:lnTo>
                    <a:pt x="3006" y="1928"/>
                  </a:lnTo>
                  <a:lnTo>
                    <a:pt x="3048" y="1797"/>
                  </a:lnTo>
                  <a:lnTo>
                    <a:pt x="3099" y="1666"/>
                  </a:lnTo>
                  <a:lnTo>
                    <a:pt x="3150" y="1578"/>
                  </a:lnTo>
                  <a:lnTo>
                    <a:pt x="3252" y="1446"/>
                  </a:lnTo>
                  <a:lnTo>
                    <a:pt x="3362" y="1446"/>
                  </a:lnTo>
                  <a:lnTo>
                    <a:pt x="3481" y="1490"/>
                  </a:lnTo>
                  <a:lnTo>
                    <a:pt x="3592" y="1666"/>
                  </a:lnTo>
                  <a:lnTo>
                    <a:pt x="3702" y="1928"/>
                  </a:lnTo>
                  <a:lnTo>
                    <a:pt x="3804" y="2235"/>
                  </a:lnTo>
                  <a:lnTo>
                    <a:pt x="3906" y="2586"/>
                  </a:lnTo>
                  <a:lnTo>
                    <a:pt x="3999" y="2980"/>
                  </a:lnTo>
                  <a:lnTo>
                    <a:pt x="4178" y="3813"/>
                  </a:lnTo>
                  <a:lnTo>
                    <a:pt x="4347" y="4645"/>
                  </a:lnTo>
                  <a:lnTo>
                    <a:pt x="4661" y="6223"/>
                  </a:lnTo>
                  <a:lnTo>
                    <a:pt x="4993" y="7713"/>
                  </a:lnTo>
                  <a:lnTo>
                    <a:pt x="5332" y="9203"/>
                  </a:lnTo>
                  <a:lnTo>
                    <a:pt x="5680" y="10692"/>
                  </a:lnTo>
                  <a:lnTo>
                    <a:pt x="6037" y="12139"/>
                  </a:lnTo>
                  <a:lnTo>
                    <a:pt x="6402" y="13497"/>
                  </a:lnTo>
                  <a:lnTo>
                    <a:pt x="6767" y="14855"/>
                  </a:lnTo>
                  <a:lnTo>
                    <a:pt x="7141" y="16170"/>
                  </a:lnTo>
                  <a:lnTo>
                    <a:pt x="7523" y="17441"/>
                  </a:lnTo>
                  <a:lnTo>
                    <a:pt x="7905" y="18624"/>
                  </a:lnTo>
                  <a:lnTo>
                    <a:pt x="7930" y="18712"/>
                  </a:lnTo>
                  <a:lnTo>
                    <a:pt x="7964" y="18755"/>
                  </a:lnTo>
                  <a:lnTo>
                    <a:pt x="7990" y="18755"/>
                  </a:lnTo>
                  <a:lnTo>
                    <a:pt x="8007" y="18712"/>
                  </a:lnTo>
                  <a:lnTo>
                    <a:pt x="8049" y="18580"/>
                  </a:lnTo>
                  <a:lnTo>
                    <a:pt x="8083" y="18405"/>
                  </a:lnTo>
                  <a:lnTo>
                    <a:pt x="8100" y="18142"/>
                  </a:lnTo>
                  <a:lnTo>
                    <a:pt x="8100" y="17879"/>
                  </a:lnTo>
                  <a:lnTo>
                    <a:pt x="8100" y="17747"/>
                  </a:lnTo>
                  <a:lnTo>
                    <a:pt x="8083" y="17660"/>
                  </a:lnTo>
                  <a:lnTo>
                    <a:pt x="8066" y="17528"/>
                  </a:lnTo>
                  <a:lnTo>
                    <a:pt x="8041" y="17441"/>
                  </a:lnTo>
                  <a:lnTo>
                    <a:pt x="7540" y="15863"/>
                  </a:lnTo>
                  <a:lnTo>
                    <a:pt x="7056" y="14198"/>
                  </a:lnTo>
                  <a:lnTo>
                    <a:pt x="6580" y="12445"/>
                  </a:lnTo>
                  <a:lnTo>
                    <a:pt x="6113" y="10605"/>
                  </a:lnTo>
                  <a:lnTo>
                    <a:pt x="5663" y="8764"/>
                  </a:lnTo>
                  <a:lnTo>
                    <a:pt x="5213" y="6792"/>
                  </a:lnTo>
                  <a:lnTo>
                    <a:pt x="4780" y="4821"/>
                  </a:lnTo>
                  <a:lnTo>
                    <a:pt x="4347" y="2761"/>
                  </a:lnTo>
                  <a:lnTo>
                    <a:pt x="4195" y="2060"/>
                  </a:lnTo>
                  <a:lnTo>
                    <a:pt x="4033" y="1403"/>
                  </a:lnTo>
                  <a:lnTo>
                    <a:pt x="3940" y="1096"/>
                  </a:lnTo>
                  <a:lnTo>
                    <a:pt x="3855" y="833"/>
                  </a:lnTo>
                  <a:lnTo>
                    <a:pt x="3761" y="570"/>
                  </a:lnTo>
                  <a:lnTo>
                    <a:pt x="3660" y="395"/>
                  </a:lnTo>
                  <a:lnTo>
                    <a:pt x="3566" y="219"/>
                  </a:lnTo>
                  <a:lnTo>
                    <a:pt x="3473" y="88"/>
                  </a:lnTo>
                  <a:lnTo>
                    <a:pt x="3371" y="4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2;p66">
              <a:extLst>
                <a:ext uri="{FF2B5EF4-FFF2-40B4-BE49-F238E27FC236}">
                  <a16:creationId xmlns:a16="http://schemas.microsoft.com/office/drawing/2014/main" id="{7D5084ED-A0A6-4F24-955D-A34A9510FEFD}"/>
                </a:ext>
              </a:extLst>
            </p:cNvPr>
            <p:cNvSpPr/>
            <p:nvPr/>
          </p:nvSpPr>
          <p:spPr>
            <a:xfrm rot="10800000" flipH="1">
              <a:off x="2677445" y="7243753"/>
              <a:ext cx="14844" cy="22548"/>
            </a:xfrm>
            <a:custGeom>
              <a:avLst/>
              <a:gdLst/>
              <a:ahLst/>
              <a:cxnLst/>
              <a:rect l="l" t="t" r="r" b="b"/>
              <a:pathLst>
                <a:path w="1572" h="8282" extrusionOk="0">
                  <a:moveTo>
                    <a:pt x="1410" y="0"/>
                  </a:moveTo>
                  <a:lnTo>
                    <a:pt x="1376" y="44"/>
                  </a:lnTo>
                  <a:lnTo>
                    <a:pt x="1342" y="175"/>
                  </a:lnTo>
                  <a:lnTo>
                    <a:pt x="1300" y="394"/>
                  </a:lnTo>
                  <a:lnTo>
                    <a:pt x="1274" y="526"/>
                  </a:lnTo>
                  <a:lnTo>
                    <a:pt x="1266" y="657"/>
                  </a:lnTo>
                  <a:lnTo>
                    <a:pt x="1257" y="789"/>
                  </a:lnTo>
                  <a:lnTo>
                    <a:pt x="1257" y="920"/>
                  </a:lnTo>
                  <a:lnTo>
                    <a:pt x="1266" y="1139"/>
                  </a:lnTo>
                  <a:lnTo>
                    <a:pt x="1286" y="1268"/>
                  </a:lnTo>
                  <a:lnTo>
                    <a:pt x="1257" y="1709"/>
                  </a:lnTo>
                  <a:lnTo>
                    <a:pt x="1215" y="2191"/>
                  </a:lnTo>
                  <a:lnTo>
                    <a:pt x="1164" y="2629"/>
                  </a:lnTo>
                  <a:lnTo>
                    <a:pt x="1096" y="3067"/>
                  </a:lnTo>
                  <a:lnTo>
                    <a:pt x="1020" y="3462"/>
                  </a:lnTo>
                  <a:lnTo>
                    <a:pt x="943" y="3812"/>
                  </a:lnTo>
                  <a:lnTo>
                    <a:pt x="867" y="4163"/>
                  </a:lnTo>
                  <a:lnTo>
                    <a:pt x="671" y="4908"/>
                  </a:lnTo>
                  <a:lnTo>
                    <a:pt x="468" y="5609"/>
                  </a:lnTo>
                  <a:lnTo>
                    <a:pt x="60" y="6967"/>
                  </a:lnTo>
                  <a:lnTo>
                    <a:pt x="35" y="7055"/>
                  </a:lnTo>
                  <a:lnTo>
                    <a:pt x="18" y="7186"/>
                  </a:lnTo>
                  <a:lnTo>
                    <a:pt x="1" y="7318"/>
                  </a:lnTo>
                  <a:lnTo>
                    <a:pt x="1" y="7449"/>
                  </a:lnTo>
                  <a:lnTo>
                    <a:pt x="1" y="7712"/>
                  </a:lnTo>
                  <a:lnTo>
                    <a:pt x="18" y="7931"/>
                  </a:lnTo>
                  <a:lnTo>
                    <a:pt x="52" y="8151"/>
                  </a:lnTo>
                  <a:lnTo>
                    <a:pt x="94" y="8238"/>
                  </a:lnTo>
                  <a:lnTo>
                    <a:pt x="111" y="8282"/>
                  </a:lnTo>
                  <a:lnTo>
                    <a:pt x="137" y="8282"/>
                  </a:lnTo>
                  <a:lnTo>
                    <a:pt x="162" y="8238"/>
                  </a:lnTo>
                  <a:lnTo>
                    <a:pt x="196" y="8151"/>
                  </a:lnTo>
                  <a:lnTo>
                    <a:pt x="646" y="6617"/>
                  </a:lnTo>
                  <a:lnTo>
                    <a:pt x="875" y="5828"/>
                  </a:lnTo>
                  <a:lnTo>
                    <a:pt x="1088" y="4995"/>
                  </a:lnTo>
                  <a:lnTo>
                    <a:pt x="1181" y="4557"/>
                  </a:lnTo>
                  <a:lnTo>
                    <a:pt x="1274" y="4119"/>
                  </a:lnTo>
                  <a:lnTo>
                    <a:pt x="1351" y="3593"/>
                  </a:lnTo>
                  <a:lnTo>
                    <a:pt x="1419" y="3067"/>
                  </a:lnTo>
                  <a:lnTo>
                    <a:pt x="1478" y="2542"/>
                  </a:lnTo>
                  <a:lnTo>
                    <a:pt x="1529" y="1928"/>
                  </a:lnTo>
                  <a:lnTo>
                    <a:pt x="1555" y="1315"/>
                  </a:lnTo>
                  <a:lnTo>
                    <a:pt x="1571" y="657"/>
                  </a:lnTo>
                  <a:lnTo>
                    <a:pt x="1571" y="438"/>
                  </a:lnTo>
                  <a:lnTo>
                    <a:pt x="1555" y="263"/>
                  </a:lnTo>
                  <a:lnTo>
                    <a:pt x="1521" y="131"/>
                  </a:lnTo>
                  <a:lnTo>
                    <a:pt x="1487" y="44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3;p66">
              <a:extLst>
                <a:ext uri="{FF2B5EF4-FFF2-40B4-BE49-F238E27FC236}">
                  <a16:creationId xmlns:a16="http://schemas.microsoft.com/office/drawing/2014/main" id="{73EE3488-251F-459A-83AA-3650247CC91C}"/>
                </a:ext>
              </a:extLst>
            </p:cNvPr>
            <p:cNvSpPr/>
            <p:nvPr/>
          </p:nvSpPr>
          <p:spPr>
            <a:xfrm rot="10800000" flipH="1">
              <a:off x="2676566" y="7233966"/>
              <a:ext cx="35608" cy="22910"/>
            </a:xfrm>
            <a:custGeom>
              <a:avLst/>
              <a:gdLst/>
              <a:ahLst/>
              <a:cxnLst/>
              <a:rect l="l" t="t" r="r" b="b"/>
              <a:pathLst>
                <a:path w="3771" h="8415" extrusionOk="0">
                  <a:moveTo>
                    <a:pt x="3617" y="1"/>
                  </a:moveTo>
                  <a:lnTo>
                    <a:pt x="3566" y="45"/>
                  </a:lnTo>
                  <a:lnTo>
                    <a:pt x="3549" y="132"/>
                  </a:lnTo>
                  <a:lnTo>
                    <a:pt x="3532" y="220"/>
                  </a:lnTo>
                  <a:lnTo>
                    <a:pt x="3515" y="308"/>
                  </a:lnTo>
                  <a:lnTo>
                    <a:pt x="3507" y="483"/>
                  </a:lnTo>
                  <a:lnTo>
                    <a:pt x="3473" y="1009"/>
                  </a:lnTo>
                  <a:lnTo>
                    <a:pt x="3422" y="1534"/>
                  </a:lnTo>
                  <a:lnTo>
                    <a:pt x="3363" y="1973"/>
                  </a:lnTo>
                  <a:lnTo>
                    <a:pt x="3286" y="2411"/>
                  </a:lnTo>
                  <a:lnTo>
                    <a:pt x="3210" y="2761"/>
                  </a:lnTo>
                  <a:lnTo>
                    <a:pt x="3116" y="3112"/>
                  </a:lnTo>
                  <a:lnTo>
                    <a:pt x="3031" y="3419"/>
                  </a:lnTo>
                  <a:lnTo>
                    <a:pt x="2930" y="3725"/>
                  </a:lnTo>
                  <a:lnTo>
                    <a:pt x="2717" y="4339"/>
                  </a:lnTo>
                  <a:lnTo>
                    <a:pt x="2497" y="4865"/>
                  </a:lnTo>
                  <a:lnTo>
                    <a:pt x="2267" y="5391"/>
                  </a:lnTo>
                  <a:lnTo>
                    <a:pt x="2038" y="5829"/>
                  </a:lnTo>
                  <a:lnTo>
                    <a:pt x="1783" y="6311"/>
                  </a:lnTo>
                  <a:lnTo>
                    <a:pt x="1656" y="6486"/>
                  </a:lnTo>
                  <a:lnTo>
                    <a:pt x="1529" y="6661"/>
                  </a:lnTo>
                  <a:lnTo>
                    <a:pt x="1401" y="6793"/>
                  </a:lnTo>
                  <a:lnTo>
                    <a:pt x="1265" y="6924"/>
                  </a:lnTo>
                  <a:lnTo>
                    <a:pt x="1130" y="6968"/>
                  </a:lnTo>
                  <a:lnTo>
                    <a:pt x="1002" y="7012"/>
                  </a:lnTo>
                  <a:lnTo>
                    <a:pt x="892" y="7012"/>
                  </a:lnTo>
                  <a:lnTo>
                    <a:pt x="764" y="6924"/>
                  </a:lnTo>
                  <a:lnTo>
                    <a:pt x="637" y="6837"/>
                  </a:lnTo>
                  <a:lnTo>
                    <a:pt x="569" y="6705"/>
                  </a:lnTo>
                  <a:lnTo>
                    <a:pt x="510" y="6618"/>
                  </a:lnTo>
                  <a:lnTo>
                    <a:pt x="450" y="6486"/>
                  </a:lnTo>
                  <a:lnTo>
                    <a:pt x="399" y="6311"/>
                  </a:lnTo>
                  <a:lnTo>
                    <a:pt x="348" y="6136"/>
                  </a:lnTo>
                  <a:lnTo>
                    <a:pt x="314" y="5916"/>
                  </a:lnTo>
                  <a:lnTo>
                    <a:pt x="289" y="5654"/>
                  </a:lnTo>
                  <a:lnTo>
                    <a:pt x="272" y="5391"/>
                  </a:lnTo>
                  <a:lnTo>
                    <a:pt x="264" y="5040"/>
                  </a:lnTo>
                  <a:lnTo>
                    <a:pt x="281" y="4690"/>
                  </a:lnTo>
                  <a:lnTo>
                    <a:pt x="281" y="4514"/>
                  </a:lnTo>
                  <a:lnTo>
                    <a:pt x="281" y="4383"/>
                  </a:lnTo>
                  <a:lnTo>
                    <a:pt x="272" y="4251"/>
                  </a:lnTo>
                  <a:lnTo>
                    <a:pt x="255" y="4164"/>
                  </a:lnTo>
                  <a:lnTo>
                    <a:pt x="221" y="3945"/>
                  </a:lnTo>
                  <a:lnTo>
                    <a:pt x="179" y="3857"/>
                  </a:lnTo>
                  <a:lnTo>
                    <a:pt x="128" y="3813"/>
                  </a:lnTo>
                  <a:lnTo>
                    <a:pt x="77" y="3901"/>
                  </a:lnTo>
                  <a:lnTo>
                    <a:pt x="60" y="3945"/>
                  </a:lnTo>
                  <a:lnTo>
                    <a:pt x="43" y="4032"/>
                  </a:lnTo>
                  <a:lnTo>
                    <a:pt x="26" y="4164"/>
                  </a:lnTo>
                  <a:lnTo>
                    <a:pt x="17" y="4339"/>
                  </a:lnTo>
                  <a:lnTo>
                    <a:pt x="9" y="4690"/>
                  </a:lnTo>
                  <a:lnTo>
                    <a:pt x="0" y="5040"/>
                  </a:lnTo>
                  <a:lnTo>
                    <a:pt x="9" y="5391"/>
                  </a:lnTo>
                  <a:lnTo>
                    <a:pt x="17" y="5697"/>
                  </a:lnTo>
                  <a:lnTo>
                    <a:pt x="43" y="6048"/>
                  </a:lnTo>
                  <a:lnTo>
                    <a:pt x="68" y="6311"/>
                  </a:lnTo>
                  <a:lnTo>
                    <a:pt x="102" y="6618"/>
                  </a:lnTo>
                  <a:lnTo>
                    <a:pt x="136" y="6881"/>
                  </a:lnTo>
                  <a:lnTo>
                    <a:pt x="179" y="7100"/>
                  </a:lnTo>
                  <a:lnTo>
                    <a:pt x="230" y="7319"/>
                  </a:lnTo>
                  <a:lnTo>
                    <a:pt x="281" y="7538"/>
                  </a:lnTo>
                  <a:lnTo>
                    <a:pt x="340" y="7713"/>
                  </a:lnTo>
                  <a:lnTo>
                    <a:pt x="399" y="7888"/>
                  </a:lnTo>
                  <a:lnTo>
                    <a:pt x="459" y="8020"/>
                  </a:lnTo>
                  <a:lnTo>
                    <a:pt x="527" y="8151"/>
                  </a:lnTo>
                  <a:lnTo>
                    <a:pt x="595" y="8239"/>
                  </a:lnTo>
                  <a:lnTo>
                    <a:pt x="748" y="8370"/>
                  </a:lnTo>
                  <a:lnTo>
                    <a:pt x="909" y="8414"/>
                  </a:lnTo>
                  <a:lnTo>
                    <a:pt x="1070" y="8414"/>
                  </a:lnTo>
                  <a:lnTo>
                    <a:pt x="1240" y="8327"/>
                  </a:lnTo>
                  <a:lnTo>
                    <a:pt x="1401" y="8195"/>
                  </a:lnTo>
                  <a:lnTo>
                    <a:pt x="1563" y="8064"/>
                  </a:lnTo>
                  <a:lnTo>
                    <a:pt x="1715" y="7845"/>
                  </a:lnTo>
                  <a:lnTo>
                    <a:pt x="1868" y="7625"/>
                  </a:lnTo>
                  <a:lnTo>
                    <a:pt x="2182" y="7056"/>
                  </a:lnTo>
                  <a:lnTo>
                    <a:pt x="2497" y="6398"/>
                  </a:lnTo>
                  <a:lnTo>
                    <a:pt x="2794" y="5654"/>
                  </a:lnTo>
                  <a:lnTo>
                    <a:pt x="3091" y="4865"/>
                  </a:lnTo>
                  <a:lnTo>
                    <a:pt x="3201" y="4470"/>
                  </a:lnTo>
                  <a:lnTo>
                    <a:pt x="3312" y="4076"/>
                  </a:lnTo>
                  <a:lnTo>
                    <a:pt x="3414" y="3682"/>
                  </a:lnTo>
                  <a:lnTo>
                    <a:pt x="3507" y="3200"/>
                  </a:lnTo>
                  <a:lnTo>
                    <a:pt x="3592" y="2674"/>
                  </a:lnTo>
                  <a:lnTo>
                    <a:pt x="3668" y="2104"/>
                  </a:lnTo>
                  <a:lnTo>
                    <a:pt x="3719" y="1491"/>
                  </a:lnTo>
                  <a:lnTo>
                    <a:pt x="3762" y="833"/>
                  </a:lnTo>
                  <a:lnTo>
                    <a:pt x="3770" y="702"/>
                  </a:lnTo>
                  <a:lnTo>
                    <a:pt x="3762" y="527"/>
                  </a:lnTo>
                  <a:lnTo>
                    <a:pt x="3762" y="395"/>
                  </a:lnTo>
                  <a:lnTo>
                    <a:pt x="3745" y="308"/>
                  </a:lnTo>
                  <a:lnTo>
                    <a:pt x="3711" y="132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4;p66">
              <a:extLst>
                <a:ext uri="{FF2B5EF4-FFF2-40B4-BE49-F238E27FC236}">
                  <a16:creationId xmlns:a16="http://schemas.microsoft.com/office/drawing/2014/main" id="{BE6A73D4-0079-4621-A16D-503D14AAA663}"/>
                </a:ext>
              </a:extLst>
            </p:cNvPr>
            <p:cNvSpPr/>
            <p:nvPr/>
          </p:nvSpPr>
          <p:spPr>
            <a:xfrm rot="10800000" flipH="1">
              <a:off x="2648267" y="7263457"/>
              <a:ext cx="50111" cy="87210"/>
            </a:xfrm>
            <a:custGeom>
              <a:avLst/>
              <a:gdLst/>
              <a:ahLst/>
              <a:cxnLst/>
              <a:rect l="l" t="t" r="r" b="b"/>
              <a:pathLst>
                <a:path w="5307" h="32033" extrusionOk="0">
                  <a:moveTo>
                    <a:pt x="4704" y="0"/>
                  </a:moveTo>
                  <a:lnTo>
                    <a:pt x="4577" y="44"/>
                  </a:lnTo>
                  <a:lnTo>
                    <a:pt x="4441" y="219"/>
                  </a:lnTo>
                  <a:lnTo>
                    <a:pt x="4322" y="395"/>
                  </a:lnTo>
                  <a:lnTo>
                    <a:pt x="4220" y="614"/>
                  </a:lnTo>
                  <a:lnTo>
                    <a:pt x="4093" y="877"/>
                  </a:lnTo>
                  <a:lnTo>
                    <a:pt x="3974" y="1227"/>
                  </a:lnTo>
                  <a:lnTo>
                    <a:pt x="3863" y="1622"/>
                  </a:lnTo>
                  <a:lnTo>
                    <a:pt x="3753" y="2104"/>
                  </a:lnTo>
                  <a:lnTo>
                    <a:pt x="3711" y="2367"/>
                  </a:lnTo>
                  <a:lnTo>
                    <a:pt x="3660" y="2630"/>
                  </a:lnTo>
                  <a:lnTo>
                    <a:pt x="3583" y="3199"/>
                  </a:lnTo>
                  <a:lnTo>
                    <a:pt x="3498" y="3769"/>
                  </a:lnTo>
                  <a:lnTo>
                    <a:pt x="3447" y="4032"/>
                  </a:lnTo>
                  <a:lnTo>
                    <a:pt x="3396" y="4251"/>
                  </a:lnTo>
                  <a:lnTo>
                    <a:pt x="3362" y="4382"/>
                  </a:lnTo>
                  <a:lnTo>
                    <a:pt x="3320" y="4470"/>
                  </a:lnTo>
                  <a:lnTo>
                    <a:pt x="3244" y="4601"/>
                  </a:lnTo>
                  <a:lnTo>
                    <a:pt x="3150" y="4645"/>
                  </a:lnTo>
                  <a:lnTo>
                    <a:pt x="3065" y="4645"/>
                  </a:lnTo>
                  <a:lnTo>
                    <a:pt x="2887" y="4558"/>
                  </a:lnTo>
                  <a:lnTo>
                    <a:pt x="2709" y="4558"/>
                  </a:lnTo>
                  <a:lnTo>
                    <a:pt x="2649" y="4601"/>
                  </a:lnTo>
                  <a:lnTo>
                    <a:pt x="2598" y="4689"/>
                  </a:lnTo>
                  <a:lnTo>
                    <a:pt x="2547" y="4777"/>
                  </a:lnTo>
                  <a:lnTo>
                    <a:pt x="2496" y="4908"/>
                  </a:lnTo>
                  <a:lnTo>
                    <a:pt x="2403" y="5215"/>
                  </a:lnTo>
                  <a:lnTo>
                    <a:pt x="2318" y="5653"/>
                  </a:lnTo>
                  <a:lnTo>
                    <a:pt x="2259" y="6004"/>
                  </a:lnTo>
                  <a:lnTo>
                    <a:pt x="2208" y="6398"/>
                  </a:lnTo>
                  <a:lnTo>
                    <a:pt x="2140" y="6749"/>
                  </a:lnTo>
                  <a:lnTo>
                    <a:pt x="2106" y="6880"/>
                  </a:lnTo>
                  <a:lnTo>
                    <a:pt x="2063" y="7012"/>
                  </a:lnTo>
                  <a:lnTo>
                    <a:pt x="2012" y="7099"/>
                  </a:lnTo>
                  <a:lnTo>
                    <a:pt x="1970" y="7143"/>
                  </a:lnTo>
                  <a:lnTo>
                    <a:pt x="1936" y="7143"/>
                  </a:lnTo>
                  <a:lnTo>
                    <a:pt x="1894" y="7055"/>
                  </a:lnTo>
                  <a:lnTo>
                    <a:pt x="1817" y="6880"/>
                  </a:lnTo>
                  <a:lnTo>
                    <a:pt x="1741" y="6661"/>
                  </a:lnTo>
                  <a:lnTo>
                    <a:pt x="1681" y="6573"/>
                  </a:lnTo>
                  <a:lnTo>
                    <a:pt x="1630" y="6529"/>
                  </a:lnTo>
                  <a:lnTo>
                    <a:pt x="1571" y="6486"/>
                  </a:lnTo>
                  <a:lnTo>
                    <a:pt x="1520" y="6529"/>
                  </a:lnTo>
                  <a:lnTo>
                    <a:pt x="1469" y="6573"/>
                  </a:lnTo>
                  <a:lnTo>
                    <a:pt x="1410" y="6661"/>
                  </a:lnTo>
                  <a:lnTo>
                    <a:pt x="1359" y="6792"/>
                  </a:lnTo>
                  <a:lnTo>
                    <a:pt x="1316" y="6924"/>
                  </a:lnTo>
                  <a:lnTo>
                    <a:pt x="1257" y="7187"/>
                  </a:lnTo>
                  <a:lnTo>
                    <a:pt x="1206" y="7450"/>
                  </a:lnTo>
                  <a:lnTo>
                    <a:pt x="1155" y="7756"/>
                  </a:lnTo>
                  <a:lnTo>
                    <a:pt x="1121" y="8063"/>
                  </a:lnTo>
                  <a:lnTo>
                    <a:pt x="1036" y="8677"/>
                  </a:lnTo>
                  <a:lnTo>
                    <a:pt x="994" y="8983"/>
                  </a:lnTo>
                  <a:lnTo>
                    <a:pt x="943" y="9246"/>
                  </a:lnTo>
                  <a:lnTo>
                    <a:pt x="883" y="9509"/>
                  </a:lnTo>
                  <a:lnTo>
                    <a:pt x="807" y="9685"/>
                  </a:lnTo>
                  <a:lnTo>
                    <a:pt x="739" y="9772"/>
                  </a:lnTo>
                  <a:lnTo>
                    <a:pt x="654" y="9860"/>
                  </a:lnTo>
                  <a:lnTo>
                    <a:pt x="501" y="10035"/>
                  </a:lnTo>
                  <a:lnTo>
                    <a:pt x="425" y="10123"/>
                  </a:lnTo>
                  <a:lnTo>
                    <a:pt x="348" y="10298"/>
                  </a:lnTo>
                  <a:lnTo>
                    <a:pt x="255" y="10605"/>
                  </a:lnTo>
                  <a:lnTo>
                    <a:pt x="170" y="10999"/>
                  </a:lnTo>
                  <a:lnTo>
                    <a:pt x="111" y="11481"/>
                  </a:lnTo>
                  <a:lnTo>
                    <a:pt x="60" y="11963"/>
                  </a:lnTo>
                  <a:lnTo>
                    <a:pt x="26" y="12489"/>
                  </a:lnTo>
                  <a:lnTo>
                    <a:pt x="9" y="13059"/>
                  </a:lnTo>
                  <a:lnTo>
                    <a:pt x="0" y="13628"/>
                  </a:lnTo>
                  <a:lnTo>
                    <a:pt x="17" y="14198"/>
                  </a:lnTo>
                  <a:lnTo>
                    <a:pt x="26" y="14329"/>
                  </a:lnTo>
                  <a:lnTo>
                    <a:pt x="43" y="14461"/>
                  </a:lnTo>
                  <a:lnTo>
                    <a:pt x="60" y="14549"/>
                  </a:lnTo>
                  <a:lnTo>
                    <a:pt x="77" y="14636"/>
                  </a:lnTo>
                  <a:lnTo>
                    <a:pt x="119" y="14680"/>
                  </a:lnTo>
                  <a:lnTo>
                    <a:pt x="170" y="14636"/>
                  </a:lnTo>
                  <a:lnTo>
                    <a:pt x="221" y="14549"/>
                  </a:lnTo>
                  <a:lnTo>
                    <a:pt x="255" y="14373"/>
                  </a:lnTo>
                  <a:lnTo>
                    <a:pt x="263" y="14242"/>
                  </a:lnTo>
                  <a:lnTo>
                    <a:pt x="272" y="14110"/>
                  </a:lnTo>
                  <a:lnTo>
                    <a:pt x="280" y="13979"/>
                  </a:lnTo>
                  <a:lnTo>
                    <a:pt x="272" y="13804"/>
                  </a:lnTo>
                  <a:lnTo>
                    <a:pt x="263" y="13409"/>
                  </a:lnTo>
                  <a:lnTo>
                    <a:pt x="272" y="13015"/>
                  </a:lnTo>
                  <a:lnTo>
                    <a:pt x="297" y="12620"/>
                  </a:lnTo>
                  <a:lnTo>
                    <a:pt x="323" y="12270"/>
                  </a:lnTo>
                  <a:lnTo>
                    <a:pt x="374" y="11963"/>
                  </a:lnTo>
                  <a:lnTo>
                    <a:pt x="425" y="11700"/>
                  </a:lnTo>
                  <a:lnTo>
                    <a:pt x="493" y="11481"/>
                  </a:lnTo>
                  <a:lnTo>
                    <a:pt x="569" y="11306"/>
                  </a:lnTo>
                  <a:lnTo>
                    <a:pt x="705" y="11174"/>
                  </a:lnTo>
                  <a:lnTo>
                    <a:pt x="832" y="11043"/>
                  </a:lnTo>
                  <a:lnTo>
                    <a:pt x="900" y="10955"/>
                  </a:lnTo>
                  <a:lnTo>
                    <a:pt x="960" y="10824"/>
                  </a:lnTo>
                  <a:lnTo>
                    <a:pt x="1019" y="10692"/>
                  </a:lnTo>
                  <a:lnTo>
                    <a:pt x="1078" y="10473"/>
                  </a:lnTo>
                  <a:lnTo>
                    <a:pt x="1129" y="10210"/>
                  </a:lnTo>
                  <a:lnTo>
                    <a:pt x="1180" y="9947"/>
                  </a:lnTo>
                  <a:lnTo>
                    <a:pt x="1257" y="9378"/>
                  </a:lnTo>
                  <a:lnTo>
                    <a:pt x="1333" y="8764"/>
                  </a:lnTo>
                  <a:lnTo>
                    <a:pt x="1376" y="8501"/>
                  </a:lnTo>
                  <a:lnTo>
                    <a:pt x="1418" y="8238"/>
                  </a:lnTo>
                  <a:lnTo>
                    <a:pt x="1452" y="8107"/>
                  </a:lnTo>
                  <a:lnTo>
                    <a:pt x="1486" y="8019"/>
                  </a:lnTo>
                  <a:lnTo>
                    <a:pt x="1520" y="7976"/>
                  </a:lnTo>
                  <a:lnTo>
                    <a:pt x="1554" y="7976"/>
                  </a:lnTo>
                  <a:lnTo>
                    <a:pt x="1622" y="8019"/>
                  </a:lnTo>
                  <a:lnTo>
                    <a:pt x="1690" y="8151"/>
                  </a:lnTo>
                  <a:lnTo>
                    <a:pt x="1826" y="8458"/>
                  </a:lnTo>
                  <a:lnTo>
                    <a:pt x="1894" y="8589"/>
                  </a:lnTo>
                  <a:lnTo>
                    <a:pt x="1936" y="8633"/>
                  </a:lnTo>
                  <a:lnTo>
                    <a:pt x="1970" y="8633"/>
                  </a:lnTo>
                  <a:lnTo>
                    <a:pt x="2038" y="8589"/>
                  </a:lnTo>
                  <a:lnTo>
                    <a:pt x="2097" y="8501"/>
                  </a:lnTo>
                  <a:lnTo>
                    <a:pt x="2148" y="8370"/>
                  </a:lnTo>
                  <a:lnTo>
                    <a:pt x="2199" y="8238"/>
                  </a:lnTo>
                  <a:lnTo>
                    <a:pt x="2242" y="8063"/>
                  </a:lnTo>
                  <a:lnTo>
                    <a:pt x="2284" y="7844"/>
                  </a:lnTo>
                  <a:lnTo>
                    <a:pt x="2369" y="7406"/>
                  </a:lnTo>
                  <a:lnTo>
                    <a:pt x="2445" y="6924"/>
                  </a:lnTo>
                  <a:lnTo>
                    <a:pt x="2530" y="6486"/>
                  </a:lnTo>
                  <a:lnTo>
                    <a:pt x="2573" y="6310"/>
                  </a:lnTo>
                  <a:lnTo>
                    <a:pt x="2615" y="6179"/>
                  </a:lnTo>
                  <a:lnTo>
                    <a:pt x="2666" y="6047"/>
                  </a:lnTo>
                  <a:lnTo>
                    <a:pt x="2726" y="5960"/>
                  </a:lnTo>
                  <a:lnTo>
                    <a:pt x="2845" y="5872"/>
                  </a:lnTo>
                  <a:lnTo>
                    <a:pt x="2955" y="5872"/>
                  </a:lnTo>
                  <a:lnTo>
                    <a:pt x="3176" y="5916"/>
                  </a:lnTo>
                  <a:lnTo>
                    <a:pt x="3278" y="5916"/>
                  </a:lnTo>
                  <a:lnTo>
                    <a:pt x="3328" y="5872"/>
                  </a:lnTo>
                  <a:lnTo>
                    <a:pt x="3388" y="5828"/>
                  </a:lnTo>
                  <a:lnTo>
                    <a:pt x="3439" y="5741"/>
                  </a:lnTo>
                  <a:lnTo>
                    <a:pt x="3490" y="5609"/>
                  </a:lnTo>
                  <a:lnTo>
                    <a:pt x="3541" y="5434"/>
                  </a:lnTo>
                  <a:lnTo>
                    <a:pt x="3592" y="5215"/>
                  </a:lnTo>
                  <a:lnTo>
                    <a:pt x="3677" y="4733"/>
                  </a:lnTo>
                  <a:lnTo>
                    <a:pt x="3753" y="4207"/>
                  </a:lnTo>
                  <a:lnTo>
                    <a:pt x="3829" y="3681"/>
                  </a:lnTo>
                  <a:lnTo>
                    <a:pt x="3923" y="3199"/>
                  </a:lnTo>
                  <a:lnTo>
                    <a:pt x="4025" y="2717"/>
                  </a:lnTo>
                  <a:lnTo>
                    <a:pt x="4135" y="2323"/>
                  </a:lnTo>
                  <a:lnTo>
                    <a:pt x="4254" y="2016"/>
                  </a:lnTo>
                  <a:lnTo>
                    <a:pt x="4381" y="1753"/>
                  </a:lnTo>
                  <a:lnTo>
                    <a:pt x="4534" y="1534"/>
                  </a:lnTo>
                  <a:lnTo>
                    <a:pt x="4611" y="1490"/>
                  </a:lnTo>
                  <a:lnTo>
                    <a:pt x="4687" y="1446"/>
                  </a:lnTo>
                  <a:lnTo>
                    <a:pt x="4772" y="1446"/>
                  </a:lnTo>
                  <a:lnTo>
                    <a:pt x="4797" y="1490"/>
                  </a:lnTo>
                  <a:lnTo>
                    <a:pt x="4831" y="1622"/>
                  </a:lnTo>
                  <a:lnTo>
                    <a:pt x="4848" y="1709"/>
                  </a:lnTo>
                  <a:lnTo>
                    <a:pt x="4874" y="1885"/>
                  </a:lnTo>
                  <a:lnTo>
                    <a:pt x="4908" y="2279"/>
                  </a:lnTo>
                  <a:lnTo>
                    <a:pt x="4933" y="2630"/>
                  </a:lnTo>
                  <a:lnTo>
                    <a:pt x="4950" y="2980"/>
                  </a:lnTo>
                  <a:lnTo>
                    <a:pt x="4976" y="3769"/>
                  </a:lnTo>
                  <a:lnTo>
                    <a:pt x="4993" y="4601"/>
                  </a:lnTo>
                  <a:lnTo>
                    <a:pt x="5001" y="5346"/>
                  </a:lnTo>
                  <a:lnTo>
                    <a:pt x="5018" y="6924"/>
                  </a:lnTo>
                  <a:lnTo>
                    <a:pt x="5035" y="8501"/>
                  </a:lnTo>
                  <a:lnTo>
                    <a:pt x="5044" y="10123"/>
                  </a:lnTo>
                  <a:lnTo>
                    <a:pt x="5044" y="11700"/>
                  </a:lnTo>
                  <a:lnTo>
                    <a:pt x="5035" y="13322"/>
                  </a:lnTo>
                  <a:lnTo>
                    <a:pt x="5027" y="14899"/>
                  </a:lnTo>
                  <a:lnTo>
                    <a:pt x="5001" y="16477"/>
                  </a:lnTo>
                  <a:lnTo>
                    <a:pt x="4976" y="18098"/>
                  </a:lnTo>
                  <a:lnTo>
                    <a:pt x="4950" y="19763"/>
                  </a:lnTo>
                  <a:lnTo>
                    <a:pt x="4908" y="21428"/>
                  </a:lnTo>
                  <a:lnTo>
                    <a:pt x="4857" y="23050"/>
                  </a:lnTo>
                  <a:lnTo>
                    <a:pt x="4806" y="24715"/>
                  </a:lnTo>
                  <a:lnTo>
                    <a:pt x="4746" y="26292"/>
                  </a:lnTo>
                  <a:lnTo>
                    <a:pt x="4687" y="27914"/>
                  </a:lnTo>
                  <a:lnTo>
                    <a:pt x="4645" y="28702"/>
                  </a:lnTo>
                  <a:lnTo>
                    <a:pt x="4602" y="29491"/>
                  </a:lnTo>
                  <a:lnTo>
                    <a:pt x="4543" y="30236"/>
                  </a:lnTo>
                  <a:lnTo>
                    <a:pt x="4483" y="30981"/>
                  </a:lnTo>
                  <a:lnTo>
                    <a:pt x="4475" y="31156"/>
                  </a:lnTo>
                  <a:lnTo>
                    <a:pt x="4466" y="31288"/>
                  </a:lnTo>
                  <a:lnTo>
                    <a:pt x="4475" y="31419"/>
                  </a:lnTo>
                  <a:lnTo>
                    <a:pt x="4475" y="31551"/>
                  </a:lnTo>
                  <a:lnTo>
                    <a:pt x="4509" y="31770"/>
                  </a:lnTo>
                  <a:lnTo>
                    <a:pt x="4543" y="31945"/>
                  </a:lnTo>
                  <a:lnTo>
                    <a:pt x="4594" y="32033"/>
                  </a:lnTo>
                  <a:lnTo>
                    <a:pt x="4636" y="32033"/>
                  </a:lnTo>
                  <a:lnTo>
                    <a:pt x="4661" y="31989"/>
                  </a:lnTo>
                  <a:lnTo>
                    <a:pt x="4678" y="31901"/>
                  </a:lnTo>
                  <a:lnTo>
                    <a:pt x="4695" y="31814"/>
                  </a:lnTo>
                  <a:lnTo>
                    <a:pt x="4712" y="31682"/>
                  </a:lnTo>
                  <a:lnTo>
                    <a:pt x="4797" y="30718"/>
                  </a:lnTo>
                  <a:lnTo>
                    <a:pt x="4865" y="29754"/>
                  </a:lnTo>
                  <a:lnTo>
                    <a:pt x="4916" y="28746"/>
                  </a:lnTo>
                  <a:lnTo>
                    <a:pt x="4967" y="27695"/>
                  </a:lnTo>
                  <a:lnTo>
                    <a:pt x="5010" y="26643"/>
                  </a:lnTo>
                  <a:lnTo>
                    <a:pt x="5044" y="25635"/>
                  </a:lnTo>
                  <a:lnTo>
                    <a:pt x="5111" y="23532"/>
                  </a:lnTo>
                  <a:lnTo>
                    <a:pt x="5171" y="21472"/>
                  </a:lnTo>
                  <a:lnTo>
                    <a:pt x="5222" y="19413"/>
                  </a:lnTo>
                  <a:lnTo>
                    <a:pt x="5256" y="17309"/>
                  </a:lnTo>
                  <a:lnTo>
                    <a:pt x="5290" y="15206"/>
                  </a:lnTo>
                  <a:lnTo>
                    <a:pt x="5307" y="13278"/>
                  </a:lnTo>
                  <a:lnTo>
                    <a:pt x="5307" y="11350"/>
                  </a:lnTo>
                  <a:lnTo>
                    <a:pt x="5307" y="9378"/>
                  </a:lnTo>
                  <a:lnTo>
                    <a:pt x="5290" y="7450"/>
                  </a:lnTo>
                  <a:lnTo>
                    <a:pt x="5281" y="5872"/>
                  </a:lnTo>
                  <a:lnTo>
                    <a:pt x="5273" y="5040"/>
                  </a:lnTo>
                  <a:lnTo>
                    <a:pt x="5264" y="4207"/>
                  </a:lnTo>
                  <a:lnTo>
                    <a:pt x="5239" y="3374"/>
                  </a:lnTo>
                  <a:lnTo>
                    <a:pt x="5213" y="2542"/>
                  </a:lnTo>
                  <a:lnTo>
                    <a:pt x="5171" y="1753"/>
                  </a:lnTo>
                  <a:lnTo>
                    <a:pt x="5111" y="1052"/>
                  </a:lnTo>
                  <a:lnTo>
                    <a:pt x="5086" y="745"/>
                  </a:lnTo>
                  <a:lnTo>
                    <a:pt x="5044" y="526"/>
                  </a:lnTo>
                  <a:lnTo>
                    <a:pt x="5001" y="351"/>
                  </a:lnTo>
                  <a:lnTo>
                    <a:pt x="4950" y="176"/>
                  </a:lnTo>
                  <a:lnTo>
                    <a:pt x="4891" y="88"/>
                  </a:lnTo>
                  <a:lnTo>
                    <a:pt x="4831" y="44"/>
                  </a:lnTo>
                  <a:lnTo>
                    <a:pt x="477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5;p66">
              <a:extLst>
                <a:ext uri="{FF2B5EF4-FFF2-40B4-BE49-F238E27FC236}">
                  <a16:creationId xmlns:a16="http://schemas.microsoft.com/office/drawing/2014/main" id="{0A7C523E-04CB-4C29-B0C6-F18EA5978114}"/>
                </a:ext>
              </a:extLst>
            </p:cNvPr>
            <p:cNvSpPr/>
            <p:nvPr/>
          </p:nvSpPr>
          <p:spPr>
            <a:xfrm rot="10800000" flipH="1">
              <a:off x="2691797" y="7263814"/>
              <a:ext cx="51235" cy="86973"/>
            </a:xfrm>
            <a:custGeom>
              <a:avLst/>
              <a:gdLst/>
              <a:ahLst/>
              <a:cxnLst/>
              <a:rect l="l" t="t" r="r" b="b"/>
              <a:pathLst>
                <a:path w="5426" h="31946" extrusionOk="0">
                  <a:moveTo>
                    <a:pt x="3049" y="0"/>
                  </a:moveTo>
                  <a:lnTo>
                    <a:pt x="2955" y="44"/>
                  </a:lnTo>
                  <a:lnTo>
                    <a:pt x="2862" y="88"/>
                  </a:lnTo>
                  <a:lnTo>
                    <a:pt x="2777" y="220"/>
                  </a:lnTo>
                  <a:lnTo>
                    <a:pt x="2684" y="351"/>
                  </a:lnTo>
                  <a:lnTo>
                    <a:pt x="2599" y="526"/>
                  </a:lnTo>
                  <a:lnTo>
                    <a:pt x="2437" y="921"/>
                  </a:lnTo>
                  <a:lnTo>
                    <a:pt x="2106" y="1841"/>
                  </a:lnTo>
                  <a:lnTo>
                    <a:pt x="1945" y="2279"/>
                  </a:lnTo>
                  <a:lnTo>
                    <a:pt x="1860" y="2454"/>
                  </a:lnTo>
                  <a:lnTo>
                    <a:pt x="1767" y="2586"/>
                  </a:lnTo>
                  <a:lnTo>
                    <a:pt x="1682" y="2717"/>
                  </a:lnTo>
                  <a:lnTo>
                    <a:pt x="1597" y="2761"/>
                  </a:lnTo>
                  <a:lnTo>
                    <a:pt x="1512" y="2717"/>
                  </a:lnTo>
                  <a:lnTo>
                    <a:pt x="1427" y="2674"/>
                  </a:lnTo>
                  <a:lnTo>
                    <a:pt x="1351" y="2586"/>
                  </a:lnTo>
                  <a:lnTo>
                    <a:pt x="1266" y="2411"/>
                  </a:lnTo>
                  <a:lnTo>
                    <a:pt x="1113" y="2104"/>
                  </a:lnTo>
                  <a:lnTo>
                    <a:pt x="960" y="1753"/>
                  </a:lnTo>
                  <a:lnTo>
                    <a:pt x="799" y="1447"/>
                  </a:lnTo>
                  <a:lnTo>
                    <a:pt x="714" y="1359"/>
                  </a:lnTo>
                  <a:lnTo>
                    <a:pt x="629" y="1271"/>
                  </a:lnTo>
                  <a:lnTo>
                    <a:pt x="544" y="1271"/>
                  </a:lnTo>
                  <a:lnTo>
                    <a:pt x="459" y="1315"/>
                  </a:lnTo>
                  <a:lnTo>
                    <a:pt x="425" y="1315"/>
                  </a:lnTo>
                  <a:lnTo>
                    <a:pt x="400" y="1403"/>
                  </a:lnTo>
                  <a:lnTo>
                    <a:pt x="383" y="1490"/>
                  </a:lnTo>
                  <a:lnTo>
                    <a:pt x="374" y="1578"/>
                  </a:lnTo>
                  <a:lnTo>
                    <a:pt x="357" y="1797"/>
                  </a:lnTo>
                  <a:lnTo>
                    <a:pt x="366" y="2060"/>
                  </a:lnTo>
                  <a:lnTo>
                    <a:pt x="383" y="2279"/>
                  </a:lnTo>
                  <a:lnTo>
                    <a:pt x="425" y="2498"/>
                  </a:lnTo>
                  <a:lnTo>
                    <a:pt x="442" y="2542"/>
                  </a:lnTo>
                  <a:lnTo>
                    <a:pt x="468" y="2630"/>
                  </a:lnTo>
                  <a:lnTo>
                    <a:pt x="620" y="2630"/>
                  </a:lnTo>
                  <a:lnTo>
                    <a:pt x="705" y="2674"/>
                  </a:lnTo>
                  <a:lnTo>
                    <a:pt x="799" y="2805"/>
                  </a:lnTo>
                  <a:lnTo>
                    <a:pt x="884" y="3024"/>
                  </a:lnTo>
                  <a:lnTo>
                    <a:pt x="1053" y="3462"/>
                  </a:lnTo>
                  <a:lnTo>
                    <a:pt x="1138" y="3681"/>
                  </a:lnTo>
                  <a:lnTo>
                    <a:pt x="1223" y="3857"/>
                  </a:lnTo>
                  <a:lnTo>
                    <a:pt x="1300" y="3988"/>
                  </a:lnTo>
                  <a:lnTo>
                    <a:pt x="1376" y="4076"/>
                  </a:lnTo>
                  <a:lnTo>
                    <a:pt x="1452" y="4163"/>
                  </a:lnTo>
                  <a:lnTo>
                    <a:pt x="1605" y="4163"/>
                  </a:lnTo>
                  <a:lnTo>
                    <a:pt x="1682" y="4120"/>
                  </a:lnTo>
                  <a:lnTo>
                    <a:pt x="1767" y="4032"/>
                  </a:lnTo>
                  <a:lnTo>
                    <a:pt x="1843" y="3944"/>
                  </a:lnTo>
                  <a:lnTo>
                    <a:pt x="1919" y="3769"/>
                  </a:lnTo>
                  <a:lnTo>
                    <a:pt x="2004" y="3594"/>
                  </a:lnTo>
                  <a:lnTo>
                    <a:pt x="2183" y="3112"/>
                  </a:lnTo>
                  <a:lnTo>
                    <a:pt x="2369" y="2586"/>
                  </a:lnTo>
                  <a:lnTo>
                    <a:pt x="2556" y="2060"/>
                  </a:lnTo>
                  <a:lnTo>
                    <a:pt x="2658" y="1797"/>
                  </a:lnTo>
                  <a:lnTo>
                    <a:pt x="2751" y="1622"/>
                  </a:lnTo>
                  <a:lnTo>
                    <a:pt x="2845" y="1490"/>
                  </a:lnTo>
                  <a:lnTo>
                    <a:pt x="2938" y="1403"/>
                  </a:lnTo>
                  <a:lnTo>
                    <a:pt x="3032" y="1359"/>
                  </a:lnTo>
                  <a:lnTo>
                    <a:pt x="3125" y="1403"/>
                  </a:lnTo>
                  <a:lnTo>
                    <a:pt x="3218" y="1534"/>
                  </a:lnTo>
                  <a:lnTo>
                    <a:pt x="3303" y="1753"/>
                  </a:lnTo>
                  <a:lnTo>
                    <a:pt x="3354" y="1929"/>
                  </a:lnTo>
                  <a:lnTo>
                    <a:pt x="3405" y="2148"/>
                  </a:lnTo>
                  <a:lnTo>
                    <a:pt x="3490" y="2586"/>
                  </a:lnTo>
                  <a:lnTo>
                    <a:pt x="3660" y="3506"/>
                  </a:lnTo>
                  <a:lnTo>
                    <a:pt x="3753" y="3944"/>
                  </a:lnTo>
                  <a:lnTo>
                    <a:pt x="3804" y="4120"/>
                  </a:lnTo>
                  <a:lnTo>
                    <a:pt x="3855" y="4251"/>
                  </a:lnTo>
                  <a:lnTo>
                    <a:pt x="3906" y="4382"/>
                  </a:lnTo>
                  <a:lnTo>
                    <a:pt x="3966" y="4470"/>
                  </a:lnTo>
                  <a:lnTo>
                    <a:pt x="4034" y="4558"/>
                  </a:lnTo>
                  <a:lnTo>
                    <a:pt x="4186" y="4558"/>
                  </a:lnTo>
                  <a:lnTo>
                    <a:pt x="4263" y="4470"/>
                  </a:lnTo>
                  <a:lnTo>
                    <a:pt x="4339" y="4339"/>
                  </a:lnTo>
                  <a:lnTo>
                    <a:pt x="4416" y="4207"/>
                  </a:lnTo>
                  <a:lnTo>
                    <a:pt x="4560" y="3900"/>
                  </a:lnTo>
                  <a:lnTo>
                    <a:pt x="4713" y="3594"/>
                  </a:lnTo>
                  <a:lnTo>
                    <a:pt x="4806" y="3462"/>
                  </a:lnTo>
                  <a:lnTo>
                    <a:pt x="4891" y="3418"/>
                  </a:lnTo>
                  <a:lnTo>
                    <a:pt x="4976" y="3418"/>
                  </a:lnTo>
                  <a:lnTo>
                    <a:pt x="5018" y="3462"/>
                  </a:lnTo>
                  <a:lnTo>
                    <a:pt x="5052" y="3550"/>
                  </a:lnTo>
                  <a:lnTo>
                    <a:pt x="5078" y="3638"/>
                  </a:lnTo>
                  <a:lnTo>
                    <a:pt x="5103" y="3769"/>
                  </a:lnTo>
                  <a:lnTo>
                    <a:pt x="5129" y="3900"/>
                  </a:lnTo>
                  <a:lnTo>
                    <a:pt x="5137" y="4076"/>
                  </a:lnTo>
                  <a:lnTo>
                    <a:pt x="5146" y="4295"/>
                  </a:lnTo>
                  <a:lnTo>
                    <a:pt x="5146" y="4514"/>
                  </a:lnTo>
                  <a:lnTo>
                    <a:pt x="5137" y="4777"/>
                  </a:lnTo>
                  <a:lnTo>
                    <a:pt x="5120" y="5084"/>
                  </a:lnTo>
                  <a:lnTo>
                    <a:pt x="5086" y="5522"/>
                  </a:lnTo>
                  <a:lnTo>
                    <a:pt x="5044" y="5916"/>
                  </a:lnTo>
                  <a:lnTo>
                    <a:pt x="4934" y="6705"/>
                  </a:lnTo>
                  <a:lnTo>
                    <a:pt x="4713" y="8195"/>
                  </a:lnTo>
                  <a:lnTo>
                    <a:pt x="4339" y="10780"/>
                  </a:lnTo>
                  <a:lnTo>
                    <a:pt x="3915" y="13628"/>
                  </a:lnTo>
                  <a:lnTo>
                    <a:pt x="3711" y="15075"/>
                  </a:lnTo>
                  <a:lnTo>
                    <a:pt x="3516" y="16564"/>
                  </a:lnTo>
                  <a:lnTo>
                    <a:pt x="3320" y="18054"/>
                  </a:lnTo>
                  <a:lnTo>
                    <a:pt x="3142" y="19544"/>
                  </a:lnTo>
                  <a:lnTo>
                    <a:pt x="2972" y="21078"/>
                  </a:lnTo>
                  <a:lnTo>
                    <a:pt x="2811" y="22699"/>
                  </a:lnTo>
                  <a:lnTo>
                    <a:pt x="2692" y="24101"/>
                  </a:lnTo>
                  <a:lnTo>
                    <a:pt x="2573" y="25504"/>
                  </a:lnTo>
                  <a:lnTo>
                    <a:pt x="2454" y="26950"/>
                  </a:lnTo>
                  <a:lnTo>
                    <a:pt x="2386" y="27607"/>
                  </a:lnTo>
                  <a:lnTo>
                    <a:pt x="2310" y="28264"/>
                  </a:lnTo>
                  <a:lnTo>
                    <a:pt x="2259" y="28659"/>
                  </a:lnTo>
                  <a:lnTo>
                    <a:pt x="2208" y="29009"/>
                  </a:lnTo>
                  <a:lnTo>
                    <a:pt x="2149" y="29272"/>
                  </a:lnTo>
                  <a:lnTo>
                    <a:pt x="2098" y="29579"/>
                  </a:lnTo>
                  <a:lnTo>
                    <a:pt x="2030" y="29798"/>
                  </a:lnTo>
                  <a:lnTo>
                    <a:pt x="1970" y="29973"/>
                  </a:lnTo>
                  <a:lnTo>
                    <a:pt x="1902" y="30149"/>
                  </a:lnTo>
                  <a:lnTo>
                    <a:pt x="1835" y="30280"/>
                  </a:lnTo>
                  <a:lnTo>
                    <a:pt x="1767" y="30368"/>
                  </a:lnTo>
                  <a:lnTo>
                    <a:pt x="1699" y="30455"/>
                  </a:lnTo>
                  <a:lnTo>
                    <a:pt x="1622" y="30499"/>
                  </a:lnTo>
                  <a:lnTo>
                    <a:pt x="1546" y="30499"/>
                  </a:lnTo>
                  <a:lnTo>
                    <a:pt x="1385" y="30455"/>
                  </a:lnTo>
                  <a:lnTo>
                    <a:pt x="1215" y="30324"/>
                  </a:lnTo>
                  <a:lnTo>
                    <a:pt x="935" y="30017"/>
                  </a:lnTo>
                  <a:lnTo>
                    <a:pt x="790" y="29886"/>
                  </a:lnTo>
                  <a:lnTo>
                    <a:pt x="654" y="29798"/>
                  </a:lnTo>
                  <a:lnTo>
                    <a:pt x="510" y="29710"/>
                  </a:lnTo>
                  <a:lnTo>
                    <a:pt x="374" y="29710"/>
                  </a:lnTo>
                  <a:lnTo>
                    <a:pt x="230" y="29798"/>
                  </a:lnTo>
                  <a:lnTo>
                    <a:pt x="162" y="29886"/>
                  </a:lnTo>
                  <a:lnTo>
                    <a:pt x="85" y="30017"/>
                  </a:lnTo>
                  <a:lnTo>
                    <a:pt x="60" y="30061"/>
                  </a:lnTo>
                  <a:lnTo>
                    <a:pt x="35" y="30149"/>
                  </a:lnTo>
                  <a:lnTo>
                    <a:pt x="18" y="30236"/>
                  </a:lnTo>
                  <a:lnTo>
                    <a:pt x="9" y="30368"/>
                  </a:lnTo>
                  <a:lnTo>
                    <a:pt x="1" y="30631"/>
                  </a:lnTo>
                  <a:lnTo>
                    <a:pt x="1" y="30894"/>
                  </a:lnTo>
                  <a:lnTo>
                    <a:pt x="26" y="31113"/>
                  </a:lnTo>
                  <a:lnTo>
                    <a:pt x="60" y="31288"/>
                  </a:lnTo>
                  <a:lnTo>
                    <a:pt x="77" y="31332"/>
                  </a:lnTo>
                  <a:lnTo>
                    <a:pt x="102" y="31376"/>
                  </a:lnTo>
                  <a:lnTo>
                    <a:pt x="128" y="31376"/>
                  </a:lnTo>
                  <a:lnTo>
                    <a:pt x="162" y="31332"/>
                  </a:lnTo>
                  <a:lnTo>
                    <a:pt x="255" y="31200"/>
                  </a:lnTo>
                  <a:lnTo>
                    <a:pt x="349" y="31113"/>
                  </a:lnTo>
                  <a:lnTo>
                    <a:pt x="451" y="31069"/>
                  </a:lnTo>
                  <a:lnTo>
                    <a:pt x="544" y="31113"/>
                  </a:lnTo>
                  <a:lnTo>
                    <a:pt x="646" y="31113"/>
                  </a:lnTo>
                  <a:lnTo>
                    <a:pt x="739" y="31200"/>
                  </a:lnTo>
                  <a:lnTo>
                    <a:pt x="935" y="31376"/>
                  </a:lnTo>
                  <a:lnTo>
                    <a:pt x="1130" y="31595"/>
                  </a:lnTo>
                  <a:lnTo>
                    <a:pt x="1317" y="31814"/>
                  </a:lnTo>
                  <a:lnTo>
                    <a:pt x="1418" y="31858"/>
                  </a:lnTo>
                  <a:lnTo>
                    <a:pt x="1512" y="31901"/>
                  </a:lnTo>
                  <a:lnTo>
                    <a:pt x="1614" y="31945"/>
                  </a:lnTo>
                  <a:lnTo>
                    <a:pt x="1716" y="31901"/>
                  </a:lnTo>
                  <a:lnTo>
                    <a:pt x="1792" y="31814"/>
                  </a:lnTo>
                  <a:lnTo>
                    <a:pt x="1877" y="31726"/>
                  </a:lnTo>
                  <a:lnTo>
                    <a:pt x="1953" y="31595"/>
                  </a:lnTo>
                  <a:lnTo>
                    <a:pt x="2030" y="31463"/>
                  </a:lnTo>
                  <a:lnTo>
                    <a:pt x="2098" y="31244"/>
                  </a:lnTo>
                  <a:lnTo>
                    <a:pt x="2166" y="31025"/>
                  </a:lnTo>
                  <a:lnTo>
                    <a:pt x="2225" y="30806"/>
                  </a:lnTo>
                  <a:lnTo>
                    <a:pt x="2285" y="30543"/>
                  </a:lnTo>
                  <a:lnTo>
                    <a:pt x="2395" y="29973"/>
                  </a:lnTo>
                  <a:lnTo>
                    <a:pt x="2497" y="29316"/>
                  </a:lnTo>
                  <a:lnTo>
                    <a:pt x="2582" y="28615"/>
                  </a:lnTo>
                  <a:lnTo>
                    <a:pt x="2658" y="27870"/>
                  </a:lnTo>
                  <a:lnTo>
                    <a:pt x="2811" y="26205"/>
                  </a:lnTo>
                  <a:lnTo>
                    <a:pt x="2947" y="24540"/>
                  </a:lnTo>
                  <a:lnTo>
                    <a:pt x="3091" y="22918"/>
                  </a:lnTo>
                  <a:lnTo>
                    <a:pt x="3176" y="22086"/>
                  </a:lnTo>
                  <a:lnTo>
                    <a:pt x="3252" y="21297"/>
                  </a:lnTo>
                  <a:lnTo>
                    <a:pt x="3448" y="19588"/>
                  </a:lnTo>
                  <a:lnTo>
                    <a:pt x="3660" y="17879"/>
                  </a:lnTo>
                  <a:lnTo>
                    <a:pt x="3881" y="16258"/>
                  </a:lnTo>
                  <a:lnTo>
                    <a:pt x="4101" y="14636"/>
                  </a:lnTo>
                  <a:lnTo>
                    <a:pt x="4577" y="11394"/>
                  </a:lnTo>
                  <a:lnTo>
                    <a:pt x="5061" y="8107"/>
                  </a:lnTo>
                  <a:lnTo>
                    <a:pt x="5146" y="7494"/>
                  </a:lnTo>
                  <a:lnTo>
                    <a:pt x="5231" y="6836"/>
                  </a:lnTo>
                  <a:lnTo>
                    <a:pt x="5316" y="6091"/>
                  </a:lnTo>
                  <a:lnTo>
                    <a:pt x="5350" y="5741"/>
                  </a:lnTo>
                  <a:lnTo>
                    <a:pt x="5384" y="5347"/>
                  </a:lnTo>
                  <a:lnTo>
                    <a:pt x="5409" y="4952"/>
                  </a:lnTo>
                  <a:lnTo>
                    <a:pt x="5418" y="4602"/>
                  </a:lnTo>
                  <a:lnTo>
                    <a:pt x="5426" y="4207"/>
                  </a:lnTo>
                  <a:lnTo>
                    <a:pt x="5418" y="3813"/>
                  </a:lnTo>
                  <a:lnTo>
                    <a:pt x="5401" y="3462"/>
                  </a:lnTo>
                  <a:lnTo>
                    <a:pt x="5367" y="3112"/>
                  </a:lnTo>
                  <a:lnTo>
                    <a:pt x="5316" y="2805"/>
                  </a:lnTo>
                  <a:lnTo>
                    <a:pt x="5256" y="2498"/>
                  </a:lnTo>
                  <a:lnTo>
                    <a:pt x="5188" y="2279"/>
                  </a:lnTo>
                  <a:lnTo>
                    <a:pt x="5112" y="2104"/>
                  </a:lnTo>
                  <a:lnTo>
                    <a:pt x="5044" y="2016"/>
                  </a:lnTo>
                  <a:lnTo>
                    <a:pt x="4976" y="1972"/>
                  </a:lnTo>
                  <a:lnTo>
                    <a:pt x="4908" y="1972"/>
                  </a:lnTo>
                  <a:lnTo>
                    <a:pt x="4832" y="2016"/>
                  </a:lnTo>
                  <a:lnTo>
                    <a:pt x="4764" y="2104"/>
                  </a:lnTo>
                  <a:lnTo>
                    <a:pt x="4696" y="2235"/>
                  </a:lnTo>
                  <a:lnTo>
                    <a:pt x="4551" y="2542"/>
                  </a:lnTo>
                  <a:lnTo>
                    <a:pt x="4416" y="2805"/>
                  </a:lnTo>
                  <a:lnTo>
                    <a:pt x="4280" y="3068"/>
                  </a:lnTo>
                  <a:lnTo>
                    <a:pt x="4203" y="3156"/>
                  </a:lnTo>
                  <a:lnTo>
                    <a:pt x="4135" y="3199"/>
                  </a:lnTo>
                  <a:lnTo>
                    <a:pt x="4093" y="3199"/>
                  </a:lnTo>
                  <a:lnTo>
                    <a:pt x="4051" y="3156"/>
                  </a:lnTo>
                  <a:lnTo>
                    <a:pt x="4008" y="3112"/>
                  </a:lnTo>
                  <a:lnTo>
                    <a:pt x="3966" y="3024"/>
                  </a:lnTo>
                  <a:lnTo>
                    <a:pt x="3898" y="2805"/>
                  </a:lnTo>
                  <a:lnTo>
                    <a:pt x="3830" y="2542"/>
                  </a:lnTo>
                  <a:lnTo>
                    <a:pt x="3770" y="2191"/>
                  </a:lnTo>
                  <a:lnTo>
                    <a:pt x="3711" y="1885"/>
                  </a:lnTo>
                  <a:lnTo>
                    <a:pt x="3651" y="1534"/>
                  </a:lnTo>
                  <a:lnTo>
                    <a:pt x="3601" y="1227"/>
                  </a:lnTo>
                  <a:lnTo>
                    <a:pt x="3499" y="789"/>
                  </a:lnTo>
                  <a:lnTo>
                    <a:pt x="3388" y="439"/>
                  </a:lnTo>
                  <a:lnTo>
                    <a:pt x="3329" y="307"/>
                  </a:lnTo>
                  <a:lnTo>
                    <a:pt x="3269" y="176"/>
                  </a:lnTo>
                  <a:lnTo>
                    <a:pt x="3210" y="88"/>
                  </a:lnTo>
                  <a:lnTo>
                    <a:pt x="3142" y="44"/>
                  </a:lnTo>
                  <a:lnTo>
                    <a:pt x="304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6;p66">
              <a:extLst>
                <a:ext uri="{FF2B5EF4-FFF2-40B4-BE49-F238E27FC236}">
                  <a16:creationId xmlns:a16="http://schemas.microsoft.com/office/drawing/2014/main" id="{DC10798D-0982-4031-B05C-74866F50959D}"/>
                </a:ext>
              </a:extLst>
            </p:cNvPr>
            <p:cNvSpPr/>
            <p:nvPr/>
          </p:nvSpPr>
          <p:spPr>
            <a:xfrm rot="10800000" flipH="1">
              <a:off x="2706150" y="7255702"/>
              <a:ext cx="65673" cy="86254"/>
            </a:xfrm>
            <a:custGeom>
              <a:avLst/>
              <a:gdLst/>
              <a:ahLst/>
              <a:cxnLst/>
              <a:rect l="l" t="t" r="r" b="b"/>
              <a:pathLst>
                <a:path w="6955" h="31682" extrusionOk="0">
                  <a:moveTo>
                    <a:pt x="3830" y="0"/>
                  </a:moveTo>
                  <a:lnTo>
                    <a:pt x="3728" y="44"/>
                  </a:lnTo>
                  <a:lnTo>
                    <a:pt x="3702" y="88"/>
                  </a:lnTo>
                  <a:lnTo>
                    <a:pt x="3677" y="175"/>
                  </a:lnTo>
                  <a:lnTo>
                    <a:pt x="3660" y="219"/>
                  </a:lnTo>
                  <a:lnTo>
                    <a:pt x="3643" y="351"/>
                  </a:lnTo>
                  <a:lnTo>
                    <a:pt x="3634" y="570"/>
                  </a:lnTo>
                  <a:lnTo>
                    <a:pt x="3634" y="833"/>
                  </a:lnTo>
                  <a:lnTo>
                    <a:pt x="3660" y="1052"/>
                  </a:lnTo>
                  <a:lnTo>
                    <a:pt x="3694" y="1271"/>
                  </a:lnTo>
                  <a:lnTo>
                    <a:pt x="3719" y="1315"/>
                  </a:lnTo>
                  <a:lnTo>
                    <a:pt x="3745" y="1359"/>
                  </a:lnTo>
                  <a:lnTo>
                    <a:pt x="3770" y="1402"/>
                  </a:lnTo>
                  <a:lnTo>
                    <a:pt x="3796" y="1402"/>
                  </a:lnTo>
                  <a:lnTo>
                    <a:pt x="3872" y="1359"/>
                  </a:lnTo>
                  <a:lnTo>
                    <a:pt x="3940" y="1446"/>
                  </a:lnTo>
                  <a:lnTo>
                    <a:pt x="4008" y="1534"/>
                  </a:lnTo>
                  <a:lnTo>
                    <a:pt x="4076" y="1709"/>
                  </a:lnTo>
                  <a:lnTo>
                    <a:pt x="4212" y="2060"/>
                  </a:lnTo>
                  <a:lnTo>
                    <a:pt x="4339" y="2410"/>
                  </a:lnTo>
                  <a:lnTo>
                    <a:pt x="4721" y="3462"/>
                  </a:lnTo>
                  <a:lnTo>
                    <a:pt x="4908" y="3900"/>
                  </a:lnTo>
                  <a:lnTo>
                    <a:pt x="5120" y="4426"/>
                  </a:lnTo>
                  <a:lnTo>
                    <a:pt x="5222" y="4733"/>
                  </a:lnTo>
                  <a:lnTo>
                    <a:pt x="5315" y="5083"/>
                  </a:lnTo>
                  <a:lnTo>
                    <a:pt x="5392" y="5478"/>
                  </a:lnTo>
                  <a:lnTo>
                    <a:pt x="5417" y="5653"/>
                  </a:lnTo>
                  <a:lnTo>
                    <a:pt x="5443" y="5916"/>
                  </a:lnTo>
                  <a:lnTo>
                    <a:pt x="5485" y="6354"/>
                  </a:lnTo>
                  <a:lnTo>
                    <a:pt x="5502" y="6836"/>
                  </a:lnTo>
                  <a:lnTo>
                    <a:pt x="5519" y="7318"/>
                  </a:lnTo>
                  <a:lnTo>
                    <a:pt x="5519" y="7844"/>
                  </a:lnTo>
                  <a:lnTo>
                    <a:pt x="5528" y="8852"/>
                  </a:lnTo>
                  <a:lnTo>
                    <a:pt x="5536" y="9334"/>
                  </a:lnTo>
                  <a:lnTo>
                    <a:pt x="5545" y="9816"/>
                  </a:lnTo>
                  <a:lnTo>
                    <a:pt x="5570" y="10605"/>
                  </a:lnTo>
                  <a:lnTo>
                    <a:pt x="5613" y="11350"/>
                  </a:lnTo>
                  <a:lnTo>
                    <a:pt x="5672" y="12051"/>
                  </a:lnTo>
                  <a:lnTo>
                    <a:pt x="5706" y="12401"/>
                  </a:lnTo>
                  <a:lnTo>
                    <a:pt x="5740" y="12752"/>
                  </a:lnTo>
                  <a:lnTo>
                    <a:pt x="5791" y="13059"/>
                  </a:lnTo>
                  <a:lnTo>
                    <a:pt x="5833" y="13321"/>
                  </a:lnTo>
                  <a:lnTo>
                    <a:pt x="5884" y="13584"/>
                  </a:lnTo>
                  <a:lnTo>
                    <a:pt x="5935" y="13803"/>
                  </a:lnTo>
                  <a:lnTo>
                    <a:pt x="6054" y="14198"/>
                  </a:lnTo>
                  <a:lnTo>
                    <a:pt x="6190" y="14505"/>
                  </a:lnTo>
                  <a:lnTo>
                    <a:pt x="6283" y="14724"/>
                  </a:lnTo>
                  <a:lnTo>
                    <a:pt x="6385" y="14943"/>
                  </a:lnTo>
                  <a:lnTo>
                    <a:pt x="6428" y="15118"/>
                  </a:lnTo>
                  <a:lnTo>
                    <a:pt x="6470" y="15293"/>
                  </a:lnTo>
                  <a:lnTo>
                    <a:pt x="6504" y="15512"/>
                  </a:lnTo>
                  <a:lnTo>
                    <a:pt x="6530" y="15775"/>
                  </a:lnTo>
                  <a:lnTo>
                    <a:pt x="6538" y="15994"/>
                  </a:lnTo>
                  <a:lnTo>
                    <a:pt x="6547" y="16257"/>
                  </a:lnTo>
                  <a:lnTo>
                    <a:pt x="6538" y="16783"/>
                  </a:lnTo>
                  <a:lnTo>
                    <a:pt x="6530" y="17309"/>
                  </a:lnTo>
                  <a:lnTo>
                    <a:pt x="6504" y="17791"/>
                  </a:lnTo>
                  <a:lnTo>
                    <a:pt x="6479" y="18799"/>
                  </a:lnTo>
                  <a:lnTo>
                    <a:pt x="6470" y="19807"/>
                  </a:lnTo>
                  <a:lnTo>
                    <a:pt x="6470" y="20815"/>
                  </a:lnTo>
                  <a:lnTo>
                    <a:pt x="6487" y="21779"/>
                  </a:lnTo>
                  <a:lnTo>
                    <a:pt x="6513" y="22743"/>
                  </a:lnTo>
                  <a:lnTo>
                    <a:pt x="6564" y="23707"/>
                  </a:lnTo>
                  <a:lnTo>
                    <a:pt x="6621" y="24598"/>
                  </a:lnTo>
                  <a:lnTo>
                    <a:pt x="6621" y="24598"/>
                  </a:lnTo>
                  <a:lnTo>
                    <a:pt x="6377" y="24671"/>
                  </a:lnTo>
                  <a:lnTo>
                    <a:pt x="5944" y="24846"/>
                  </a:lnTo>
                  <a:lnTo>
                    <a:pt x="5502" y="25153"/>
                  </a:lnTo>
                  <a:lnTo>
                    <a:pt x="5069" y="25460"/>
                  </a:lnTo>
                  <a:lnTo>
                    <a:pt x="4628" y="25898"/>
                  </a:lnTo>
                  <a:lnTo>
                    <a:pt x="4203" y="26380"/>
                  </a:lnTo>
                  <a:lnTo>
                    <a:pt x="3770" y="26949"/>
                  </a:lnTo>
                  <a:lnTo>
                    <a:pt x="3346" y="27563"/>
                  </a:lnTo>
                  <a:lnTo>
                    <a:pt x="2981" y="28220"/>
                  </a:lnTo>
                  <a:lnTo>
                    <a:pt x="2581" y="28921"/>
                  </a:lnTo>
                  <a:lnTo>
                    <a:pt x="2378" y="29272"/>
                  </a:lnTo>
                  <a:lnTo>
                    <a:pt x="2174" y="29622"/>
                  </a:lnTo>
                  <a:lnTo>
                    <a:pt x="1962" y="29885"/>
                  </a:lnTo>
                  <a:lnTo>
                    <a:pt x="1749" y="30148"/>
                  </a:lnTo>
                  <a:lnTo>
                    <a:pt x="1546" y="30280"/>
                  </a:lnTo>
                  <a:lnTo>
                    <a:pt x="1342" y="30367"/>
                  </a:lnTo>
                  <a:lnTo>
                    <a:pt x="1138" y="30367"/>
                  </a:lnTo>
                  <a:lnTo>
                    <a:pt x="1036" y="30280"/>
                  </a:lnTo>
                  <a:lnTo>
                    <a:pt x="943" y="30192"/>
                  </a:lnTo>
                  <a:lnTo>
                    <a:pt x="841" y="30104"/>
                  </a:lnTo>
                  <a:lnTo>
                    <a:pt x="748" y="29929"/>
                  </a:lnTo>
                  <a:lnTo>
                    <a:pt x="654" y="29754"/>
                  </a:lnTo>
                  <a:lnTo>
                    <a:pt x="569" y="29535"/>
                  </a:lnTo>
                  <a:lnTo>
                    <a:pt x="476" y="29272"/>
                  </a:lnTo>
                  <a:lnTo>
                    <a:pt x="391" y="28965"/>
                  </a:lnTo>
                  <a:lnTo>
                    <a:pt x="306" y="28615"/>
                  </a:lnTo>
                  <a:lnTo>
                    <a:pt x="221" y="28220"/>
                  </a:lnTo>
                  <a:lnTo>
                    <a:pt x="204" y="28133"/>
                  </a:lnTo>
                  <a:lnTo>
                    <a:pt x="179" y="28045"/>
                  </a:lnTo>
                  <a:lnTo>
                    <a:pt x="128" y="28045"/>
                  </a:lnTo>
                  <a:lnTo>
                    <a:pt x="77" y="28089"/>
                  </a:lnTo>
                  <a:lnTo>
                    <a:pt x="43" y="28264"/>
                  </a:lnTo>
                  <a:lnTo>
                    <a:pt x="9" y="28439"/>
                  </a:lnTo>
                  <a:lnTo>
                    <a:pt x="0" y="28702"/>
                  </a:lnTo>
                  <a:lnTo>
                    <a:pt x="0" y="28834"/>
                  </a:lnTo>
                  <a:lnTo>
                    <a:pt x="0" y="28965"/>
                  </a:lnTo>
                  <a:lnTo>
                    <a:pt x="17" y="29097"/>
                  </a:lnTo>
                  <a:lnTo>
                    <a:pt x="34" y="29228"/>
                  </a:lnTo>
                  <a:lnTo>
                    <a:pt x="111" y="29579"/>
                  </a:lnTo>
                  <a:lnTo>
                    <a:pt x="196" y="29929"/>
                  </a:lnTo>
                  <a:lnTo>
                    <a:pt x="281" y="30236"/>
                  </a:lnTo>
                  <a:lnTo>
                    <a:pt x="365" y="30543"/>
                  </a:lnTo>
                  <a:lnTo>
                    <a:pt x="450" y="30762"/>
                  </a:lnTo>
                  <a:lnTo>
                    <a:pt x="535" y="30981"/>
                  </a:lnTo>
                  <a:lnTo>
                    <a:pt x="629" y="31156"/>
                  </a:lnTo>
                  <a:lnTo>
                    <a:pt x="722" y="31331"/>
                  </a:lnTo>
                  <a:lnTo>
                    <a:pt x="807" y="31419"/>
                  </a:lnTo>
                  <a:lnTo>
                    <a:pt x="900" y="31551"/>
                  </a:lnTo>
                  <a:lnTo>
                    <a:pt x="1096" y="31638"/>
                  </a:lnTo>
                  <a:lnTo>
                    <a:pt x="1291" y="31682"/>
                  </a:lnTo>
                  <a:lnTo>
                    <a:pt x="1486" y="31638"/>
                  </a:lnTo>
                  <a:lnTo>
                    <a:pt x="1681" y="31507"/>
                  </a:lnTo>
                  <a:lnTo>
                    <a:pt x="1877" y="31331"/>
                  </a:lnTo>
                  <a:lnTo>
                    <a:pt x="2072" y="31112"/>
                  </a:lnTo>
                  <a:lnTo>
                    <a:pt x="2267" y="30849"/>
                  </a:lnTo>
                  <a:lnTo>
                    <a:pt x="2658" y="30236"/>
                  </a:lnTo>
                  <a:lnTo>
                    <a:pt x="3023" y="29579"/>
                  </a:lnTo>
                  <a:lnTo>
                    <a:pt x="3481" y="28834"/>
                  </a:lnTo>
                  <a:lnTo>
                    <a:pt x="3948" y="28133"/>
                  </a:lnTo>
                  <a:lnTo>
                    <a:pt x="4424" y="27563"/>
                  </a:lnTo>
                  <a:lnTo>
                    <a:pt x="4891" y="27037"/>
                  </a:lnTo>
                  <a:lnTo>
                    <a:pt x="5375" y="26643"/>
                  </a:lnTo>
                  <a:lnTo>
                    <a:pt x="5850" y="26292"/>
                  </a:lnTo>
                  <a:lnTo>
                    <a:pt x="6334" y="26073"/>
                  </a:lnTo>
                  <a:lnTo>
                    <a:pt x="6818" y="25898"/>
                  </a:lnTo>
                  <a:lnTo>
                    <a:pt x="6861" y="25898"/>
                  </a:lnTo>
                  <a:lnTo>
                    <a:pt x="6886" y="25810"/>
                  </a:lnTo>
                  <a:lnTo>
                    <a:pt x="6912" y="25722"/>
                  </a:lnTo>
                  <a:lnTo>
                    <a:pt x="6937" y="25591"/>
                  </a:lnTo>
                  <a:lnTo>
                    <a:pt x="6946" y="25416"/>
                  </a:lnTo>
                  <a:lnTo>
                    <a:pt x="6954" y="25240"/>
                  </a:lnTo>
                  <a:lnTo>
                    <a:pt x="6946" y="25065"/>
                  </a:lnTo>
                  <a:lnTo>
                    <a:pt x="6937" y="24890"/>
                  </a:lnTo>
                  <a:lnTo>
                    <a:pt x="6886" y="24276"/>
                  </a:lnTo>
                  <a:lnTo>
                    <a:pt x="6835" y="23663"/>
                  </a:lnTo>
                  <a:lnTo>
                    <a:pt x="6801" y="23006"/>
                  </a:lnTo>
                  <a:lnTo>
                    <a:pt x="6767" y="22348"/>
                  </a:lnTo>
                  <a:lnTo>
                    <a:pt x="6750" y="21691"/>
                  </a:lnTo>
                  <a:lnTo>
                    <a:pt x="6733" y="21034"/>
                  </a:lnTo>
                  <a:lnTo>
                    <a:pt x="6725" y="20376"/>
                  </a:lnTo>
                  <a:lnTo>
                    <a:pt x="6725" y="19719"/>
                  </a:lnTo>
                  <a:lnTo>
                    <a:pt x="6733" y="19193"/>
                  </a:lnTo>
                  <a:lnTo>
                    <a:pt x="6750" y="18667"/>
                  </a:lnTo>
                  <a:lnTo>
                    <a:pt x="6793" y="17616"/>
                  </a:lnTo>
                  <a:lnTo>
                    <a:pt x="6801" y="17090"/>
                  </a:lnTo>
                  <a:lnTo>
                    <a:pt x="6810" y="16564"/>
                  </a:lnTo>
                  <a:lnTo>
                    <a:pt x="6810" y="16082"/>
                  </a:lnTo>
                  <a:lnTo>
                    <a:pt x="6793" y="15556"/>
                  </a:lnTo>
                  <a:lnTo>
                    <a:pt x="6767" y="15162"/>
                  </a:lnTo>
                  <a:lnTo>
                    <a:pt x="6733" y="14811"/>
                  </a:lnTo>
                  <a:lnTo>
                    <a:pt x="6682" y="14505"/>
                  </a:lnTo>
                  <a:lnTo>
                    <a:pt x="6631" y="14198"/>
                  </a:lnTo>
                  <a:lnTo>
                    <a:pt x="6581" y="13979"/>
                  </a:lnTo>
                  <a:lnTo>
                    <a:pt x="6513" y="13760"/>
                  </a:lnTo>
                  <a:lnTo>
                    <a:pt x="6445" y="13584"/>
                  </a:lnTo>
                  <a:lnTo>
                    <a:pt x="6368" y="13409"/>
                  </a:lnTo>
                  <a:lnTo>
                    <a:pt x="6275" y="13190"/>
                  </a:lnTo>
                  <a:lnTo>
                    <a:pt x="6181" y="12927"/>
                  </a:lnTo>
                  <a:lnTo>
                    <a:pt x="6105" y="12664"/>
                  </a:lnTo>
                  <a:lnTo>
                    <a:pt x="6037" y="12314"/>
                  </a:lnTo>
                  <a:lnTo>
                    <a:pt x="5978" y="11963"/>
                  </a:lnTo>
                  <a:lnTo>
                    <a:pt x="5918" y="11569"/>
                  </a:lnTo>
                  <a:lnTo>
                    <a:pt x="5876" y="11087"/>
                  </a:lnTo>
                  <a:lnTo>
                    <a:pt x="5842" y="10517"/>
                  </a:lnTo>
                  <a:lnTo>
                    <a:pt x="5825" y="10035"/>
                  </a:lnTo>
                  <a:lnTo>
                    <a:pt x="5808" y="9509"/>
                  </a:lnTo>
                  <a:lnTo>
                    <a:pt x="5791" y="8457"/>
                  </a:lnTo>
                  <a:lnTo>
                    <a:pt x="5782" y="7406"/>
                  </a:lnTo>
                  <a:lnTo>
                    <a:pt x="5774" y="6880"/>
                  </a:lnTo>
                  <a:lnTo>
                    <a:pt x="5757" y="6398"/>
                  </a:lnTo>
                  <a:lnTo>
                    <a:pt x="5731" y="5916"/>
                  </a:lnTo>
                  <a:lnTo>
                    <a:pt x="5698" y="5478"/>
                  </a:lnTo>
                  <a:lnTo>
                    <a:pt x="5664" y="5083"/>
                  </a:lnTo>
                  <a:lnTo>
                    <a:pt x="5613" y="4733"/>
                  </a:lnTo>
                  <a:lnTo>
                    <a:pt x="5553" y="4426"/>
                  </a:lnTo>
                  <a:lnTo>
                    <a:pt x="5494" y="4119"/>
                  </a:lnTo>
                  <a:lnTo>
                    <a:pt x="5426" y="3856"/>
                  </a:lnTo>
                  <a:lnTo>
                    <a:pt x="5349" y="3593"/>
                  </a:lnTo>
                  <a:lnTo>
                    <a:pt x="5129" y="2980"/>
                  </a:lnTo>
                  <a:lnTo>
                    <a:pt x="4916" y="2366"/>
                  </a:lnTo>
                  <a:lnTo>
                    <a:pt x="4475" y="1227"/>
                  </a:lnTo>
                  <a:lnTo>
                    <a:pt x="4297" y="745"/>
                  </a:lnTo>
                  <a:lnTo>
                    <a:pt x="4203" y="526"/>
                  </a:lnTo>
                  <a:lnTo>
                    <a:pt x="4118" y="307"/>
                  </a:lnTo>
                  <a:lnTo>
                    <a:pt x="4025" y="175"/>
                  </a:lnTo>
                  <a:lnTo>
                    <a:pt x="3931" y="44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7;p66">
              <a:extLst>
                <a:ext uri="{FF2B5EF4-FFF2-40B4-BE49-F238E27FC236}">
                  <a16:creationId xmlns:a16="http://schemas.microsoft.com/office/drawing/2014/main" id="{C6BF8F5B-F4D6-46CF-BC00-F7860294A79F}"/>
                </a:ext>
              </a:extLst>
            </p:cNvPr>
            <p:cNvSpPr/>
            <p:nvPr/>
          </p:nvSpPr>
          <p:spPr>
            <a:xfrm rot="10800000" flipH="1">
              <a:off x="2709436" y="7252458"/>
              <a:ext cx="3456" cy="8236"/>
            </a:xfrm>
            <a:custGeom>
              <a:avLst/>
              <a:gdLst/>
              <a:ahLst/>
              <a:cxnLst/>
              <a:rect l="l" t="t" r="r" b="b"/>
              <a:pathLst>
                <a:path w="366" h="3025" extrusionOk="0">
                  <a:moveTo>
                    <a:pt x="230" y="1"/>
                  </a:moveTo>
                  <a:lnTo>
                    <a:pt x="204" y="44"/>
                  </a:lnTo>
                  <a:lnTo>
                    <a:pt x="179" y="44"/>
                  </a:lnTo>
                  <a:lnTo>
                    <a:pt x="136" y="220"/>
                  </a:lnTo>
                  <a:lnTo>
                    <a:pt x="119" y="307"/>
                  </a:lnTo>
                  <a:lnTo>
                    <a:pt x="111" y="439"/>
                  </a:lnTo>
                  <a:lnTo>
                    <a:pt x="94" y="702"/>
                  </a:lnTo>
                  <a:lnTo>
                    <a:pt x="94" y="833"/>
                  </a:lnTo>
                  <a:lnTo>
                    <a:pt x="77" y="1271"/>
                  </a:lnTo>
                  <a:lnTo>
                    <a:pt x="51" y="1710"/>
                  </a:lnTo>
                  <a:lnTo>
                    <a:pt x="26" y="1972"/>
                  </a:lnTo>
                  <a:lnTo>
                    <a:pt x="9" y="2104"/>
                  </a:lnTo>
                  <a:lnTo>
                    <a:pt x="0" y="2235"/>
                  </a:lnTo>
                  <a:lnTo>
                    <a:pt x="0" y="2367"/>
                  </a:lnTo>
                  <a:lnTo>
                    <a:pt x="9" y="2498"/>
                  </a:lnTo>
                  <a:lnTo>
                    <a:pt x="34" y="2717"/>
                  </a:lnTo>
                  <a:lnTo>
                    <a:pt x="68" y="2936"/>
                  </a:lnTo>
                  <a:lnTo>
                    <a:pt x="94" y="2980"/>
                  </a:lnTo>
                  <a:lnTo>
                    <a:pt x="119" y="3024"/>
                  </a:lnTo>
                  <a:lnTo>
                    <a:pt x="170" y="2980"/>
                  </a:lnTo>
                  <a:lnTo>
                    <a:pt x="196" y="2936"/>
                  </a:lnTo>
                  <a:lnTo>
                    <a:pt x="221" y="2849"/>
                  </a:lnTo>
                  <a:lnTo>
                    <a:pt x="255" y="2674"/>
                  </a:lnTo>
                  <a:lnTo>
                    <a:pt x="298" y="2192"/>
                  </a:lnTo>
                  <a:lnTo>
                    <a:pt x="332" y="1710"/>
                  </a:lnTo>
                  <a:lnTo>
                    <a:pt x="357" y="1228"/>
                  </a:lnTo>
                  <a:lnTo>
                    <a:pt x="366" y="702"/>
                  </a:lnTo>
                  <a:lnTo>
                    <a:pt x="366" y="570"/>
                  </a:lnTo>
                  <a:lnTo>
                    <a:pt x="357" y="439"/>
                  </a:lnTo>
                  <a:lnTo>
                    <a:pt x="323" y="220"/>
                  </a:lnTo>
                  <a:lnTo>
                    <a:pt x="306" y="132"/>
                  </a:lnTo>
                  <a:lnTo>
                    <a:pt x="281" y="4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8;p66">
              <a:extLst>
                <a:ext uri="{FF2B5EF4-FFF2-40B4-BE49-F238E27FC236}">
                  <a16:creationId xmlns:a16="http://schemas.microsoft.com/office/drawing/2014/main" id="{0E9C796E-E9C9-433E-98E5-9EF055D07D95}"/>
                </a:ext>
              </a:extLst>
            </p:cNvPr>
            <p:cNvSpPr/>
            <p:nvPr/>
          </p:nvSpPr>
          <p:spPr>
            <a:xfrm rot="10800000" flipH="1">
              <a:off x="2703100" y="7206533"/>
              <a:ext cx="67920" cy="68838"/>
            </a:xfrm>
            <a:custGeom>
              <a:avLst/>
              <a:gdLst/>
              <a:ahLst/>
              <a:cxnLst/>
              <a:rect l="l" t="t" r="r" b="b"/>
              <a:pathLst>
                <a:path w="7193" h="25285" extrusionOk="0">
                  <a:moveTo>
                    <a:pt x="6980" y="1"/>
                  </a:moveTo>
                  <a:lnTo>
                    <a:pt x="6938" y="88"/>
                  </a:lnTo>
                  <a:lnTo>
                    <a:pt x="6895" y="220"/>
                  </a:lnTo>
                  <a:lnTo>
                    <a:pt x="6870" y="483"/>
                  </a:lnTo>
                  <a:lnTo>
                    <a:pt x="6870" y="570"/>
                  </a:lnTo>
                  <a:lnTo>
                    <a:pt x="6861" y="746"/>
                  </a:lnTo>
                  <a:lnTo>
                    <a:pt x="6870" y="877"/>
                  </a:lnTo>
                  <a:lnTo>
                    <a:pt x="6878" y="1009"/>
                  </a:lnTo>
                  <a:lnTo>
                    <a:pt x="6912" y="1491"/>
                  </a:lnTo>
                  <a:lnTo>
                    <a:pt x="6929" y="1929"/>
                  </a:lnTo>
                  <a:lnTo>
                    <a:pt x="6929" y="2411"/>
                  </a:lnTo>
                  <a:lnTo>
                    <a:pt x="6912" y="2893"/>
                  </a:lnTo>
                  <a:lnTo>
                    <a:pt x="6895" y="3331"/>
                  </a:lnTo>
                  <a:lnTo>
                    <a:pt x="6861" y="3813"/>
                  </a:lnTo>
                  <a:lnTo>
                    <a:pt x="6802" y="4733"/>
                  </a:lnTo>
                  <a:lnTo>
                    <a:pt x="6751" y="5478"/>
                  </a:lnTo>
                  <a:lnTo>
                    <a:pt x="6708" y="6223"/>
                  </a:lnTo>
                  <a:lnTo>
                    <a:pt x="6691" y="7012"/>
                  </a:lnTo>
                  <a:lnTo>
                    <a:pt x="6683" y="7406"/>
                  </a:lnTo>
                  <a:lnTo>
                    <a:pt x="6691" y="7801"/>
                  </a:lnTo>
                  <a:lnTo>
                    <a:pt x="6708" y="8589"/>
                  </a:lnTo>
                  <a:lnTo>
                    <a:pt x="6751" y="9378"/>
                  </a:lnTo>
                  <a:lnTo>
                    <a:pt x="6844" y="10956"/>
                  </a:lnTo>
                  <a:lnTo>
                    <a:pt x="6887" y="11788"/>
                  </a:lnTo>
                  <a:lnTo>
                    <a:pt x="6912" y="12577"/>
                  </a:lnTo>
                  <a:lnTo>
                    <a:pt x="6921" y="12971"/>
                  </a:lnTo>
                  <a:lnTo>
                    <a:pt x="6921" y="13366"/>
                  </a:lnTo>
                  <a:lnTo>
                    <a:pt x="6921" y="13760"/>
                  </a:lnTo>
                  <a:lnTo>
                    <a:pt x="6904" y="14198"/>
                  </a:lnTo>
                  <a:lnTo>
                    <a:pt x="6878" y="14593"/>
                  </a:lnTo>
                  <a:lnTo>
                    <a:pt x="6844" y="14943"/>
                  </a:lnTo>
                  <a:lnTo>
                    <a:pt x="6810" y="15294"/>
                  </a:lnTo>
                  <a:lnTo>
                    <a:pt x="6759" y="15601"/>
                  </a:lnTo>
                  <a:lnTo>
                    <a:pt x="6649" y="16214"/>
                  </a:lnTo>
                  <a:lnTo>
                    <a:pt x="6547" y="16828"/>
                  </a:lnTo>
                  <a:lnTo>
                    <a:pt x="6471" y="17353"/>
                  </a:lnTo>
                  <a:lnTo>
                    <a:pt x="6411" y="17923"/>
                  </a:lnTo>
                  <a:lnTo>
                    <a:pt x="6369" y="18493"/>
                  </a:lnTo>
                  <a:lnTo>
                    <a:pt x="6335" y="19106"/>
                  </a:lnTo>
                  <a:lnTo>
                    <a:pt x="6309" y="19807"/>
                  </a:lnTo>
                  <a:lnTo>
                    <a:pt x="6301" y="20552"/>
                  </a:lnTo>
                  <a:lnTo>
                    <a:pt x="6301" y="21253"/>
                  </a:lnTo>
                  <a:lnTo>
                    <a:pt x="6318" y="21954"/>
                  </a:lnTo>
                  <a:lnTo>
                    <a:pt x="6335" y="22656"/>
                  </a:lnTo>
                  <a:lnTo>
                    <a:pt x="6360" y="23357"/>
                  </a:lnTo>
                  <a:lnTo>
                    <a:pt x="6386" y="23874"/>
                  </a:lnTo>
                  <a:lnTo>
                    <a:pt x="6386" y="23874"/>
                  </a:lnTo>
                  <a:lnTo>
                    <a:pt x="6343" y="23883"/>
                  </a:lnTo>
                  <a:lnTo>
                    <a:pt x="6122" y="23926"/>
                  </a:lnTo>
                  <a:lnTo>
                    <a:pt x="5902" y="23883"/>
                  </a:lnTo>
                  <a:lnTo>
                    <a:pt x="5681" y="23839"/>
                  </a:lnTo>
                  <a:lnTo>
                    <a:pt x="5469" y="23795"/>
                  </a:lnTo>
                  <a:lnTo>
                    <a:pt x="5248" y="23663"/>
                  </a:lnTo>
                  <a:lnTo>
                    <a:pt x="5036" y="23532"/>
                  </a:lnTo>
                  <a:lnTo>
                    <a:pt x="4815" y="23357"/>
                  </a:lnTo>
                  <a:lnTo>
                    <a:pt x="4603" y="23181"/>
                  </a:lnTo>
                  <a:lnTo>
                    <a:pt x="4390" y="22962"/>
                  </a:lnTo>
                  <a:lnTo>
                    <a:pt x="4178" y="22699"/>
                  </a:lnTo>
                  <a:lnTo>
                    <a:pt x="3966" y="22436"/>
                  </a:lnTo>
                  <a:lnTo>
                    <a:pt x="3762" y="22130"/>
                  </a:lnTo>
                  <a:lnTo>
                    <a:pt x="3550" y="21823"/>
                  </a:lnTo>
                  <a:lnTo>
                    <a:pt x="3346" y="21472"/>
                  </a:lnTo>
                  <a:lnTo>
                    <a:pt x="3142" y="21078"/>
                  </a:lnTo>
                  <a:lnTo>
                    <a:pt x="2938" y="20640"/>
                  </a:lnTo>
                  <a:lnTo>
                    <a:pt x="2743" y="20202"/>
                  </a:lnTo>
                  <a:lnTo>
                    <a:pt x="2539" y="19763"/>
                  </a:lnTo>
                  <a:lnTo>
                    <a:pt x="2344" y="19281"/>
                  </a:lnTo>
                  <a:lnTo>
                    <a:pt x="2157" y="18756"/>
                  </a:lnTo>
                  <a:lnTo>
                    <a:pt x="1962" y="18186"/>
                  </a:lnTo>
                  <a:lnTo>
                    <a:pt x="1775" y="17616"/>
                  </a:lnTo>
                  <a:lnTo>
                    <a:pt x="1588" y="17047"/>
                  </a:lnTo>
                  <a:lnTo>
                    <a:pt x="1410" y="16433"/>
                  </a:lnTo>
                  <a:lnTo>
                    <a:pt x="1232" y="15776"/>
                  </a:lnTo>
                  <a:lnTo>
                    <a:pt x="1054" y="15119"/>
                  </a:lnTo>
                  <a:lnTo>
                    <a:pt x="884" y="14417"/>
                  </a:lnTo>
                  <a:lnTo>
                    <a:pt x="714" y="13716"/>
                  </a:lnTo>
                  <a:lnTo>
                    <a:pt x="553" y="12971"/>
                  </a:lnTo>
                  <a:lnTo>
                    <a:pt x="391" y="12183"/>
                  </a:lnTo>
                  <a:lnTo>
                    <a:pt x="230" y="11438"/>
                  </a:lnTo>
                  <a:lnTo>
                    <a:pt x="204" y="11306"/>
                  </a:lnTo>
                  <a:lnTo>
                    <a:pt x="179" y="11262"/>
                  </a:lnTo>
                  <a:lnTo>
                    <a:pt x="162" y="11219"/>
                  </a:lnTo>
                  <a:lnTo>
                    <a:pt x="137" y="11219"/>
                  </a:lnTo>
                  <a:lnTo>
                    <a:pt x="86" y="11262"/>
                  </a:lnTo>
                  <a:lnTo>
                    <a:pt x="43" y="11438"/>
                  </a:lnTo>
                  <a:lnTo>
                    <a:pt x="18" y="11657"/>
                  </a:lnTo>
                  <a:lnTo>
                    <a:pt x="1" y="11876"/>
                  </a:lnTo>
                  <a:lnTo>
                    <a:pt x="1" y="12007"/>
                  </a:lnTo>
                  <a:lnTo>
                    <a:pt x="9" y="12139"/>
                  </a:lnTo>
                  <a:lnTo>
                    <a:pt x="26" y="12270"/>
                  </a:lnTo>
                  <a:lnTo>
                    <a:pt x="43" y="12402"/>
                  </a:lnTo>
                  <a:lnTo>
                    <a:pt x="204" y="13190"/>
                  </a:lnTo>
                  <a:lnTo>
                    <a:pt x="366" y="13979"/>
                  </a:lnTo>
                  <a:lnTo>
                    <a:pt x="536" y="14768"/>
                  </a:lnTo>
                  <a:lnTo>
                    <a:pt x="714" y="15469"/>
                  </a:lnTo>
                  <a:lnTo>
                    <a:pt x="892" y="16214"/>
                  </a:lnTo>
                  <a:lnTo>
                    <a:pt x="1071" y="16871"/>
                  </a:lnTo>
                  <a:lnTo>
                    <a:pt x="1257" y="17529"/>
                  </a:lnTo>
                  <a:lnTo>
                    <a:pt x="1444" y="18186"/>
                  </a:lnTo>
                  <a:lnTo>
                    <a:pt x="1631" y="18799"/>
                  </a:lnTo>
                  <a:lnTo>
                    <a:pt x="1826" y="19369"/>
                  </a:lnTo>
                  <a:lnTo>
                    <a:pt x="2021" y="19939"/>
                  </a:lnTo>
                  <a:lnTo>
                    <a:pt x="2217" y="20465"/>
                  </a:lnTo>
                  <a:lnTo>
                    <a:pt x="2421" y="20990"/>
                  </a:lnTo>
                  <a:lnTo>
                    <a:pt x="2624" y="21472"/>
                  </a:lnTo>
                  <a:lnTo>
                    <a:pt x="2828" y="21911"/>
                  </a:lnTo>
                  <a:lnTo>
                    <a:pt x="3040" y="22349"/>
                  </a:lnTo>
                  <a:lnTo>
                    <a:pt x="3253" y="22743"/>
                  </a:lnTo>
                  <a:lnTo>
                    <a:pt x="3465" y="23094"/>
                  </a:lnTo>
                  <a:lnTo>
                    <a:pt x="3677" y="23444"/>
                  </a:lnTo>
                  <a:lnTo>
                    <a:pt x="3889" y="23751"/>
                  </a:lnTo>
                  <a:lnTo>
                    <a:pt x="4110" y="24058"/>
                  </a:lnTo>
                  <a:lnTo>
                    <a:pt x="4322" y="24321"/>
                  </a:lnTo>
                  <a:lnTo>
                    <a:pt x="4543" y="24540"/>
                  </a:lnTo>
                  <a:lnTo>
                    <a:pt x="4764" y="24759"/>
                  </a:lnTo>
                  <a:lnTo>
                    <a:pt x="4985" y="24890"/>
                  </a:lnTo>
                  <a:lnTo>
                    <a:pt x="5214" y="25066"/>
                  </a:lnTo>
                  <a:lnTo>
                    <a:pt x="5435" y="25153"/>
                  </a:lnTo>
                  <a:lnTo>
                    <a:pt x="5655" y="25241"/>
                  </a:lnTo>
                  <a:lnTo>
                    <a:pt x="5885" y="25285"/>
                  </a:lnTo>
                  <a:lnTo>
                    <a:pt x="6335" y="25285"/>
                  </a:lnTo>
                  <a:lnTo>
                    <a:pt x="6555" y="25241"/>
                  </a:lnTo>
                  <a:lnTo>
                    <a:pt x="6589" y="25197"/>
                  </a:lnTo>
                  <a:lnTo>
                    <a:pt x="6615" y="25153"/>
                  </a:lnTo>
                  <a:lnTo>
                    <a:pt x="6640" y="25066"/>
                  </a:lnTo>
                  <a:lnTo>
                    <a:pt x="6666" y="24934"/>
                  </a:lnTo>
                  <a:lnTo>
                    <a:pt x="6683" y="24803"/>
                  </a:lnTo>
                  <a:lnTo>
                    <a:pt x="6691" y="24671"/>
                  </a:lnTo>
                  <a:lnTo>
                    <a:pt x="6691" y="24540"/>
                  </a:lnTo>
                  <a:lnTo>
                    <a:pt x="6691" y="24365"/>
                  </a:lnTo>
                  <a:lnTo>
                    <a:pt x="6649" y="23532"/>
                  </a:lnTo>
                  <a:lnTo>
                    <a:pt x="6606" y="22699"/>
                  </a:lnTo>
                  <a:lnTo>
                    <a:pt x="6581" y="21823"/>
                  </a:lnTo>
                  <a:lnTo>
                    <a:pt x="6564" y="20947"/>
                  </a:lnTo>
                  <a:lnTo>
                    <a:pt x="6564" y="20508"/>
                  </a:lnTo>
                  <a:lnTo>
                    <a:pt x="6572" y="20070"/>
                  </a:lnTo>
                  <a:lnTo>
                    <a:pt x="6589" y="19632"/>
                  </a:lnTo>
                  <a:lnTo>
                    <a:pt x="6606" y="19238"/>
                  </a:lnTo>
                  <a:lnTo>
                    <a:pt x="6632" y="18799"/>
                  </a:lnTo>
                  <a:lnTo>
                    <a:pt x="6666" y="18405"/>
                  </a:lnTo>
                  <a:lnTo>
                    <a:pt x="6708" y="18055"/>
                  </a:lnTo>
                  <a:lnTo>
                    <a:pt x="6759" y="17660"/>
                  </a:lnTo>
                  <a:lnTo>
                    <a:pt x="6844" y="17178"/>
                  </a:lnTo>
                  <a:lnTo>
                    <a:pt x="6938" y="16652"/>
                  </a:lnTo>
                  <a:lnTo>
                    <a:pt x="7022" y="16126"/>
                  </a:lnTo>
                  <a:lnTo>
                    <a:pt x="7056" y="15864"/>
                  </a:lnTo>
                  <a:lnTo>
                    <a:pt x="7090" y="15557"/>
                  </a:lnTo>
                  <a:lnTo>
                    <a:pt x="7124" y="15250"/>
                  </a:lnTo>
                  <a:lnTo>
                    <a:pt x="7141" y="14943"/>
                  </a:lnTo>
                  <a:lnTo>
                    <a:pt x="7175" y="14286"/>
                  </a:lnTo>
                  <a:lnTo>
                    <a:pt x="7184" y="13585"/>
                  </a:lnTo>
                  <a:lnTo>
                    <a:pt x="7184" y="12928"/>
                  </a:lnTo>
                  <a:lnTo>
                    <a:pt x="7175" y="12489"/>
                  </a:lnTo>
                  <a:lnTo>
                    <a:pt x="7158" y="12051"/>
                  </a:lnTo>
                  <a:lnTo>
                    <a:pt x="7116" y="11175"/>
                  </a:lnTo>
                  <a:lnTo>
                    <a:pt x="7022" y="9466"/>
                  </a:lnTo>
                  <a:lnTo>
                    <a:pt x="6988" y="8633"/>
                  </a:lnTo>
                  <a:lnTo>
                    <a:pt x="6971" y="8195"/>
                  </a:lnTo>
                  <a:lnTo>
                    <a:pt x="6963" y="7757"/>
                  </a:lnTo>
                  <a:lnTo>
                    <a:pt x="6963" y="7362"/>
                  </a:lnTo>
                  <a:lnTo>
                    <a:pt x="6963" y="6924"/>
                  </a:lnTo>
                  <a:lnTo>
                    <a:pt x="6971" y="6486"/>
                  </a:lnTo>
                  <a:lnTo>
                    <a:pt x="6997" y="6004"/>
                  </a:lnTo>
                  <a:lnTo>
                    <a:pt x="7039" y="5303"/>
                  </a:lnTo>
                  <a:lnTo>
                    <a:pt x="7082" y="4602"/>
                  </a:lnTo>
                  <a:lnTo>
                    <a:pt x="7133" y="3901"/>
                  </a:lnTo>
                  <a:lnTo>
                    <a:pt x="7167" y="3200"/>
                  </a:lnTo>
                  <a:lnTo>
                    <a:pt x="7184" y="2498"/>
                  </a:lnTo>
                  <a:lnTo>
                    <a:pt x="7192" y="2148"/>
                  </a:lnTo>
                  <a:lnTo>
                    <a:pt x="7192" y="1797"/>
                  </a:lnTo>
                  <a:lnTo>
                    <a:pt x="7184" y="1403"/>
                  </a:lnTo>
                  <a:lnTo>
                    <a:pt x="7167" y="1052"/>
                  </a:lnTo>
                  <a:lnTo>
                    <a:pt x="7141" y="702"/>
                  </a:lnTo>
                  <a:lnTo>
                    <a:pt x="7107" y="307"/>
                  </a:lnTo>
                  <a:lnTo>
                    <a:pt x="7099" y="176"/>
                  </a:lnTo>
                  <a:lnTo>
                    <a:pt x="7073" y="88"/>
                  </a:lnTo>
                  <a:lnTo>
                    <a:pt x="705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9;p66">
              <a:extLst>
                <a:ext uri="{FF2B5EF4-FFF2-40B4-BE49-F238E27FC236}">
                  <a16:creationId xmlns:a16="http://schemas.microsoft.com/office/drawing/2014/main" id="{122B763D-79C0-4E0E-8310-0E07E82F5957}"/>
                </a:ext>
              </a:extLst>
            </p:cNvPr>
            <p:cNvSpPr/>
            <p:nvPr/>
          </p:nvSpPr>
          <p:spPr>
            <a:xfrm rot="10800000" flipH="1">
              <a:off x="2611706" y="7190896"/>
              <a:ext cx="70885" cy="52375"/>
            </a:xfrm>
            <a:custGeom>
              <a:avLst/>
              <a:gdLst/>
              <a:ahLst/>
              <a:cxnLst/>
              <a:rect l="l" t="t" r="r" b="b"/>
              <a:pathLst>
                <a:path w="7507" h="19238" extrusionOk="0">
                  <a:moveTo>
                    <a:pt x="985" y="0"/>
                  </a:moveTo>
                  <a:lnTo>
                    <a:pt x="960" y="44"/>
                  </a:lnTo>
                  <a:lnTo>
                    <a:pt x="926" y="219"/>
                  </a:lnTo>
                  <a:lnTo>
                    <a:pt x="909" y="438"/>
                  </a:lnTo>
                  <a:lnTo>
                    <a:pt x="900" y="701"/>
                  </a:lnTo>
                  <a:lnTo>
                    <a:pt x="917" y="964"/>
                  </a:lnTo>
                  <a:lnTo>
                    <a:pt x="926" y="1096"/>
                  </a:lnTo>
                  <a:lnTo>
                    <a:pt x="943" y="1183"/>
                  </a:lnTo>
                  <a:lnTo>
                    <a:pt x="968" y="1315"/>
                  </a:lnTo>
                  <a:lnTo>
                    <a:pt x="994" y="1359"/>
                  </a:lnTo>
                  <a:lnTo>
                    <a:pt x="994" y="1402"/>
                  </a:lnTo>
                  <a:lnTo>
                    <a:pt x="994" y="1446"/>
                  </a:lnTo>
                  <a:lnTo>
                    <a:pt x="994" y="1665"/>
                  </a:lnTo>
                  <a:lnTo>
                    <a:pt x="951" y="2279"/>
                  </a:lnTo>
                  <a:lnTo>
                    <a:pt x="909" y="2892"/>
                  </a:lnTo>
                  <a:lnTo>
                    <a:pt x="875" y="3243"/>
                  </a:lnTo>
                  <a:lnTo>
                    <a:pt x="816" y="3681"/>
                  </a:lnTo>
                  <a:lnTo>
                    <a:pt x="756" y="4119"/>
                  </a:lnTo>
                  <a:lnTo>
                    <a:pt x="620" y="4952"/>
                  </a:lnTo>
                  <a:lnTo>
                    <a:pt x="484" y="5697"/>
                  </a:lnTo>
                  <a:lnTo>
                    <a:pt x="349" y="6486"/>
                  </a:lnTo>
                  <a:lnTo>
                    <a:pt x="221" y="7274"/>
                  </a:lnTo>
                  <a:lnTo>
                    <a:pt x="162" y="7713"/>
                  </a:lnTo>
                  <a:lnTo>
                    <a:pt x="119" y="8151"/>
                  </a:lnTo>
                  <a:lnTo>
                    <a:pt x="68" y="8633"/>
                  </a:lnTo>
                  <a:lnTo>
                    <a:pt x="34" y="9159"/>
                  </a:lnTo>
                  <a:lnTo>
                    <a:pt x="17" y="9641"/>
                  </a:lnTo>
                  <a:lnTo>
                    <a:pt x="0" y="10166"/>
                  </a:lnTo>
                  <a:lnTo>
                    <a:pt x="0" y="10692"/>
                  </a:lnTo>
                  <a:lnTo>
                    <a:pt x="17" y="11174"/>
                  </a:lnTo>
                  <a:lnTo>
                    <a:pt x="34" y="11700"/>
                  </a:lnTo>
                  <a:lnTo>
                    <a:pt x="68" y="12226"/>
                  </a:lnTo>
                  <a:lnTo>
                    <a:pt x="136" y="12927"/>
                  </a:lnTo>
                  <a:lnTo>
                    <a:pt x="196" y="13628"/>
                  </a:lnTo>
                  <a:lnTo>
                    <a:pt x="264" y="14329"/>
                  </a:lnTo>
                  <a:lnTo>
                    <a:pt x="315" y="15074"/>
                  </a:lnTo>
                  <a:lnTo>
                    <a:pt x="340" y="15513"/>
                  </a:lnTo>
                  <a:lnTo>
                    <a:pt x="357" y="15951"/>
                  </a:lnTo>
                  <a:lnTo>
                    <a:pt x="374" y="16783"/>
                  </a:lnTo>
                  <a:lnTo>
                    <a:pt x="374" y="17660"/>
                  </a:lnTo>
                  <a:lnTo>
                    <a:pt x="357" y="18536"/>
                  </a:lnTo>
                  <a:lnTo>
                    <a:pt x="357" y="18711"/>
                  </a:lnTo>
                  <a:lnTo>
                    <a:pt x="366" y="18843"/>
                  </a:lnTo>
                  <a:lnTo>
                    <a:pt x="391" y="18974"/>
                  </a:lnTo>
                  <a:lnTo>
                    <a:pt x="408" y="19106"/>
                  </a:lnTo>
                  <a:lnTo>
                    <a:pt x="442" y="19193"/>
                  </a:lnTo>
                  <a:lnTo>
                    <a:pt x="467" y="19237"/>
                  </a:lnTo>
                  <a:lnTo>
                    <a:pt x="527" y="19237"/>
                  </a:lnTo>
                  <a:lnTo>
                    <a:pt x="765" y="18887"/>
                  </a:lnTo>
                  <a:lnTo>
                    <a:pt x="1002" y="18624"/>
                  </a:lnTo>
                  <a:lnTo>
                    <a:pt x="1249" y="18448"/>
                  </a:lnTo>
                  <a:lnTo>
                    <a:pt x="1486" y="18317"/>
                  </a:lnTo>
                  <a:lnTo>
                    <a:pt x="1979" y="18054"/>
                  </a:lnTo>
                  <a:lnTo>
                    <a:pt x="2225" y="17923"/>
                  </a:lnTo>
                  <a:lnTo>
                    <a:pt x="2463" y="17747"/>
                  </a:lnTo>
                  <a:lnTo>
                    <a:pt x="2700" y="17528"/>
                  </a:lnTo>
                  <a:lnTo>
                    <a:pt x="2930" y="17221"/>
                  </a:lnTo>
                  <a:lnTo>
                    <a:pt x="3150" y="16827"/>
                  </a:lnTo>
                  <a:lnTo>
                    <a:pt x="3363" y="16389"/>
                  </a:lnTo>
                  <a:lnTo>
                    <a:pt x="3567" y="15907"/>
                  </a:lnTo>
                  <a:lnTo>
                    <a:pt x="3779" y="15337"/>
                  </a:lnTo>
                  <a:lnTo>
                    <a:pt x="3983" y="14768"/>
                  </a:lnTo>
                  <a:lnTo>
                    <a:pt x="4186" y="14110"/>
                  </a:lnTo>
                  <a:lnTo>
                    <a:pt x="6012" y="8414"/>
                  </a:lnTo>
                  <a:lnTo>
                    <a:pt x="6411" y="7231"/>
                  </a:lnTo>
                  <a:lnTo>
                    <a:pt x="6606" y="6661"/>
                  </a:lnTo>
                  <a:lnTo>
                    <a:pt x="6810" y="6004"/>
                  </a:lnTo>
                  <a:lnTo>
                    <a:pt x="6997" y="5302"/>
                  </a:lnTo>
                  <a:lnTo>
                    <a:pt x="7175" y="4558"/>
                  </a:lnTo>
                  <a:lnTo>
                    <a:pt x="7260" y="4163"/>
                  </a:lnTo>
                  <a:lnTo>
                    <a:pt x="7336" y="3769"/>
                  </a:lnTo>
                  <a:lnTo>
                    <a:pt x="7413" y="3331"/>
                  </a:lnTo>
                  <a:lnTo>
                    <a:pt x="7481" y="2849"/>
                  </a:lnTo>
                  <a:lnTo>
                    <a:pt x="7498" y="2717"/>
                  </a:lnTo>
                  <a:lnTo>
                    <a:pt x="7506" y="2586"/>
                  </a:lnTo>
                  <a:lnTo>
                    <a:pt x="7506" y="2454"/>
                  </a:lnTo>
                  <a:lnTo>
                    <a:pt x="7498" y="2323"/>
                  </a:lnTo>
                  <a:lnTo>
                    <a:pt x="7481" y="2104"/>
                  </a:lnTo>
                  <a:lnTo>
                    <a:pt x="7438" y="1972"/>
                  </a:lnTo>
                  <a:lnTo>
                    <a:pt x="7396" y="1841"/>
                  </a:lnTo>
                  <a:lnTo>
                    <a:pt x="7345" y="1841"/>
                  </a:lnTo>
                  <a:lnTo>
                    <a:pt x="7319" y="1885"/>
                  </a:lnTo>
                  <a:lnTo>
                    <a:pt x="7294" y="1928"/>
                  </a:lnTo>
                  <a:lnTo>
                    <a:pt x="7268" y="2016"/>
                  </a:lnTo>
                  <a:lnTo>
                    <a:pt x="7251" y="2147"/>
                  </a:lnTo>
                  <a:lnTo>
                    <a:pt x="7175" y="2629"/>
                  </a:lnTo>
                  <a:lnTo>
                    <a:pt x="7099" y="3068"/>
                  </a:lnTo>
                  <a:lnTo>
                    <a:pt x="7014" y="3462"/>
                  </a:lnTo>
                  <a:lnTo>
                    <a:pt x="6920" y="3856"/>
                  </a:lnTo>
                  <a:lnTo>
                    <a:pt x="6733" y="4558"/>
                  </a:lnTo>
                  <a:lnTo>
                    <a:pt x="6538" y="5215"/>
                  </a:lnTo>
                  <a:lnTo>
                    <a:pt x="5689" y="7800"/>
                  </a:lnTo>
                  <a:lnTo>
                    <a:pt x="3983" y="13146"/>
                  </a:lnTo>
                  <a:lnTo>
                    <a:pt x="3779" y="13804"/>
                  </a:lnTo>
                  <a:lnTo>
                    <a:pt x="3575" y="14417"/>
                  </a:lnTo>
                  <a:lnTo>
                    <a:pt x="3363" y="14943"/>
                  </a:lnTo>
                  <a:lnTo>
                    <a:pt x="3252" y="15206"/>
                  </a:lnTo>
                  <a:lnTo>
                    <a:pt x="3150" y="15469"/>
                  </a:lnTo>
                  <a:lnTo>
                    <a:pt x="3032" y="15644"/>
                  </a:lnTo>
                  <a:lnTo>
                    <a:pt x="2913" y="15863"/>
                  </a:lnTo>
                  <a:lnTo>
                    <a:pt x="2675" y="16170"/>
                  </a:lnTo>
                  <a:lnTo>
                    <a:pt x="2437" y="16389"/>
                  </a:lnTo>
                  <a:lnTo>
                    <a:pt x="2200" y="16564"/>
                  </a:lnTo>
                  <a:lnTo>
                    <a:pt x="1758" y="16783"/>
                  </a:lnTo>
                  <a:lnTo>
                    <a:pt x="1317" y="17002"/>
                  </a:lnTo>
                  <a:lnTo>
                    <a:pt x="1104" y="17178"/>
                  </a:lnTo>
                  <a:lnTo>
                    <a:pt x="883" y="17353"/>
                  </a:lnTo>
                  <a:lnTo>
                    <a:pt x="671" y="17572"/>
                  </a:lnTo>
                  <a:lnTo>
                    <a:pt x="646" y="17609"/>
                  </a:lnTo>
                  <a:lnTo>
                    <a:pt x="637" y="16739"/>
                  </a:lnTo>
                  <a:lnTo>
                    <a:pt x="620" y="15819"/>
                  </a:lnTo>
                  <a:lnTo>
                    <a:pt x="586" y="14899"/>
                  </a:lnTo>
                  <a:lnTo>
                    <a:pt x="561" y="14505"/>
                  </a:lnTo>
                  <a:lnTo>
                    <a:pt x="527" y="14110"/>
                  </a:lnTo>
                  <a:lnTo>
                    <a:pt x="459" y="13322"/>
                  </a:lnTo>
                  <a:lnTo>
                    <a:pt x="391" y="12577"/>
                  </a:lnTo>
                  <a:lnTo>
                    <a:pt x="323" y="11788"/>
                  </a:lnTo>
                  <a:lnTo>
                    <a:pt x="306" y="11437"/>
                  </a:lnTo>
                  <a:lnTo>
                    <a:pt x="289" y="11087"/>
                  </a:lnTo>
                  <a:lnTo>
                    <a:pt x="281" y="10780"/>
                  </a:lnTo>
                  <a:lnTo>
                    <a:pt x="272" y="10473"/>
                  </a:lnTo>
                  <a:lnTo>
                    <a:pt x="281" y="10166"/>
                  </a:lnTo>
                  <a:lnTo>
                    <a:pt x="289" y="9860"/>
                  </a:lnTo>
                  <a:lnTo>
                    <a:pt x="315" y="9246"/>
                  </a:lnTo>
                  <a:lnTo>
                    <a:pt x="366" y="8720"/>
                  </a:lnTo>
                  <a:lnTo>
                    <a:pt x="433" y="8151"/>
                  </a:lnTo>
                  <a:lnTo>
                    <a:pt x="510" y="7625"/>
                  </a:lnTo>
                  <a:lnTo>
                    <a:pt x="595" y="7099"/>
                  </a:lnTo>
                  <a:lnTo>
                    <a:pt x="748" y="6267"/>
                  </a:lnTo>
                  <a:lnTo>
                    <a:pt x="900" y="5390"/>
                  </a:lnTo>
                  <a:lnTo>
                    <a:pt x="968" y="4952"/>
                  </a:lnTo>
                  <a:lnTo>
                    <a:pt x="1036" y="4470"/>
                  </a:lnTo>
                  <a:lnTo>
                    <a:pt x="1096" y="3988"/>
                  </a:lnTo>
                  <a:lnTo>
                    <a:pt x="1147" y="3462"/>
                  </a:lnTo>
                  <a:lnTo>
                    <a:pt x="1189" y="3024"/>
                  </a:lnTo>
                  <a:lnTo>
                    <a:pt x="1215" y="2542"/>
                  </a:lnTo>
                  <a:lnTo>
                    <a:pt x="1240" y="2060"/>
                  </a:lnTo>
                  <a:lnTo>
                    <a:pt x="1249" y="1578"/>
                  </a:lnTo>
                  <a:lnTo>
                    <a:pt x="1240" y="1315"/>
                  </a:lnTo>
                  <a:lnTo>
                    <a:pt x="1240" y="1096"/>
                  </a:lnTo>
                  <a:lnTo>
                    <a:pt x="1223" y="877"/>
                  </a:lnTo>
                  <a:lnTo>
                    <a:pt x="1206" y="658"/>
                  </a:lnTo>
                  <a:lnTo>
                    <a:pt x="1181" y="482"/>
                  </a:lnTo>
                  <a:lnTo>
                    <a:pt x="1147" y="307"/>
                  </a:lnTo>
                  <a:lnTo>
                    <a:pt x="1113" y="176"/>
                  </a:lnTo>
                  <a:lnTo>
                    <a:pt x="1062" y="44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0;p66">
              <a:extLst>
                <a:ext uri="{FF2B5EF4-FFF2-40B4-BE49-F238E27FC236}">
                  <a16:creationId xmlns:a16="http://schemas.microsoft.com/office/drawing/2014/main" id="{767EE055-6A90-4022-B735-6F6497984CA4}"/>
                </a:ext>
              </a:extLst>
            </p:cNvPr>
            <p:cNvSpPr/>
            <p:nvPr/>
          </p:nvSpPr>
          <p:spPr>
            <a:xfrm rot="10800000" flipH="1">
              <a:off x="2625898" y="7148296"/>
              <a:ext cx="51074" cy="47840"/>
            </a:xfrm>
            <a:custGeom>
              <a:avLst/>
              <a:gdLst/>
              <a:ahLst/>
              <a:cxnLst/>
              <a:rect l="l" t="t" r="r" b="b"/>
              <a:pathLst>
                <a:path w="5409" h="17572" extrusionOk="0">
                  <a:moveTo>
                    <a:pt x="136" y="0"/>
                  </a:moveTo>
                  <a:lnTo>
                    <a:pt x="85" y="88"/>
                  </a:lnTo>
                  <a:lnTo>
                    <a:pt x="68" y="132"/>
                  </a:lnTo>
                  <a:lnTo>
                    <a:pt x="51" y="263"/>
                  </a:lnTo>
                  <a:lnTo>
                    <a:pt x="43" y="351"/>
                  </a:lnTo>
                  <a:lnTo>
                    <a:pt x="34" y="526"/>
                  </a:lnTo>
                  <a:lnTo>
                    <a:pt x="9" y="1884"/>
                  </a:lnTo>
                  <a:lnTo>
                    <a:pt x="0" y="2586"/>
                  </a:lnTo>
                  <a:lnTo>
                    <a:pt x="0" y="3287"/>
                  </a:lnTo>
                  <a:lnTo>
                    <a:pt x="17" y="3944"/>
                  </a:lnTo>
                  <a:lnTo>
                    <a:pt x="43" y="4601"/>
                  </a:lnTo>
                  <a:lnTo>
                    <a:pt x="68" y="4952"/>
                  </a:lnTo>
                  <a:lnTo>
                    <a:pt x="94" y="5259"/>
                  </a:lnTo>
                  <a:lnTo>
                    <a:pt x="128" y="5565"/>
                  </a:lnTo>
                  <a:lnTo>
                    <a:pt x="170" y="5872"/>
                  </a:lnTo>
                  <a:lnTo>
                    <a:pt x="238" y="6266"/>
                  </a:lnTo>
                  <a:lnTo>
                    <a:pt x="314" y="6617"/>
                  </a:lnTo>
                  <a:lnTo>
                    <a:pt x="399" y="6924"/>
                  </a:lnTo>
                  <a:lnTo>
                    <a:pt x="501" y="7143"/>
                  </a:lnTo>
                  <a:lnTo>
                    <a:pt x="569" y="7230"/>
                  </a:lnTo>
                  <a:lnTo>
                    <a:pt x="637" y="7274"/>
                  </a:lnTo>
                  <a:lnTo>
                    <a:pt x="781" y="7362"/>
                  </a:lnTo>
                  <a:lnTo>
                    <a:pt x="849" y="7406"/>
                  </a:lnTo>
                  <a:lnTo>
                    <a:pt x="917" y="7493"/>
                  </a:lnTo>
                  <a:lnTo>
                    <a:pt x="977" y="7669"/>
                  </a:lnTo>
                  <a:lnTo>
                    <a:pt x="1036" y="7932"/>
                  </a:lnTo>
                  <a:lnTo>
                    <a:pt x="1104" y="8326"/>
                  </a:lnTo>
                  <a:lnTo>
                    <a:pt x="1155" y="8808"/>
                  </a:lnTo>
                  <a:lnTo>
                    <a:pt x="1206" y="9290"/>
                  </a:lnTo>
                  <a:lnTo>
                    <a:pt x="1248" y="9816"/>
                  </a:lnTo>
                  <a:lnTo>
                    <a:pt x="1291" y="10342"/>
                  </a:lnTo>
                  <a:lnTo>
                    <a:pt x="1333" y="10824"/>
                  </a:lnTo>
                  <a:lnTo>
                    <a:pt x="1384" y="11306"/>
                  </a:lnTo>
                  <a:lnTo>
                    <a:pt x="1444" y="11744"/>
                  </a:lnTo>
                  <a:lnTo>
                    <a:pt x="1529" y="12182"/>
                  </a:lnTo>
                  <a:lnTo>
                    <a:pt x="1622" y="12533"/>
                  </a:lnTo>
                  <a:lnTo>
                    <a:pt x="1724" y="12796"/>
                  </a:lnTo>
                  <a:lnTo>
                    <a:pt x="1826" y="12971"/>
                  </a:lnTo>
                  <a:lnTo>
                    <a:pt x="1945" y="13102"/>
                  </a:lnTo>
                  <a:lnTo>
                    <a:pt x="2055" y="13146"/>
                  </a:lnTo>
                  <a:lnTo>
                    <a:pt x="2174" y="13190"/>
                  </a:lnTo>
                  <a:lnTo>
                    <a:pt x="2284" y="13146"/>
                  </a:lnTo>
                  <a:lnTo>
                    <a:pt x="2446" y="13058"/>
                  </a:lnTo>
                  <a:lnTo>
                    <a:pt x="2598" y="12927"/>
                  </a:lnTo>
                  <a:lnTo>
                    <a:pt x="2760" y="12839"/>
                  </a:lnTo>
                  <a:lnTo>
                    <a:pt x="2913" y="12839"/>
                  </a:lnTo>
                  <a:lnTo>
                    <a:pt x="2997" y="12883"/>
                  </a:lnTo>
                  <a:lnTo>
                    <a:pt x="3065" y="12971"/>
                  </a:lnTo>
                  <a:lnTo>
                    <a:pt x="3125" y="13146"/>
                  </a:lnTo>
                  <a:lnTo>
                    <a:pt x="3167" y="13365"/>
                  </a:lnTo>
                  <a:lnTo>
                    <a:pt x="3210" y="13628"/>
                  </a:lnTo>
                  <a:lnTo>
                    <a:pt x="3244" y="13935"/>
                  </a:lnTo>
                  <a:lnTo>
                    <a:pt x="3269" y="14242"/>
                  </a:lnTo>
                  <a:lnTo>
                    <a:pt x="3295" y="14636"/>
                  </a:lnTo>
                  <a:lnTo>
                    <a:pt x="3354" y="15600"/>
                  </a:lnTo>
                  <a:lnTo>
                    <a:pt x="3397" y="16038"/>
                  </a:lnTo>
                  <a:lnTo>
                    <a:pt x="3439" y="16476"/>
                  </a:lnTo>
                  <a:lnTo>
                    <a:pt x="3498" y="16871"/>
                  </a:lnTo>
                  <a:lnTo>
                    <a:pt x="3566" y="17178"/>
                  </a:lnTo>
                  <a:lnTo>
                    <a:pt x="3609" y="17309"/>
                  </a:lnTo>
                  <a:lnTo>
                    <a:pt x="3651" y="17397"/>
                  </a:lnTo>
                  <a:lnTo>
                    <a:pt x="3694" y="17484"/>
                  </a:lnTo>
                  <a:lnTo>
                    <a:pt x="3753" y="17572"/>
                  </a:lnTo>
                  <a:lnTo>
                    <a:pt x="3880" y="17572"/>
                  </a:lnTo>
                  <a:lnTo>
                    <a:pt x="3940" y="17528"/>
                  </a:lnTo>
                  <a:lnTo>
                    <a:pt x="3999" y="17484"/>
                  </a:lnTo>
                  <a:lnTo>
                    <a:pt x="4067" y="17397"/>
                  </a:lnTo>
                  <a:lnTo>
                    <a:pt x="4127" y="17265"/>
                  </a:lnTo>
                  <a:lnTo>
                    <a:pt x="4246" y="16915"/>
                  </a:lnTo>
                  <a:lnTo>
                    <a:pt x="4356" y="16564"/>
                  </a:lnTo>
                  <a:lnTo>
                    <a:pt x="4466" y="16170"/>
                  </a:lnTo>
                  <a:lnTo>
                    <a:pt x="4670" y="15337"/>
                  </a:lnTo>
                  <a:lnTo>
                    <a:pt x="4882" y="14505"/>
                  </a:lnTo>
                  <a:lnTo>
                    <a:pt x="4976" y="14023"/>
                  </a:lnTo>
                  <a:lnTo>
                    <a:pt x="5069" y="13540"/>
                  </a:lnTo>
                  <a:lnTo>
                    <a:pt x="5163" y="13058"/>
                  </a:lnTo>
                  <a:lnTo>
                    <a:pt x="5239" y="12489"/>
                  </a:lnTo>
                  <a:lnTo>
                    <a:pt x="5324" y="11963"/>
                  </a:lnTo>
                  <a:lnTo>
                    <a:pt x="5392" y="11349"/>
                  </a:lnTo>
                  <a:lnTo>
                    <a:pt x="5400" y="11218"/>
                  </a:lnTo>
                  <a:lnTo>
                    <a:pt x="5409" y="11043"/>
                  </a:lnTo>
                  <a:lnTo>
                    <a:pt x="5409" y="10911"/>
                  </a:lnTo>
                  <a:lnTo>
                    <a:pt x="5400" y="10780"/>
                  </a:lnTo>
                  <a:lnTo>
                    <a:pt x="5375" y="10561"/>
                  </a:lnTo>
                  <a:lnTo>
                    <a:pt x="5332" y="10429"/>
                  </a:lnTo>
                  <a:lnTo>
                    <a:pt x="5290" y="10342"/>
                  </a:lnTo>
                  <a:lnTo>
                    <a:pt x="5214" y="10342"/>
                  </a:lnTo>
                  <a:lnTo>
                    <a:pt x="5197" y="10429"/>
                  </a:lnTo>
                  <a:lnTo>
                    <a:pt x="5171" y="10517"/>
                  </a:lnTo>
                  <a:lnTo>
                    <a:pt x="5154" y="10648"/>
                  </a:lnTo>
                  <a:lnTo>
                    <a:pt x="5086" y="11218"/>
                  </a:lnTo>
                  <a:lnTo>
                    <a:pt x="5018" y="11788"/>
                  </a:lnTo>
                  <a:lnTo>
                    <a:pt x="4933" y="12270"/>
                  </a:lnTo>
                  <a:lnTo>
                    <a:pt x="4848" y="12752"/>
                  </a:lnTo>
                  <a:lnTo>
                    <a:pt x="4755" y="13234"/>
                  </a:lnTo>
                  <a:lnTo>
                    <a:pt x="4653" y="13672"/>
                  </a:lnTo>
                  <a:lnTo>
                    <a:pt x="4449" y="14505"/>
                  </a:lnTo>
                  <a:lnTo>
                    <a:pt x="4246" y="15249"/>
                  </a:lnTo>
                  <a:lnTo>
                    <a:pt x="4127" y="15644"/>
                  </a:lnTo>
                  <a:lnTo>
                    <a:pt x="4008" y="15951"/>
                  </a:lnTo>
                  <a:lnTo>
                    <a:pt x="3948" y="16082"/>
                  </a:lnTo>
                  <a:lnTo>
                    <a:pt x="3889" y="16126"/>
                  </a:lnTo>
                  <a:lnTo>
                    <a:pt x="3838" y="16170"/>
                  </a:lnTo>
                  <a:lnTo>
                    <a:pt x="3779" y="16126"/>
                  </a:lnTo>
                  <a:lnTo>
                    <a:pt x="3728" y="15994"/>
                  </a:lnTo>
                  <a:lnTo>
                    <a:pt x="3685" y="15819"/>
                  </a:lnTo>
                  <a:lnTo>
                    <a:pt x="3643" y="15556"/>
                  </a:lnTo>
                  <a:lnTo>
                    <a:pt x="3609" y="15206"/>
                  </a:lnTo>
                  <a:lnTo>
                    <a:pt x="3575" y="14811"/>
                  </a:lnTo>
                  <a:lnTo>
                    <a:pt x="3558" y="14417"/>
                  </a:lnTo>
                  <a:lnTo>
                    <a:pt x="3507" y="13628"/>
                  </a:lnTo>
                  <a:lnTo>
                    <a:pt x="3481" y="13278"/>
                  </a:lnTo>
                  <a:lnTo>
                    <a:pt x="3447" y="12883"/>
                  </a:lnTo>
                  <a:lnTo>
                    <a:pt x="3405" y="12576"/>
                  </a:lnTo>
                  <a:lnTo>
                    <a:pt x="3346" y="12226"/>
                  </a:lnTo>
                  <a:lnTo>
                    <a:pt x="3303" y="12051"/>
                  </a:lnTo>
                  <a:lnTo>
                    <a:pt x="3261" y="11919"/>
                  </a:lnTo>
                  <a:lnTo>
                    <a:pt x="3176" y="11700"/>
                  </a:lnTo>
                  <a:lnTo>
                    <a:pt x="3074" y="11525"/>
                  </a:lnTo>
                  <a:lnTo>
                    <a:pt x="2972" y="11481"/>
                  </a:lnTo>
                  <a:lnTo>
                    <a:pt x="2870" y="11437"/>
                  </a:lnTo>
                  <a:lnTo>
                    <a:pt x="2760" y="11481"/>
                  </a:lnTo>
                  <a:lnTo>
                    <a:pt x="2564" y="11569"/>
                  </a:lnTo>
                  <a:lnTo>
                    <a:pt x="2301" y="11744"/>
                  </a:lnTo>
                  <a:lnTo>
                    <a:pt x="2165" y="11788"/>
                  </a:lnTo>
                  <a:lnTo>
                    <a:pt x="2030" y="11744"/>
                  </a:lnTo>
                  <a:lnTo>
                    <a:pt x="1970" y="11700"/>
                  </a:lnTo>
                  <a:lnTo>
                    <a:pt x="1902" y="11656"/>
                  </a:lnTo>
                  <a:lnTo>
                    <a:pt x="1843" y="11525"/>
                  </a:lnTo>
                  <a:lnTo>
                    <a:pt x="1792" y="11393"/>
                  </a:lnTo>
                  <a:lnTo>
                    <a:pt x="1732" y="11218"/>
                  </a:lnTo>
                  <a:lnTo>
                    <a:pt x="1681" y="11043"/>
                  </a:lnTo>
                  <a:lnTo>
                    <a:pt x="1639" y="10780"/>
                  </a:lnTo>
                  <a:lnTo>
                    <a:pt x="1597" y="10473"/>
                  </a:lnTo>
                  <a:lnTo>
                    <a:pt x="1554" y="10079"/>
                  </a:lnTo>
                  <a:lnTo>
                    <a:pt x="1512" y="9684"/>
                  </a:lnTo>
                  <a:lnTo>
                    <a:pt x="1444" y="8852"/>
                  </a:lnTo>
                  <a:lnTo>
                    <a:pt x="1376" y="8019"/>
                  </a:lnTo>
                  <a:lnTo>
                    <a:pt x="1333" y="7625"/>
                  </a:lnTo>
                  <a:lnTo>
                    <a:pt x="1282" y="7274"/>
                  </a:lnTo>
                  <a:lnTo>
                    <a:pt x="1214" y="6880"/>
                  </a:lnTo>
                  <a:lnTo>
                    <a:pt x="1138" y="6617"/>
                  </a:lnTo>
                  <a:lnTo>
                    <a:pt x="1070" y="6398"/>
                  </a:lnTo>
                  <a:lnTo>
                    <a:pt x="994" y="6223"/>
                  </a:lnTo>
                  <a:lnTo>
                    <a:pt x="909" y="6135"/>
                  </a:lnTo>
                  <a:lnTo>
                    <a:pt x="824" y="6047"/>
                  </a:lnTo>
                  <a:lnTo>
                    <a:pt x="637" y="5872"/>
                  </a:lnTo>
                  <a:lnTo>
                    <a:pt x="561" y="5784"/>
                  </a:lnTo>
                  <a:lnTo>
                    <a:pt x="501" y="5609"/>
                  </a:lnTo>
                  <a:lnTo>
                    <a:pt x="442" y="5390"/>
                  </a:lnTo>
                  <a:lnTo>
                    <a:pt x="399" y="5127"/>
                  </a:lnTo>
                  <a:lnTo>
                    <a:pt x="357" y="4864"/>
                  </a:lnTo>
                  <a:lnTo>
                    <a:pt x="323" y="4557"/>
                  </a:lnTo>
                  <a:lnTo>
                    <a:pt x="306" y="4207"/>
                  </a:lnTo>
                  <a:lnTo>
                    <a:pt x="289" y="3856"/>
                  </a:lnTo>
                  <a:lnTo>
                    <a:pt x="272" y="3506"/>
                  </a:lnTo>
                  <a:lnTo>
                    <a:pt x="272" y="3111"/>
                  </a:lnTo>
                  <a:lnTo>
                    <a:pt x="264" y="2323"/>
                  </a:lnTo>
                  <a:lnTo>
                    <a:pt x="280" y="1578"/>
                  </a:lnTo>
                  <a:lnTo>
                    <a:pt x="297" y="877"/>
                  </a:lnTo>
                  <a:lnTo>
                    <a:pt x="297" y="745"/>
                  </a:lnTo>
                  <a:lnTo>
                    <a:pt x="289" y="570"/>
                  </a:lnTo>
                  <a:lnTo>
                    <a:pt x="280" y="438"/>
                  </a:lnTo>
                  <a:lnTo>
                    <a:pt x="264" y="351"/>
                  </a:lnTo>
                  <a:lnTo>
                    <a:pt x="230" y="132"/>
                  </a:lnTo>
                  <a:lnTo>
                    <a:pt x="179" y="4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1;p66">
              <a:extLst>
                <a:ext uri="{FF2B5EF4-FFF2-40B4-BE49-F238E27FC236}">
                  <a16:creationId xmlns:a16="http://schemas.microsoft.com/office/drawing/2014/main" id="{4503E89D-AAF8-48CA-B2A6-001DF8419BC5}"/>
                </a:ext>
              </a:extLst>
            </p:cNvPr>
            <p:cNvSpPr/>
            <p:nvPr/>
          </p:nvSpPr>
          <p:spPr>
            <a:xfrm rot="10800000" flipH="1">
              <a:off x="2674725" y="7149618"/>
              <a:ext cx="8187" cy="86254"/>
            </a:xfrm>
            <a:custGeom>
              <a:avLst/>
              <a:gdLst/>
              <a:ahLst/>
              <a:cxnLst/>
              <a:rect l="l" t="t" r="r" b="b"/>
              <a:pathLst>
                <a:path w="867" h="31682" extrusionOk="0">
                  <a:moveTo>
                    <a:pt x="722" y="0"/>
                  </a:moveTo>
                  <a:lnTo>
                    <a:pt x="671" y="88"/>
                  </a:lnTo>
                  <a:lnTo>
                    <a:pt x="654" y="132"/>
                  </a:lnTo>
                  <a:lnTo>
                    <a:pt x="628" y="219"/>
                  </a:lnTo>
                  <a:lnTo>
                    <a:pt x="611" y="351"/>
                  </a:lnTo>
                  <a:lnTo>
                    <a:pt x="603" y="482"/>
                  </a:lnTo>
                  <a:lnTo>
                    <a:pt x="493" y="2366"/>
                  </a:lnTo>
                  <a:lnTo>
                    <a:pt x="391" y="4207"/>
                  </a:lnTo>
                  <a:lnTo>
                    <a:pt x="297" y="6091"/>
                  </a:lnTo>
                  <a:lnTo>
                    <a:pt x="221" y="8019"/>
                  </a:lnTo>
                  <a:lnTo>
                    <a:pt x="153" y="9903"/>
                  </a:lnTo>
                  <a:lnTo>
                    <a:pt x="102" y="11831"/>
                  </a:lnTo>
                  <a:lnTo>
                    <a:pt x="59" y="13760"/>
                  </a:lnTo>
                  <a:lnTo>
                    <a:pt x="26" y="15688"/>
                  </a:lnTo>
                  <a:lnTo>
                    <a:pt x="9" y="17616"/>
                  </a:lnTo>
                  <a:lnTo>
                    <a:pt x="0" y="19588"/>
                  </a:lnTo>
                  <a:lnTo>
                    <a:pt x="0" y="21516"/>
                  </a:lnTo>
                  <a:lnTo>
                    <a:pt x="17" y="23444"/>
                  </a:lnTo>
                  <a:lnTo>
                    <a:pt x="43" y="25372"/>
                  </a:lnTo>
                  <a:lnTo>
                    <a:pt x="76" y="27344"/>
                  </a:lnTo>
                  <a:lnTo>
                    <a:pt x="127" y="29272"/>
                  </a:lnTo>
                  <a:lnTo>
                    <a:pt x="187" y="31156"/>
                  </a:lnTo>
                  <a:lnTo>
                    <a:pt x="195" y="31331"/>
                  </a:lnTo>
                  <a:lnTo>
                    <a:pt x="204" y="31463"/>
                  </a:lnTo>
                  <a:lnTo>
                    <a:pt x="221" y="31550"/>
                  </a:lnTo>
                  <a:lnTo>
                    <a:pt x="238" y="31594"/>
                  </a:lnTo>
                  <a:lnTo>
                    <a:pt x="289" y="31682"/>
                  </a:lnTo>
                  <a:lnTo>
                    <a:pt x="331" y="31638"/>
                  </a:lnTo>
                  <a:lnTo>
                    <a:pt x="382" y="31550"/>
                  </a:lnTo>
                  <a:lnTo>
                    <a:pt x="416" y="31375"/>
                  </a:lnTo>
                  <a:lnTo>
                    <a:pt x="433" y="31244"/>
                  </a:lnTo>
                  <a:lnTo>
                    <a:pt x="442" y="31112"/>
                  </a:lnTo>
                  <a:lnTo>
                    <a:pt x="442" y="30981"/>
                  </a:lnTo>
                  <a:lnTo>
                    <a:pt x="442" y="30806"/>
                  </a:lnTo>
                  <a:lnTo>
                    <a:pt x="382" y="28921"/>
                  </a:lnTo>
                  <a:lnTo>
                    <a:pt x="340" y="27037"/>
                  </a:lnTo>
                  <a:lnTo>
                    <a:pt x="297" y="25153"/>
                  </a:lnTo>
                  <a:lnTo>
                    <a:pt x="280" y="23268"/>
                  </a:lnTo>
                  <a:lnTo>
                    <a:pt x="263" y="21384"/>
                  </a:lnTo>
                  <a:lnTo>
                    <a:pt x="263" y="19500"/>
                  </a:lnTo>
                  <a:lnTo>
                    <a:pt x="272" y="17572"/>
                  </a:lnTo>
                  <a:lnTo>
                    <a:pt x="297" y="15688"/>
                  </a:lnTo>
                  <a:lnTo>
                    <a:pt x="323" y="13803"/>
                  </a:lnTo>
                  <a:lnTo>
                    <a:pt x="365" y="11919"/>
                  </a:lnTo>
                  <a:lnTo>
                    <a:pt x="425" y="10079"/>
                  </a:lnTo>
                  <a:lnTo>
                    <a:pt x="493" y="8194"/>
                  </a:lnTo>
                  <a:lnTo>
                    <a:pt x="569" y="6354"/>
                  </a:lnTo>
                  <a:lnTo>
                    <a:pt x="654" y="4514"/>
                  </a:lnTo>
                  <a:lnTo>
                    <a:pt x="756" y="2673"/>
                  </a:lnTo>
                  <a:lnTo>
                    <a:pt x="858" y="833"/>
                  </a:lnTo>
                  <a:lnTo>
                    <a:pt x="866" y="701"/>
                  </a:lnTo>
                  <a:lnTo>
                    <a:pt x="866" y="570"/>
                  </a:lnTo>
                  <a:lnTo>
                    <a:pt x="866" y="438"/>
                  </a:lnTo>
                  <a:lnTo>
                    <a:pt x="849" y="307"/>
                  </a:lnTo>
                  <a:lnTo>
                    <a:pt x="815" y="132"/>
                  </a:lnTo>
                  <a:lnTo>
                    <a:pt x="773" y="44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2;p66">
              <a:extLst>
                <a:ext uri="{FF2B5EF4-FFF2-40B4-BE49-F238E27FC236}">
                  <a16:creationId xmlns:a16="http://schemas.microsoft.com/office/drawing/2014/main" id="{576228E6-BAF8-4095-9447-29DBD3E6E68B}"/>
                </a:ext>
              </a:extLst>
            </p:cNvPr>
            <p:cNvSpPr/>
            <p:nvPr/>
          </p:nvSpPr>
          <p:spPr>
            <a:xfrm rot="10800000" flipH="1">
              <a:off x="2676321" y="7145443"/>
              <a:ext cx="35211" cy="94966"/>
            </a:xfrm>
            <a:custGeom>
              <a:avLst/>
              <a:gdLst/>
              <a:ahLst/>
              <a:cxnLst/>
              <a:rect l="l" t="t" r="r" b="b"/>
              <a:pathLst>
                <a:path w="3729" h="34882" extrusionOk="0">
                  <a:moveTo>
                    <a:pt x="2047" y="1"/>
                  </a:moveTo>
                  <a:lnTo>
                    <a:pt x="1996" y="45"/>
                  </a:lnTo>
                  <a:lnTo>
                    <a:pt x="1954" y="132"/>
                  </a:lnTo>
                  <a:lnTo>
                    <a:pt x="1920" y="351"/>
                  </a:lnTo>
                  <a:lnTo>
                    <a:pt x="1911" y="439"/>
                  </a:lnTo>
                  <a:lnTo>
                    <a:pt x="1903" y="571"/>
                  </a:lnTo>
                  <a:lnTo>
                    <a:pt x="1903" y="702"/>
                  </a:lnTo>
                  <a:lnTo>
                    <a:pt x="1911" y="877"/>
                  </a:lnTo>
                  <a:lnTo>
                    <a:pt x="2769" y="13541"/>
                  </a:lnTo>
                  <a:lnTo>
                    <a:pt x="2947" y="16214"/>
                  </a:lnTo>
                  <a:lnTo>
                    <a:pt x="3125" y="18931"/>
                  </a:lnTo>
                  <a:lnTo>
                    <a:pt x="3210" y="20333"/>
                  </a:lnTo>
                  <a:lnTo>
                    <a:pt x="3287" y="21692"/>
                  </a:lnTo>
                  <a:lnTo>
                    <a:pt x="3346" y="23094"/>
                  </a:lnTo>
                  <a:lnTo>
                    <a:pt x="3397" y="24496"/>
                  </a:lnTo>
                  <a:lnTo>
                    <a:pt x="3440" y="25723"/>
                  </a:lnTo>
                  <a:lnTo>
                    <a:pt x="3457" y="26381"/>
                  </a:lnTo>
                  <a:lnTo>
                    <a:pt x="3465" y="27038"/>
                  </a:lnTo>
                  <a:lnTo>
                    <a:pt x="3465" y="27695"/>
                  </a:lnTo>
                  <a:lnTo>
                    <a:pt x="3457" y="28352"/>
                  </a:lnTo>
                  <a:lnTo>
                    <a:pt x="3431" y="28966"/>
                  </a:lnTo>
                  <a:lnTo>
                    <a:pt x="3406" y="29273"/>
                  </a:lnTo>
                  <a:lnTo>
                    <a:pt x="3389" y="29536"/>
                  </a:lnTo>
                  <a:lnTo>
                    <a:pt x="3355" y="29842"/>
                  </a:lnTo>
                  <a:lnTo>
                    <a:pt x="3312" y="30061"/>
                  </a:lnTo>
                  <a:lnTo>
                    <a:pt x="3270" y="30237"/>
                  </a:lnTo>
                  <a:lnTo>
                    <a:pt x="3227" y="30324"/>
                  </a:lnTo>
                  <a:lnTo>
                    <a:pt x="3176" y="30412"/>
                  </a:lnTo>
                  <a:lnTo>
                    <a:pt x="3125" y="30456"/>
                  </a:lnTo>
                  <a:lnTo>
                    <a:pt x="3024" y="30456"/>
                  </a:lnTo>
                  <a:lnTo>
                    <a:pt x="2794" y="30368"/>
                  </a:lnTo>
                  <a:lnTo>
                    <a:pt x="2675" y="30368"/>
                  </a:lnTo>
                  <a:lnTo>
                    <a:pt x="2624" y="30412"/>
                  </a:lnTo>
                  <a:lnTo>
                    <a:pt x="2574" y="30456"/>
                  </a:lnTo>
                  <a:lnTo>
                    <a:pt x="2497" y="30631"/>
                  </a:lnTo>
                  <a:lnTo>
                    <a:pt x="2429" y="30806"/>
                  </a:lnTo>
                  <a:lnTo>
                    <a:pt x="2370" y="31069"/>
                  </a:lnTo>
                  <a:lnTo>
                    <a:pt x="2310" y="31332"/>
                  </a:lnTo>
                  <a:lnTo>
                    <a:pt x="2208" y="31946"/>
                  </a:lnTo>
                  <a:lnTo>
                    <a:pt x="2107" y="32559"/>
                  </a:lnTo>
                  <a:lnTo>
                    <a:pt x="2047" y="32866"/>
                  </a:lnTo>
                  <a:lnTo>
                    <a:pt x="1988" y="33173"/>
                  </a:lnTo>
                  <a:lnTo>
                    <a:pt x="1954" y="33304"/>
                  </a:lnTo>
                  <a:lnTo>
                    <a:pt x="1911" y="33392"/>
                  </a:lnTo>
                  <a:lnTo>
                    <a:pt x="1869" y="33436"/>
                  </a:lnTo>
                  <a:lnTo>
                    <a:pt x="1826" y="33479"/>
                  </a:lnTo>
                  <a:lnTo>
                    <a:pt x="1784" y="33436"/>
                  </a:lnTo>
                  <a:lnTo>
                    <a:pt x="1741" y="33392"/>
                  </a:lnTo>
                  <a:lnTo>
                    <a:pt x="1699" y="33260"/>
                  </a:lnTo>
                  <a:lnTo>
                    <a:pt x="1657" y="33129"/>
                  </a:lnTo>
                  <a:lnTo>
                    <a:pt x="1589" y="32778"/>
                  </a:lnTo>
                  <a:lnTo>
                    <a:pt x="1521" y="32428"/>
                  </a:lnTo>
                  <a:lnTo>
                    <a:pt x="1402" y="31814"/>
                  </a:lnTo>
                  <a:lnTo>
                    <a:pt x="1334" y="31595"/>
                  </a:lnTo>
                  <a:lnTo>
                    <a:pt x="1266" y="31376"/>
                  </a:lnTo>
                  <a:lnTo>
                    <a:pt x="1190" y="31201"/>
                  </a:lnTo>
                  <a:lnTo>
                    <a:pt x="1113" y="31069"/>
                  </a:lnTo>
                  <a:lnTo>
                    <a:pt x="1037" y="31025"/>
                  </a:lnTo>
                  <a:lnTo>
                    <a:pt x="943" y="31069"/>
                  </a:lnTo>
                  <a:lnTo>
                    <a:pt x="850" y="31157"/>
                  </a:lnTo>
                  <a:lnTo>
                    <a:pt x="765" y="31376"/>
                  </a:lnTo>
                  <a:lnTo>
                    <a:pt x="680" y="31595"/>
                  </a:lnTo>
                  <a:lnTo>
                    <a:pt x="595" y="31902"/>
                  </a:lnTo>
                  <a:lnTo>
                    <a:pt x="527" y="32252"/>
                  </a:lnTo>
                  <a:lnTo>
                    <a:pt x="459" y="32603"/>
                  </a:lnTo>
                  <a:lnTo>
                    <a:pt x="392" y="32998"/>
                  </a:lnTo>
                  <a:lnTo>
                    <a:pt x="391" y="32997"/>
                  </a:lnTo>
                  <a:lnTo>
                    <a:pt x="340" y="32734"/>
                  </a:lnTo>
                  <a:lnTo>
                    <a:pt x="298" y="32472"/>
                  </a:lnTo>
                  <a:lnTo>
                    <a:pt x="264" y="32121"/>
                  </a:lnTo>
                  <a:lnTo>
                    <a:pt x="256" y="31989"/>
                  </a:lnTo>
                  <a:lnTo>
                    <a:pt x="239" y="31858"/>
                  </a:lnTo>
                  <a:lnTo>
                    <a:pt x="213" y="31770"/>
                  </a:lnTo>
                  <a:lnTo>
                    <a:pt x="196" y="31683"/>
                  </a:lnTo>
                  <a:lnTo>
                    <a:pt x="145" y="31639"/>
                  </a:lnTo>
                  <a:lnTo>
                    <a:pt x="94" y="31683"/>
                  </a:lnTo>
                  <a:lnTo>
                    <a:pt x="52" y="31770"/>
                  </a:lnTo>
                  <a:lnTo>
                    <a:pt x="18" y="31946"/>
                  </a:lnTo>
                  <a:lnTo>
                    <a:pt x="1" y="32077"/>
                  </a:lnTo>
                  <a:lnTo>
                    <a:pt x="1" y="32209"/>
                  </a:lnTo>
                  <a:lnTo>
                    <a:pt x="1" y="32340"/>
                  </a:lnTo>
                  <a:lnTo>
                    <a:pt x="9" y="32472"/>
                  </a:lnTo>
                  <a:lnTo>
                    <a:pt x="35" y="32822"/>
                  </a:lnTo>
                  <a:lnTo>
                    <a:pt x="69" y="33173"/>
                  </a:lnTo>
                  <a:lnTo>
                    <a:pt x="111" y="33436"/>
                  </a:lnTo>
                  <a:lnTo>
                    <a:pt x="154" y="33698"/>
                  </a:lnTo>
                  <a:lnTo>
                    <a:pt x="205" y="33961"/>
                  </a:lnTo>
                  <a:lnTo>
                    <a:pt x="256" y="34180"/>
                  </a:lnTo>
                  <a:lnTo>
                    <a:pt x="324" y="34356"/>
                  </a:lnTo>
                  <a:lnTo>
                    <a:pt x="391" y="34487"/>
                  </a:lnTo>
                  <a:lnTo>
                    <a:pt x="425" y="34531"/>
                  </a:lnTo>
                  <a:lnTo>
                    <a:pt x="459" y="34487"/>
                  </a:lnTo>
                  <a:lnTo>
                    <a:pt x="493" y="34443"/>
                  </a:lnTo>
                  <a:lnTo>
                    <a:pt x="519" y="34312"/>
                  </a:lnTo>
                  <a:lnTo>
                    <a:pt x="612" y="33698"/>
                  </a:lnTo>
                  <a:lnTo>
                    <a:pt x="672" y="33392"/>
                  </a:lnTo>
                  <a:lnTo>
                    <a:pt x="731" y="33085"/>
                  </a:lnTo>
                  <a:lnTo>
                    <a:pt x="790" y="32822"/>
                  </a:lnTo>
                  <a:lnTo>
                    <a:pt x="858" y="32603"/>
                  </a:lnTo>
                  <a:lnTo>
                    <a:pt x="935" y="32472"/>
                  </a:lnTo>
                  <a:lnTo>
                    <a:pt x="1011" y="32384"/>
                  </a:lnTo>
                  <a:lnTo>
                    <a:pt x="1071" y="32428"/>
                  </a:lnTo>
                  <a:lnTo>
                    <a:pt x="1130" y="32515"/>
                  </a:lnTo>
                  <a:lnTo>
                    <a:pt x="1181" y="32691"/>
                  </a:lnTo>
                  <a:lnTo>
                    <a:pt x="1232" y="32866"/>
                  </a:lnTo>
                  <a:lnTo>
                    <a:pt x="1325" y="33348"/>
                  </a:lnTo>
                  <a:lnTo>
                    <a:pt x="1410" y="33786"/>
                  </a:lnTo>
                  <a:lnTo>
                    <a:pt x="1478" y="34093"/>
                  </a:lnTo>
                  <a:lnTo>
                    <a:pt x="1546" y="34356"/>
                  </a:lnTo>
                  <a:lnTo>
                    <a:pt x="1623" y="34575"/>
                  </a:lnTo>
                  <a:lnTo>
                    <a:pt x="1699" y="34750"/>
                  </a:lnTo>
                  <a:lnTo>
                    <a:pt x="1775" y="34838"/>
                  </a:lnTo>
                  <a:lnTo>
                    <a:pt x="1860" y="34882"/>
                  </a:lnTo>
                  <a:lnTo>
                    <a:pt x="1945" y="34794"/>
                  </a:lnTo>
                  <a:lnTo>
                    <a:pt x="2030" y="34619"/>
                  </a:lnTo>
                  <a:lnTo>
                    <a:pt x="2107" y="34443"/>
                  </a:lnTo>
                  <a:lnTo>
                    <a:pt x="2166" y="34180"/>
                  </a:lnTo>
                  <a:lnTo>
                    <a:pt x="2225" y="33874"/>
                  </a:lnTo>
                  <a:lnTo>
                    <a:pt x="2285" y="33567"/>
                  </a:lnTo>
                  <a:lnTo>
                    <a:pt x="2387" y="32954"/>
                  </a:lnTo>
                  <a:lnTo>
                    <a:pt x="2446" y="32603"/>
                  </a:lnTo>
                  <a:lnTo>
                    <a:pt x="2497" y="32340"/>
                  </a:lnTo>
                  <a:lnTo>
                    <a:pt x="2548" y="32121"/>
                  </a:lnTo>
                  <a:lnTo>
                    <a:pt x="2599" y="31989"/>
                  </a:lnTo>
                  <a:lnTo>
                    <a:pt x="2650" y="31858"/>
                  </a:lnTo>
                  <a:lnTo>
                    <a:pt x="2701" y="31814"/>
                  </a:lnTo>
                  <a:lnTo>
                    <a:pt x="2752" y="31770"/>
                  </a:lnTo>
                  <a:lnTo>
                    <a:pt x="2913" y="31770"/>
                  </a:lnTo>
                  <a:lnTo>
                    <a:pt x="3024" y="31858"/>
                  </a:lnTo>
                  <a:lnTo>
                    <a:pt x="3185" y="31858"/>
                  </a:lnTo>
                  <a:lnTo>
                    <a:pt x="3244" y="31814"/>
                  </a:lnTo>
                  <a:lnTo>
                    <a:pt x="3295" y="31727"/>
                  </a:lnTo>
                  <a:lnTo>
                    <a:pt x="3346" y="31639"/>
                  </a:lnTo>
                  <a:lnTo>
                    <a:pt x="3440" y="31376"/>
                  </a:lnTo>
                  <a:lnTo>
                    <a:pt x="3516" y="31025"/>
                  </a:lnTo>
                  <a:lnTo>
                    <a:pt x="3575" y="30675"/>
                  </a:lnTo>
                  <a:lnTo>
                    <a:pt x="3626" y="30237"/>
                  </a:lnTo>
                  <a:lnTo>
                    <a:pt x="3669" y="29755"/>
                  </a:lnTo>
                  <a:lnTo>
                    <a:pt x="3694" y="29229"/>
                  </a:lnTo>
                  <a:lnTo>
                    <a:pt x="3711" y="28703"/>
                  </a:lnTo>
                  <a:lnTo>
                    <a:pt x="3728" y="28177"/>
                  </a:lnTo>
                  <a:lnTo>
                    <a:pt x="3728" y="27607"/>
                  </a:lnTo>
                  <a:lnTo>
                    <a:pt x="3728" y="27038"/>
                  </a:lnTo>
                  <a:lnTo>
                    <a:pt x="3711" y="25899"/>
                  </a:lnTo>
                  <a:lnTo>
                    <a:pt x="3686" y="24847"/>
                  </a:lnTo>
                  <a:lnTo>
                    <a:pt x="3652" y="23927"/>
                  </a:lnTo>
                  <a:lnTo>
                    <a:pt x="3592" y="22437"/>
                  </a:lnTo>
                  <a:lnTo>
                    <a:pt x="3524" y="20947"/>
                  </a:lnTo>
                  <a:lnTo>
                    <a:pt x="3440" y="19501"/>
                  </a:lnTo>
                  <a:lnTo>
                    <a:pt x="3355" y="18055"/>
                  </a:lnTo>
                  <a:lnTo>
                    <a:pt x="3159" y="15163"/>
                  </a:lnTo>
                  <a:lnTo>
                    <a:pt x="2964" y="12314"/>
                  </a:lnTo>
                  <a:lnTo>
                    <a:pt x="2174" y="483"/>
                  </a:lnTo>
                  <a:lnTo>
                    <a:pt x="2157" y="351"/>
                  </a:lnTo>
                  <a:lnTo>
                    <a:pt x="2140" y="220"/>
                  </a:lnTo>
                  <a:lnTo>
                    <a:pt x="2124" y="132"/>
                  </a:lnTo>
                  <a:lnTo>
                    <a:pt x="2098" y="8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3;p66">
              <a:extLst>
                <a:ext uri="{FF2B5EF4-FFF2-40B4-BE49-F238E27FC236}">
                  <a16:creationId xmlns:a16="http://schemas.microsoft.com/office/drawing/2014/main" id="{21725C28-2199-4131-AEEB-E295DA9D3E9A}"/>
                </a:ext>
              </a:extLst>
            </p:cNvPr>
            <p:cNvSpPr/>
            <p:nvPr/>
          </p:nvSpPr>
          <p:spPr>
            <a:xfrm rot="10800000" flipH="1">
              <a:off x="2708237" y="7154980"/>
              <a:ext cx="50111" cy="54164"/>
            </a:xfrm>
            <a:custGeom>
              <a:avLst/>
              <a:gdLst/>
              <a:ahLst/>
              <a:cxnLst/>
              <a:rect l="l" t="t" r="r" b="b"/>
              <a:pathLst>
                <a:path w="5307" h="19895" extrusionOk="0">
                  <a:moveTo>
                    <a:pt x="5128" y="1"/>
                  </a:moveTo>
                  <a:lnTo>
                    <a:pt x="5086" y="45"/>
                  </a:lnTo>
                  <a:lnTo>
                    <a:pt x="5052" y="132"/>
                  </a:lnTo>
                  <a:lnTo>
                    <a:pt x="5018" y="307"/>
                  </a:lnTo>
                  <a:lnTo>
                    <a:pt x="5001" y="483"/>
                  </a:lnTo>
                  <a:lnTo>
                    <a:pt x="4993" y="614"/>
                  </a:lnTo>
                  <a:lnTo>
                    <a:pt x="4976" y="921"/>
                  </a:lnTo>
                  <a:lnTo>
                    <a:pt x="4967" y="1228"/>
                  </a:lnTo>
                  <a:lnTo>
                    <a:pt x="4959" y="1578"/>
                  </a:lnTo>
                  <a:lnTo>
                    <a:pt x="4925" y="1973"/>
                  </a:lnTo>
                  <a:lnTo>
                    <a:pt x="4891" y="2367"/>
                  </a:lnTo>
                  <a:lnTo>
                    <a:pt x="4848" y="2718"/>
                  </a:lnTo>
                  <a:lnTo>
                    <a:pt x="4797" y="3068"/>
                  </a:lnTo>
                  <a:lnTo>
                    <a:pt x="4619" y="4251"/>
                  </a:lnTo>
                  <a:lnTo>
                    <a:pt x="4534" y="4909"/>
                  </a:lnTo>
                  <a:lnTo>
                    <a:pt x="4500" y="5215"/>
                  </a:lnTo>
                  <a:lnTo>
                    <a:pt x="4466" y="5566"/>
                  </a:lnTo>
                  <a:lnTo>
                    <a:pt x="4432" y="6004"/>
                  </a:lnTo>
                  <a:lnTo>
                    <a:pt x="4407" y="6442"/>
                  </a:lnTo>
                  <a:lnTo>
                    <a:pt x="4398" y="6880"/>
                  </a:lnTo>
                  <a:lnTo>
                    <a:pt x="4390" y="7319"/>
                  </a:lnTo>
                  <a:lnTo>
                    <a:pt x="4381" y="8239"/>
                  </a:lnTo>
                  <a:lnTo>
                    <a:pt x="4373" y="8677"/>
                  </a:lnTo>
                  <a:lnTo>
                    <a:pt x="4356" y="9159"/>
                  </a:lnTo>
                  <a:lnTo>
                    <a:pt x="4322" y="9597"/>
                  </a:lnTo>
                  <a:lnTo>
                    <a:pt x="4279" y="9992"/>
                  </a:lnTo>
                  <a:lnTo>
                    <a:pt x="4220" y="10386"/>
                  </a:lnTo>
                  <a:lnTo>
                    <a:pt x="4160" y="10693"/>
                  </a:lnTo>
                  <a:lnTo>
                    <a:pt x="4084" y="11000"/>
                  </a:lnTo>
                  <a:lnTo>
                    <a:pt x="4008" y="11262"/>
                  </a:lnTo>
                  <a:lnTo>
                    <a:pt x="3923" y="11482"/>
                  </a:lnTo>
                  <a:lnTo>
                    <a:pt x="3838" y="11657"/>
                  </a:lnTo>
                  <a:lnTo>
                    <a:pt x="3727" y="11832"/>
                  </a:lnTo>
                  <a:lnTo>
                    <a:pt x="3609" y="11920"/>
                  </a:lnTo>
                  <a:lnTo>
                    <a:pt x="3490" y="11964"/>
                  </a:lnTo>
                  <a:lnTo>
                    <a:pt x="3371" y="11964"/>
                  </a:lnTo>
                  <a:lnTo>
                    <a:pt x="3252" y="11920"/>
                  </a:lnTo>
                  <a:lnTo>
                    <a:pt x="3133" y="11876"/>
                  </a:lnTo>
                  <a:lnTo>
                    <a:pt x="2895" y="11701"/>
                  </a:lnTo>
                  <a:lnTo>
                    <a:pt x="2819" y="11657"/>
                  </a:lnTo>
                  <a:lnTo>
                    <a:pt x="2743" y="11613"/>
                  </a:lnTo>
                  <a:lnTo>
                    <a:pt x="2675" y="11657"/>
                  </a:lnTo>
                  <a:lnTo>
                    <a:pt x="2607" y="11701"/>
                  </a:lnTo>
                  <a:lnTo>
                    <a:pt x="2547" y="11788"/>
                  </a:lnTo>
                  <a:lnTo>
                    <a:pt x="2488" y="11964"/>
                  </a:lnTo>
                  <a:lnTo>
                    <a:pt x="2428" y="12183"/>
                  </a:lnTo>
                  <a:lnTo>
                    <a:pt x="2369" y="12446"/>
                  </a:lnTo>
                  <a:lnTo>
                    <a:pt x="2250" y="13147"/>
                  </a:lnTo>
                  <a:lnTo>
                    <a:pt x="2140" y="13892"/>
                  </a:lnTo>
                  <a:lnTo>
                    <a:pt x="2046" y="14680"/>
                  </a:lnTo>
                  <a:lnTo>
                    <a:pt x="1961" y="15469"/>
                  </a:lnTo>
                  <a:lnTo>
                    <a:pt x="1885" y="16346"/>
                  </a:lnTo>
                  <a:lnTo>
                    <a:pt x="1826" y="17178"/>
                  </a:lnTo>
                  <a:lnTo>
                    <a:pt x="1775" y="18098"/>
                  </a:lnTo>
                  <a:lnTo>
                    <a:pt x="1758" y="18537"/>
                  </a:lnTo>
                  <a:lnTo>
                    <a:pt x="1707" y="18537"/>
                  </a:lnTo>
                  <a:lnTo>
                    <a:pt x="1647" y="18493"/>
                  </a:lnTo>
                  <a:lnTo>
                    <a:pt x="1588" y="18449"/>
                  </a:lnTo>
                  <a:lnTo>
                    <a:pt x="1537" y="18317"/>
                  </a:lnTo>
                  <a:lnTo>
                    <a:pt x="1477" y="18186"/>
                  </a:lnTo>
                  <a:lnTo>
                    <a:pt x="1376" y="17879"/>
                  </a:lnTo>
                  <a:lnTo>
                    <a:pt x="1274" y="17529"/>
                  </a:lnTo>
                  <a:lnTo>
                    <a:pt x="1172" y="17091"/>
                  </a:lnTo>
                  <a:lnTo>
                    <a:pt x="994" y="16258"/>
                  </a:lnTo>
                  <a:lnTo>
                    <a:pt x="229" y="12533"/>
                  </a:lnTo>
                  <a:lnTo>
                    <a:pt x="204" y="12446"/>
                  </a:lnTo>
                  <a:lnTo>
                    <a:pt x="178" y="12402"/>
                  </a:lnTo>
                  <a:lnTo>
                    <a:pt x="153" y="12358"/>
                  </a:lnTo>
                  <a:lnTo>
                    <a:pt x="127" y="12358"/>
                  </a:lnTo>
                  <a:lnTo>
                    <a:pt x="85" y="12446"/>
                  </a:lnTo>
                  <a:lnTo>
                    <a:pt x="43" y="12577"/>
                  </a:lnTo>
                  <a:lnTo>
                    <a:pt x="17" y="12796"/>
                  </a:lnTo>
                  <a:lnTo>
                    <a:pt x="0" y="13015"/>
                  </a:lnTo>
                  <a:lnTo>
                    <a:pt x="0" y="13147"/>
                  </a:lnTo>
                  <a:lnTo>
                    <a:pt x="9" y="13278"/>
                  </a:lnTo>
                  <a:lnTo>
                    <a:pt x="26" y="13410"/>
                  </a:lnTo>
                  <a:lnTo>
                    <a:pt x="43" y="13541"/>
                  </a:lnTo>
                  <a:lnTo>
                    <a:pt x="527" y="15951"/>
                  </a:lnTo>
                  <a:lnTo>
                    <a:pt x="773" y="17134"/>
                  </a:lnTo>
                  <a:lnTo>
                    <a:pt x="1027" y="18274"/>
                  </a:lnTo>
                  <a:lnTo>
                    <a:pt x="1129" y="18668"/>
                  </a:lnTo>
                  <a:lnTo>
                    <a:pt x="1223" y="19019"/>
                  </a:lnTo>
                  <a:lnTo>
                    <a:pt x="1333" y="19325"/>
                  </a:lnTo>
                  <a:lnTo>
                    <a:pt x="1435" y="19588"/>
                  </a:lnTo>
                  <a:lnTo>
                    <a:pt x="1545" y="19764"/>
                  </a:lnTo>
                  <a:lnTo>
                    <a:pt x="1664" y="19851"/>
                  </a:lnTo>
                  <a:lnTo>
                    <a:pt x="1783" y="19895"/>
                  </a:lnTo>
                  <a:lnTo>
                    <a:pt x="1902" y="19851"/>
                  </a:lnTo>
                  <a:lnTo>
                    <a:pt x="1936" y="19764"/>
                  </a:lnTo>
                  <a:lnTo>
                    <a:pt x="1961" y="19676"/>
                  </a:lnTo>
                  <a:lnTo>
                    <a:pt x="1987" y="19501"/>
                  </a:lnTo>
                  <a:lnTo>
                    <a:pt x="1995" y="19369"/>
                  </a:lnTo>
                  <a:lnTo>
                    <a:pt x="2038" y="18361"/>
                  </a:lnTo>
                  <a:lnTo>
                    <a:pt x="2097" y="17397"/>
                  </a:lnTo>
                  <a:lnTo>
                    <a:pt x="2174" y="16433"/>
                  </a:lnTo>
                  <a:lnTo>
                    <a:pt x="2259" y="15513"/>
                  </a:lnTo>
                  <a:lnTo>
                    <a:pt x="2318" y="15031"/>
                  </a:lnTo>
                  <a:lnTo>
                    <a:pt x="2377" y="14593"/>
                  </a:lnTo>
                  <a:lnTo>
                    <a:pt x="2445" y="14155"/>
                  </a:lnTo>
                  <a:lnTo>
                    <a:pt x="2513" y="13716"/>
                  </a:lnTo>
                  <a:lnTo>
                    <a:pt x="2564" y="13453"/>
                  </a:lnTo>
                  <a:lnTo>
                    <a:pt x="2615" y="13278"/>
                  </a:lnTo>
                  <a:lnTo>
                    <a:pt x="2675" y="13147"/>
                  </a:lnTo>
                  <a:lnTo>
                    <a:pt x="2726" y="13103"/>
                  </a:lnTo>
                  <a:lnTo>
                    <a:pt x="2794" y="13059"/>
                  </a:lnTo>
                  <a:lnTo>
                    <a:pt x="2853" y="13103"/>
                  </a:lnTo>
                  <a:lnTo>
                    <a:pt x="2989" y="13191"/>
                  </a:lnTo>
                  <a:lnTo>
                    <a:pt x="3159" y="13278"/>
                  </a:lnTo>
                  <a:lnTo>
                    <a:pt x="3328" y="13322"/>
                  </a:lnTo>
                  <a:lnTo>
                    <a:pt x="3490" y="13322"/>
                  </a:lnTo>
                  <a:lnTo>
                    <a:pt x="3660" y="13278"/>
                  </a:lnTo>
                  <a:lnTo>
                    <a:pt x="3821" y="13103"/>
                  </a:lnTo>
                  <a:lnTo>
                    <a:pt x="3906" y="12971"/>
                  </a:lnTo>
                  <a:lnTo>
                    <a:pt x="3982" y="12840"/>
                  </a:lnTo>
                  <a:lnTo>
                    <a:pt x="4059" y="12665"/>
                  </a:lnTo>
                  <a:lnTo>
                    <a:pt x="4135" y="12489"/>
                  </a:lnTo>
                  <a:lnTo>
                    <a:pt x="4203" y="12227"/>
                  </a:lnTo>
                  <a:lnTo>
                    <a:pt x="4279" y="11964"/>
                  </a:lnTo>
                  <a:lnTo>
                    <a:pt x="4390" y="11482"/>
                  </a:lnTo>
                  <a:lnTo>
                    <a:pt x="4441" y="11175"/>
                  </a:lnTo>
                  <a:lnTo>
                    <a:pt x="4483" y="10868"/>
                  </a:lnTo>
                  <a:lnTo>
                    <a:pt x="4526" y="10561"/>
                  </a:lnTo>
                  <a:lnTo>
                    <a:pt x="4560" y="10211"/>
                  </a:lnTo>
                  <a:lnTo>
                    <a:pt x="4585" y="9860"/>
                  </a:lnTo>
                  <a:lnTo>
                    <a:pt x="4610" y="9510"/>
                  </a:lnTo>
                  <a:lnTo>
                    <a:pt x="4627" y="9028"/>
                  </a:lnTo>
                  <a:lnTo>
                    <a:pt x="4644" y="8589"/>
                  </a:lnTo>
                  <a:lnTo>
                    <a:pt x="4653" y="7669"/>
                  </a:lnTo>
                  <a:lnTo>
                    <a:pt x="4661" y="7187"/>
                  </a:lnTo>
                  <a:lnTo>
                    <a:pt x="4670" y="6749"/>
                  </a:lnTo>
                  <a:lnTo>
                    <a:pt x="4695" y="6311"/>
                  </a:lnTo>
                  <a:lnTo>
                    <a:pt x="4738" y="5873"/>
                  </a:lnTo>
                  <a:lnTo>
                    <a:pt x="4814" y="5172"/>
                  </a:lnTo>
                  <a:lnTo>
                    <a:pt x="4908" y="4558"/>
                  </a:lnTo>
                  <a:lnTo>
                    <a:pt x="5010" y="3945"/>
                  </a:lnTo>
                  <a:lnTo>
                    <a:pt x="5094" y="3287"/>
                  </a:lnTo>
                  <a:lnTo>
                    <a:pt x="5154" y="2718"/>
                  </a:lnTo>
                  <a:lnTo>
                    <a:pt x="5188" y="2411"/>
                  </a:lnTo>
                  <a:lnTo>
                    <a:pt x="5205" y="2060"/>
                  </a:lnTo>
                  <a:lnTo>
                    <a:pt x="5213" y="1841"/>
                  </a:lnTo>
                  <a:lnTo>
                    <a:pt x="5222" y="1534"/>
                  </a:lnTo>
                  <a:lnTo>
                    <a:pt x="5225" y="1421"/>
                  </a:lnTo>
                  <a:lnTo>
                    <a:pt x="5230" y="1403"/>
                  </a:lnTo>
                  <a:lnTo>
                    <a:pt x="5256" y="1359"/>
                  </a:lnTo>
                  <a:lnTo>
                    <a:pt x="5273" y="1228"/>
                  </a:lnTo>
                  <a:lnTo>
                    <a:pt x="5281" y="1140"/>
                  </a:lnTo>
                  <a:lnTo>
                    <a:pt x="5298" y="1009"/>
                  </a:lnTo>
                  <a:lnTo>
                    <a:pt x="5307" y="790"/>
                  </a:lnTo>
                  <a:lnTo>
                    <a:pt x="5298" y="614"/>
                  </a:lnTo>
                  <a:lnTo>
                    <a:pt x="5281" y="439"/>
                  </a:lnTo>
                  <a:lnTo>
                    <a:pt x="5264" y="307"/>
                  </a:lnTo>
                  <a:lnTo>
                    <a:pt x="5239" y="176"/>
                  </a:lnTo>
                  <a:lnTo>
                    <a:pt x="5205" y="45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4;p66">
              <a:extLst>
                <a:ext uri="{FF2B5EF4-FFF2-40B4-BE49-F238E27FC236}">
                  <a16:creationId xmlns:a16="http://schemas.microsoft.com/office/drawing/2014/main" id="{3F2AFAD9-4A33-40BD-AD36-84279BECE20C}"/>
                </a:ext>
              </a:extLst>
            </p:cNvPr>
            <p:cNvSpPr/>
            <p:nvPr/>
          </p:nvSpPr>
          <p:spPr>
            <a:xfrm rot="10800000" flipH="1">
              <a:off x="2668550" y="7331339"/>
              <a:ext cx="21652" cy="26727"/>
            </a:xfrm>
            <a:custGeom>
              <a:avLst/>
              <a:gdLst/>
              <a:ahLst/>
              <a:cxnLst/>
              <a:rect l="l" t="t" r="r" b="b"/>
              <a:pathLst>
                <a:path w="2293" h="9817" extrusionOk="0">
                  <a:moveTo>
                    <a:pt x="1189" y="0"/>
                  </a:moveTo>
                  <a:lnTo>
                    <a:pt x="1079" y="88"/>
                  </a:lnTo>
                  <a:lnTo>
                    <a:pt x="960" y="220"/>
                  </a:lnTo>
                  <a:lnTo>
                    <a:pt x="849" y="395"/>
                  </a:lnTo>
                  <a:lnTo>
                    <a:pt x="739" y="614"/>
                  </a:lnTo>
                  <a:lnTo>
                    <a:pt x="629" y="921"/>
                  </a:lnTo>
                  <a:lnTo>
                    <a:pt x="527" y="1227"/>
                  </a:lnTo>
                  <a:lnTo>
                    <a:pt x="433" y="1622"/>
                  </a:lnTo>
                  <a:lnTo>
                    <a:pt x="340" y="2016"/>
                  </a:lnTo>
                  <a:lnTo>
                    <a:pt x="263" y="2498"/>
                  </a:lnTo>
                  <a:lnTo>
                    <a:pt x="187" y="2980"/>
                  </a:lnTo>
                  <a:lnTo>
                    <a:pt x="128" y="3506"/>
                  </a:lnTo>
                  <a:lnTo>
                    <a:pt x="77" y="4120"/>
                  </a:lnTo>
                  <a:lnTo>
                    <a:pt x="43" y="4689"/>
                  </a:lnTo>
                  <a:lnTo>
                    <a:pt x="17" y="5347"/>
                  </a:lnTo>
                  <a:lnTo>
                    <a:pt x="9" y="5960"/>
                  </a:lnTo>
                  <a:lnTo>
                    <a:pt x="0" y="6617"/>
                  </a:lnTo>
                  <a:lnTo>
                    <a:pt x="0" y="7231"/>
                  </a:lnTo>
                  <a:lnTo>
                    <a:pt x="9" y="7888"/>
                  </a:lnTo>
                  <a:lnTo>
                    <a:pt x="34" y="9159"/>
                  </a:lnTo>
                  <a:lnTo>
                    <a:pt x="51" y="9422"/>
                  </a:lnTo>
                  <a:lnTo>
                    <a:pt x="77" y="9641"/>
                  </a:lnTo>
                  <a:lnTo>
                    <a:pt x="94" y="9729"/>
                  </a:lnTo>
                  <a:lnTo>
                    <a:pt x="119" y="9772"/>
                  </a:lnTo>
                  <a:lnTo>
                    <a:pt x="145" y="9816"/>
                  </a:lnTo>
                  <a:lnTo>
                    <a:pt x="170" y="9816"/>
                  </a:lnTo>
                  <a:lnTo>
                    <a:pt x="221" y="9772"/>
                  </a:lnTo>
                  <a:lnTo>
                    <a:pt x="263" y="9641"/>
                  </a:lnTo>
                  <a:lnTo>
                    <a:pt x="289" y="9509"/>
                  </a:lnTo>
                  <a:lnTo>
                    <a:pt x="297" y="9422"/>
                  </a:lnTo>
                  <a:lnTo>
                    <a:pt x="306" y="9290"/>
                  </a:lnTo>
                  <a:lnTo>
                    <a:pt x="306" y="9159"/>
                  </a:lnTo>
                  <a:lnTo>
                    <a:pt x="280" y="8107"/>
                  </a:lnTo>
                  <a:lnTo>
                    <a:pt x="272" y="7055"/>
                  </a:lnTo>
                  <a:lnTo>
                    <a:pt x="263" y="6486"/>
                  </a:lnTo>
                  <a:lnTo>
                    <a:pt x="272" y="5960"/>
                  </a:lnTo>
                  <a:lnTo>
                    <a:pt x="289" y="5434"/>
                  </a:lnTo>
                  <a:lnTo>
                    <a:pt x="306" y="4952"/>
                  </a:lnTo>
                  <a:lnTo>
                    <a:pt x="340" y="4426"/>
                  </a:lnTo>
                  <a:lnTo>
                    <a:pt x="382" y="3988"/>
                  </a:lnTo>
                  <a:lnTo>
                    <a:pt x="433" y="3550"/>
                  </a:lnTo>
                  <a:lnTo>
                    <a:pt x="501" y="3156"/>
                  </a:lnTo>
                  <a:lnTo>
                    <a:pt x="569" y="2805"/>
                  </a:lnTo>
                  <a:lnTo>
                    <a:pt x="646" y="2498"/>
                  </a:lnTo>
                  <a:lnTo>
                    <a:pt x="730" y="2235"/>
                  </a:lnTo>
                  <a:lnTo>
                    <a:pt x="815" y="1972"/>
                  </a:lnTo>
                  <a:lnTo>
                    <a:pt x="900" y="1753"/>
                  </a:lnTo>
                  <a:lnTo>
                    <a:pt x="985" y="1622"/>
                  </a:lnTo>
                  <a:lnTo>
                    <a:pt x="1079" y="1490"/>
                  </a:lnTo>
                  <a:lnTo>
                    <a:pt x="1172" y="1447"/>
                  </a:lnTo>
                  <a:lnTo>
                    <a:pt x="1257" y="1403"/>
                  </a:lnTo>
                  <a:lnTo>
                    <a:pt x="1350" y="1403"/>
                  </a:lnTo>
                  <a:lnTo>
                    <a:pt x="1435" y="1490"/>
                  </a:lnTo>
                  <a:lnTo>
                    <a:pt x="1520" y="1578"/>
                  </a:lnTo>
                  <a:lnTo>
                    <a:pt x="1605" y="1709"/>
                  </a:lnTo>
                  <a:lnTo>
                    <a:pt x="1690" y="1929"/>
                  </a:lnTo>
                  <a:lnTo>
                    <a:pt x="1766" y="2148"/>
                  </a:lnTo>
                  <a:lnTo>
                    <a:pt x="1834" y="2411"/>
                  </a:lnTo>
                  <a:lnTo>
                    <a:pt x="1902" y="2761"/>
                  </a:lnTo>
                  <a:lnTo>
                    <a:pt x="1953" y="3112"/>
                  </a:lnTo>
                  <a:lnTo>
                    <a:pt x="2004" y="3506"/>
                  </a:lnTo>
                  <a:lnTo>
                    <a:pt x="2047" y="3944"/>
                  </a:lnTo>
                  <a:lnTo>
                    <a:pt x="2063" y="4076"/>
                  </a:lnTo>
                  <a:lnTo>
                    <a:pt x="2080" y="4163"/>
                  </a:lnTo>
                  <a:lnTo>
                    <a:pt x="2106" y="4251"/>
                  </a:lnTo>
                  <a:lnTo>
                    <a:pt x="2131" y="4295"/>
                  </a:lnTo>
                  <a:lnTo>
                    <a:pt x="2182" y="4295"/>
                  </a:lnTo>
                  <a:lnTo>
                    <a:pt x="2208" y="4251"/>
                  </a:lnTo>
                  <a:lnTo>
                    <a:pt x="2233" y="4207"/>
                  </a:lnTo>
                  <a:lnTo>
                    <a:pt x="2259" y="4120"/>
                  </a:lnTo>
                  <a:lnTo>
                    <a:pt x="2276" y="4032"/>
                  </a:lnTo>
                  <a:lnTo>
                    <a:pt x="2284" y="3900"/>
                  </a:lnTo>
                  <a:lnTo>
                    <a:pt x="2293" y="3769"/>
                  </a:lnTo>
                  <a:lnTo>
                    <a:pt x="2293" y="3506"/>
                  </a:lnTo>
                  <a:lnTo>
                    <a:pt x="2284" y="3243"/>
                  </a:lnTo>
                  <a:lnTo>
                    <a:pt x="2233" y="2761"/>
                  </a:lnTo>
                  <a:lnTo>
                    <a:pt x="2174" y="2279"/>
                  </a:lnTo>
                  <a:lnTo>
                    <a:pt x="2106" y="1841"/>
                  </a:lnTo>
                  <a:lnTo>
                    <a:pt x="2030" y="1447"/>
                  </a:lnTo>
                  <a:lnTo>
                    <a:pt x="1945" y="1096"/>
                  </a:lnTo>
                  <a:lnTo>
                    <a:pt x="1851" y="789"/>
                  </a:lnTo>
                  <a:lnTo>
                    <a:pt x="1758" y="526"/>
                  </a:lnTo>
                  <a:lnTo>
                    <a:pt x="1656" y="307"/>
                  </a:lnTo>
                  <a:lnTo>
                    <a:pt x="1537" y="132"/>
                  </a:lnTo>
                  <a:lnTo>
                    <a:pt x="1427" y="44"/>
                  </a:lnTo>
                  <a:lnTo>
                    <a:pt x="130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5;p66">
              <a:extLst>
                <a:ext uri="{FF2B5EF4-FFF2-40B4-BE49-F238E27FC236}">
                  <a16:creationId xmlns:a16="http://schemas.microsoft.com/office/drawing/2014/main" id="{1D679CD9-01B2-4613-8121-3067549154CD}"/>
                </a:ext>
              </a:extLst>
            </p:cNvPr>
            <p:cNvSpPr/>
            <p:nvPr/>
          </p:nvSpPr>
          <p:spPr>
            <a:xfrm rot="10800000" flipH="1">
              <a:off x="2665500" y="7353964"/>
              <a:ext cx="12115" cy="320561"/>
            </a:xfrm>
            <a:custGeom>
              <a:avLst/>
              <a:gdLst/>
              <a:ahLst/>
              <a:cxnLst/>
              <a:rect l="l" t="t" r="r" b="b"/>
              <a:pathLst>
                <a:path w="1283" h="117745" extrusionOk="0">
                  <a:moveTo>
                    <a:pt x="705" y="0"/>
                  </a:moveTo>
                  <a:lnTo>
                    <a:pt x="663" y="44"/>
                  </a:lnTo>
                  <a:lnTo>
                    <a:pt x="612" y="175"/>
                  </a:lnTo>
                  <a:lnTo>
                    <a:pt x="595" y="263"/>
                  </a:lnTo>
                  <a:lnTo>
                    <a:pt x="578" y="351"/>
                  </a:lnTo>
                  <a:lnTo>
                    <a:pt x="570" y="482"/>
                  </a:lnTo>
                  <a:lnTo>
                    <a:pt x="570" y="657"/>
                  </a:lnTo>
                  <a:lnTo>
                    <a:pt x="238" y="26161"/>
                  </a:lnTo>
                  <a:lnTo>
                    <a:pt x="162" y="31857"/>
                  </a:lnTo>
                  <a:lnTo>
                    <a:pt x="103" y="37554"/>
                  </a:lnTo>
                  <a:lnTo>
                    <a:pt x="52" y="43206"/>
                  </a:lnTo>
                  <a:lnTo>
                    <a:pt x="18" y="48903"/>
                  </a:lnTo>
                  <a:lnTo>
                    <a:pt x="9" y="51751"/>
                  </a:lnTo>
                  <a:lnTo>
                    <a:pt x="1" y="54600"/>
                  </a:lnTo>
                  <a:lnTo>
                    <a:pt x="1" y="57448"/>
                  </a:lnTo>
                  <a:lnTo>
                    <a:pt x="9" y="60296"/>
                  </a:lnTo>
                  <a:lnTo>
                    <a:pt x="18" y="63145"/>
                  </a:lnTo>
                  <a:lnTo>
                    <a:pt x="35" y="65993"/>
                  </a:lnTo>
                  <a:lnTo>
                    <a:pt x="60" y="68841"/>
                  </a:lnTo>
                  <a:lnTo>
                    <a:pt x="103" y="71689"/>
                  </a:lnTo>
                  <a:lnTo>
                    <a:pt x="145" y="74494"/>
                  </a:lnTo>
                  <a:lnTo>
                    <a:pt x="187" y="77342"/>
                  </a:lnTo>
                  <a:lnTo>
                    <a:pt x="298" y="82995"/>
                  </a:lnTo>
                  <a:lnTo>
                    <a:pt x="536" y="94301"/>
                  </a:lnTo>
                  <a:lnTo>
                    <a:pt x="1020" y="117087"/>
                  </a:lnTo>
                  <a:lnTo>
                    <a:pt x="1028" y="117262"/>
                  </a:lnTo>
                  <a:lnTo>
                    <a:pt x="1036" y="117394"/>
                  </a:lnTo>
                  <a:lnTo>
                    <a:pt x="1053" y="117525"/>
                  </a:lnTo>
                  <a:lnTo>
                    <a:pt x="1070" y="117613"/>
                  </a:lnTo>
                  <a:lnTo>
                    <a:pt x="1113" y="117700"/>
                  </a:lnTo>
                  <a:lnTo>
                    <a:pt x="1164" y="117744"/>
                  </a:lnTo>
                  <a:lnTo>
                    <a:pt x="1215" y="117744"/>
                  </a:lnTo>
                  <a:lnTo>
                    <a:pt x="1257" y="117613"/>
                  </a:lnTo>
                  <a:lnTo>
                    <a:pt x="1266" y="117525"/>
                  </a:lnTo>
                  <a:lnTo>
                    <a:pt x="1283" y="117394"/>
                  </a:lnTo>
                  <a:lnTo>
                    <a:pt x="1283" y="117262"/>
                  </a:lnTo>
                  <a:lnTo>
                    <a:pt x="1283" y="117087"/>
                  </a:lnTo>
                  <a:lnTo>
                    <a:pt x="748" y="91540"/>
                  </a:lnTo>
                  <a:lnTo>
                    <a:pt x="629" y="85887"/>
                  </a:lnTo>
                  <a:lnTo>
                    <a:pt x="510" y="80278"/>
                  </a:lnTo>
                  <a:lnTo>
                    <a:pt x="459" y="77430"/>
                  </a:lnTo>
                  <a:lnTo>
                    <a:pt x="408" y="74625"/>
                  </a:lnTo>
                  <a:lnTo>
                    <a:pt x="366" y="71777"/>
                  </a:lnTo>
                  <a:lnTo>
                    <a:pt x="332" y="68973"/>
                  </a:lnTo>
                  <a:lnTo>
                    <a:pt x="306" y="66124"/>
                  </a:lnTo>
                  <a:lnTo>
                    <a:pt x="289" y="63276"/>
                  </a:lnTo>
                  <a:lnTo>
                    <a:pt x="272" y="60428"/>
                  </a:lnTo>
                  <a:lnTo>
                    <a:pt x="264" y="57579"/>
                  </a:lnTo>
                  <a:lnTo>
                    <a:pt x="264" y="54731"/>
                  </a:lnTo>
                  <a:lnTo>
                    <a:pt x="272" y="51883"/>
                  </a:lnTo>
                  <a:lnTo>
                    <a:pt x="298" y="46186"/>
                  </a:lnTo>
                  <a:lnTo>
                    <a:pt x="340" y="40490"/>
                  </a:lnTo>
                  <a:lnTo>
                    <a:pt x="400" y="34793"/>
                  </a:lnTo>
                  <a:lnTo>
                    <a:pt x="459" y="29096"/>
                  </a:lnTo>
                  <a:lnTo>
                    <a:pt x="527" y="23400"/>
                  </a:lnTo>
                  <a:lnTo>
                    <a:pt x="680" y="12050"/>
                  </a:lnTo>
                  <a:lnTo>
                    <a:pt x="833" y="657"/>
                  </a:lnTo>
                  <a:lnTo>
                    <a:pt x="833" y="482"/>
                  </a:lnTo>
                  <a:lnTo>
                    <a:pt x="824" y="351"/>
                  </a:lnTo>
                  <a:lnTo>
                    <a:pt x="816" y="263"/>
                  </a:lnTo>
                  <a:lnTo>
                    <a:pt x="799" y="131"/>
                  </a:lnTo>
                  <a:lnTo>
                    <a:pt x="756" y="4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6;p66">
              <a:extLst>
                <a:ext uri="{FF2B5EF4-FFF2-40B4-BE49-F238E27FC236}">
                  <a16:creationId xmlns:a16="http://schemas.microsoft.com/office/drawing/2014/main" id="{ECC3639C-4FA8-459B-82E5-50C55F012701}"/>
                </a:ext>
              </a:extLst>
            </p:cNvPr>
            <p:cNvSpPr/>
            <p:nvPr/>
          </p:nvSpPr>
          <p:spPr>
            <a:xfrm rot="10800000" flipH="1">
              <a:off x="2666784" y="7343789"/>
              <a:ext cx="92773" cy="184202"/>
            </a:xfrm>
            <a:custGeom>
              <a:avLst/>
              <a:gdLst/>
              <a:ahLst/>
              <a:cxnLst/>
              <a:rect l="l" t="t" r="r" b="b"/>
              <a:pathLst>
                <a:path w="9825" h="67659" extrusionOk="0">
                  <a:moveTo>
                    <a:pt x="136" y="1"/>
                  </a:moveTo>
                  <a:lnTo>
                    <a:pt x="85" y="45"/>
                  </a:lnTo>
                  <a:lnTo>
                    <a:pt x="43" y="176"/>
                  </a:lnTo>
                  <a:lnTo>
                    <a:pt x="26" y="264"/>
                  </a:lnTo>
                  <a:lnTo>
                    <a:pt x="9" y="395"/>
                  </a:lnTo>
                  <a:lnTo>
                    <a:pt x="0" y="527"/>
                  </a:lnTo>
                  <a:lnTo>
                    <a:pt x="0" y="702"/>
                  </a:lnTo>
                  <a:lnTo>
                    <a:pt x="0" y="1754"/>
                  </a:lnTo>
                  <a:lnTo>
                    <a:pt x="9" y="2849"/>
                  </a:lnTo>
                  <a:lnTo>
                    <a:pt x="26" y="3901"/>
                  </a:lnTo>
                  <a:lnTo>
                    <a:pt x="43" y="4996"/>
                  </a:lnTo>
                  <a:lnTo>
                    <a:pt x="68" y="6048"/>
                  </a:lnTo>
                  <a:lnTo>
                    <a:pt x="102" y="7144"/>
                  </a:lnTo>
                  <a:lnTo>
                    <a:pt x="136" y="8195"/>
                  </a:lnTo>
                  <a:lnTo>
                    <a:pt x="179" y="9247"/>
                  </a:lnTo>
                  <a:lnTo>
                    <a:pt x="230" y="10299"/>
                  </a:lnTo>
                  <a:lnTo>
                    <a:pt x="281" y="11350"/>
                  </a:lnTo>
                  <a:lnTo>
                    <a:pt x="400" y="13410"/>
                  </a:lnTo>
                  <a:lnTo>
                    <a:pt x="535" y="15426"/>
                  </a:lnTo>
                  <a:lnTo>
                    <a:pt x="688" y="17441"/>
                  </a:lnTo>
                  <a:lnTo>
                    <a:pt x="850" y="19325"/>
                  </a:lnTo>
                  <a:lnTo>
                    <a:pt x="1028" y="21122"/>
                  </a:lnTo>
                  <a:lnTo>
                    <a:pt x="1215" y="22919"/>
                  </a:lnTo>
                  <a:lnTo>
                    <a:pt x="1410" y="24672"/>
                  </a:lnTo>
                  <a:lnTo>
                    <a:pt x="1622" y="26380"/>
                  </a:lnTo>
                  <a:lnTo>
                    <a:pt x="1843" y="28089"/>
                  </a:lnTo>
                  <a:lnTo>
                    <a:pt x="2072" y="29711"/>
                  </a:lnTo>
                  <a:lnTo>
                    <a:pt x="2310" y="31332"/>
                  </a:lnTo>
                  <a:lnTo>
                    <a:pt x="2556" y="32910"/>
                  </a:lnTo>
                  <a:lnTo>
                    <a:pt x="2811" y="34487"/>
                  </a:lnTo>
                  <a:lnTo>
                    <a:pt x="3074" y="36021"/>
                  </a:lnTo>
                  <a:lnTo>
                    <a:pt x="3337" y="37511"/>
                  </a:lnTo>
                  <a:lnTo>
                    <a:pt x="3609" y="39001"/>
                  </a:lnTo>
                  <a:lnTo>
                    <a:pt x="3889" y="40447"/>
                  </a:lnTo>
                  <a:lnTo>
                    <a:pt x="4169" y="41893"/>
                  </a:lnTo>
                  <a:lnTo>
                    <a:pt x="4450" y="43295"/>
                  </a:lnTo>
                  <a:lnTo>
                    <a:pt x="5078" y="46362"/>
                  </a:lnTo>
                  <a:lnTo>
                    <a:pt x="5715" y="49430"/>
                  </a:lnTo>
                  <a:lnTo>
                    <a:pt x="6360" y="52453"/>
                  </a:lnTo>
                  <a:lnTo>
                    <a:pt x="7005" y="55477"/>
                  </a:lnTo>
                  <a:lnTo>
                    <a:pt x="8296" y="61480"/>
                  </a:lnTo>
                  <a:lnTo>
                    <a:pt x="9595" y="67484"/>
                  </a:lnTo>
                  <a:lnTo>
                    <a:pt x="9612" y="67571"/>
                  </a:lnTo>
                  <a:lnTo>
                    <a:pt x="9637" y="67659"/>
                  </a:lnTo>
                  <a:lnTo>
                    <a:pt x="9697" y="67659"/>
                  </a:lnTo>
                  <a:lnTo>
                    <a:pt x="9739" y="67615"/>
                  </a:lnTo>
                  <a:lnTo>
                    <a:pt x="9782" y="67440"/>
                  </a:lnTo>
                  <a:lnTo>
                    <a:pt x="9807" y="67221"/>
                  </a:lnTo>
                  <a:lnTo>
                    <a:pt x="9824" y="67002"/>
                  </a:lnTo>
                  <a:lnTo>
                    <a:pt x="9824" y="66870"/>
                  </a:lnTo>
                  <a:lnTo>
                    <a:pt x="9816" y="66739"/>
                  </a:lnTo>
                  <a:lnTo>
                    <a:pt x="9799" y="66607"/>
                  </a:lnTo>
                  <a:lnTo>
                    <a:pt x="9782" y="66520"/>
                  </a:lnTo>
                  <a:lnTo>
                    <a:pt x="6878" y="52935"/>
                  </a:lnTo>
                  <a:lnTo>
                    <a:pt x="5740" y="47633"/>
                  </a:lnTo>
                  <a:lnTo>
                    <a:pt x="5171" y="44873"/>
                  </a:lnTo>
                  <a:lnTo>
                    <a:pt x="4594" y="42068"/>
                  </a:lnTo>
                  <a:lnTo>
                    <a:pt x="4034" y="39220"/>
                  </a:lnTo>
                  <a:lnTo>
                    <a:pt x="3753" y="37730"/>
                  </a:lnTo>
                  <a:lnTo>
                    <a:pt x="3482" y="36240"/>
                  </a:lnTo>
                  <a:lnTo>
                    <a:pt x="3218" y="34750"/>
                  </a:lnTo>
                  <a:lnTo>
                    <a:pt x="2955" y="33216"/>
                  </a:lnTo>
                  <a:lnTo>
                    <a:pt x="2700" y="31639"/>
                  </a:lnTo>
                  <a:lnTo>
                    <a:pt x="2454" y="30061"/>
                  </a:lnTo>
                  <a:lnTo>
                    <a:pt x="2225" y="28440"/>
                  </a:lnTo>
                  <a:lnTo>
                    <a:pt x="1996" y="26819"/>
                  </a:lnTo>
                  <a:lnTo>
                    <a:pt x="1775" y="25154"/>
                  </a:lnTo>
                  <a:lnTo>
                    <a:pt x="1571" y="23488"/>
                  </a:lnTo>
                  <a:lnTo>
                    <a:pt x="1376" y="21736"/>
                  </a:lnTo>
                  <a:lnTo>
                    <a:pt x="1198" y="19983"/>
                  </a:lnTo>
                  <a:lnTo>
                    <a:pt x="1028" y="18230"/>
                  </a:lnTo>
                  <a:lnTo>
                    <a:pt x="875" y="16390"/>
                  </a:lnTo>
                  <a:lnTo>
                    <a:pt x="739" y="14549"/>
                  </a:lnTo>
                  <a:lnTo>
                    <a:pt x="620" y="12709"/>
                  </a:lnTo>
                  <a:lnTo>
                    <a:pt x="518" y="10781"/>
                  </a:lnTo>
                  <a:lnTo>
                    <a:pt x="425" y="8853"/>
                  </a:lnTo>
                  <a:lnTo>
                    <a:pt x="357" y="6837"/>
                  </a:lnTo>
                  <a:lnTo>
                    <a:pt x="332" y="5829"/>
                  </a:lnTo>
                  <a:lnTo>
                    <a:pt x="306" y="4821"/>
                  </a:lnTo>
                  <a:lnTo>
                    <a:pt x="289" y="3813"/>
                  </a:lnTo>
                  <a:lnTo>
                    <a:pt x="281" y="2762"/>
                  </a:lnTo>
                  <a:lnTo>
                    <a:pt x="272" y="1754"/>
                  </a:lnTo>
                  <a:lnTo>
                    <a:pt x="272" y="702"/>
                  </a:lnTo>
                  <a:lnTo>
                    <a:pt x="264" y="527"/>
                  </a:lnTo>
                  <a:lnTo>
                    <a:pt x="255" y="395"/>
                  </a:lnTo>
                  <a:lnTo>
                    <a:pt x="247" y="264"/>
                  </a:lnTo>
                  <a:lnTo>
                    <a:pt x="230" y="176"/>
                  </a:lnTo>
                  <a:lnTo>
                    <a:pt x="187" y="4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7;p66">
              <a:extLst>
                <a:ext uri="{FF2B5EF4-FFF2-40B4-BE49-F238E27FC236}">
                  <a16:creationId xmlns:a16="http://schemas.microsoft.com/office/drawing/2014/main" id="{F25B7FB6-F700-4F50-8AF3-EF9AE52EF91E}"/>
                </a:ext>
              </a:extLst>
            </p:cNvPr>
            <p:cNvSpPr/>
            <p:nvPr/>
          </p:nvSpPr>
          <p:spPr>
            <a:xfrm rot="10800000" flipH="1">
              <a:off x="2665660" y="7344625"/>
              <a:ext cx="93415" cy="194103"/>
            </a:xfrm>
            <a:custGeom>
              <a:avLst/>
              <a:gdLst/>
              <a:ahLst/>
              <a:cxnLst/>
              <a:rect l="l" t="t" r="r" b="b"/>
              <a:pathLst>
                <a:path w="9893" h="71296" extrusionOk="0">
                  <a:moveTo>
                    <a:pt x="103" y="0"/>
                  </a:moveTo>
                  <a:lnTo>
                    <a:pt x="60" y="132"/>
                  </a:lnTo>
                  <a:lnTo>
                    <a:pt x="26" y="307"/>
                  </a:lnTo>
                  <a:lnTo>
                    <a:pt x="9" y="438"/>
                  </a:lnTo>
                  <a:lnTo>
                    <a:pt x="1" y="570"/>
                  </a:lnTo>
                  <a:lnTo>
                    <a:pt x="1" y="701"/>
                  </a:lnTo>
                  <a:lnTo>
                    <a:pt x="1" y="833"/>
                  </a:lnTo>
                  <a:lnTo>
                    <a:pt x="60" y="1972"/>
                  </a:lnTo>
                  <a:lnTo>
                    <a:pt x="119" y="3111"/>
                  </a:lnTo>
                  <a:lnTo>
                    <a:pt x="187" y="4207"/>
                  </a:lnTo>
                  <a:lnTo>
                    <a:pt x="264" y="5302"/>
                  </a:lnTo>
                  <a:lnTo>
                    <a:pt x="340" y="6398"/>
                  </a:lnTo>
                  <a:lnTo>
                    <a:pt x="434" y="7493"/>
                  </a:lnTo>
                  <a:lnTo>
                    <a:pt x="536" y="8501"/>
                  </a:lnTo>
                  <a:lnTo>
                    <a:pt x="637" y="9553"/>
                  </a:lnTo>
                  <a:lnTo>
                    <a:pt x="748" y="10561"/>
                  </a:lnTo>
                  <a:lnTo>
                    <a:pt x="867" y="11569"/>
                  </a:lnTo>
                  <a:lnTo>
                    <a:pt x="994" y="12533"/>
                  </a:lnTo>
                  <a:lnTo>
                    <a:pt x="1130" y="13453"/>
                  </a:lnTo>
                  <a:lnTo>
                    <a:pt x="1266" y="14373"/>
                  </a:lnTo>
                  <a:lnTo>
                    <a:pt x="1419" y="15249"/>
                  </a:lnTo>
                  <a:lnTo>
                    <a:pt x="1571" y="16126"/>
                  </a:lnTo>
                  <a:lnTo>
                    <a:pt x="1724" y="16958"/>
                  </a:lnTo>
                  <a:lnTo>
                    <a:pt x="1869" y="17616"/>
                  </a:lnTo>
                  <a:lnTo>
                    <a:pt x="2013" y="18273"/>
                  </a:lnTo>
                  <a:lnTo>
                    <a:pt x="2157" y="18886"/>
                  </a:lnTo>
                  <a:lnTo>
                    <a:pt x="2302" y="19456"/>
                  </a:lnTo>
                  <a:lnTo>
                    <a:pt x="2607" y="20595"/>
                  </a:lnTo>
                  <a:lnTo>
                    <a:pt x="2930" y="21603"/>
                  </a:lnTo>
                  <a:lnTo>
                    <a:pt x="3253" y="22611"/>
                  </a:lnTo>
                  <a:lnTo>
                    <a:pt x="3584" y="23575"/>
                  </a:lnTo>
                  <a:lnTo>
                    <a:pt x="4246" y="25372"/>
                  </a:lnTo>
                  <a:lnTo>
                    <a:pt x="4586" y="26292"/>
                  </a:lnTo>
                  <a:lnTo>
                    <a:pt x="4917" y="27212"/>
                  </a:lnTo>
                  <a:lnTo>
                    <a:pt x="5239" y="28220"/>
                  </a:lnTo>
                  <a:lnTo>
                    <a:pt x="5562" y="29228"/>
                  </a:lnTo>
                  <a:lnTo>
                    <a:pt x="5868" y="30323"/>
                  </a:lnTo>
                  <a:lnTo>
                    <a:pt x="6020" y="30893"/>
                  </a:lnTo>
                  <a:lnTo>
                    <a:pt x="6165" y="31463"/>
                  </a:lnTo>
                  <a:lnTo>
                    <a:pt x="6309" y="32120"/>
                  </a:lnTo>
                  <a:lnTo>
                    <a:pt x="6445" y="32734"/>
                  </a:lnTo>
                  <a:lnTo>
                    <a:pt x="6589" y="33435"/>
                  </a:lnTo>
                  <a:lnTo>
                    <a:pt x="6717" y="34136"/>
                  </a:lnTo>
                  <a:lnTo>
                    <a:pt x="6861" y="34968"/>
                  </a:lnTo>
                  <a:lnTo>
                    <a:pt x="6997" y="35889"/>
                  </a:lnTo>
                  <a:lnTo>
                    <a:pt x="7124" y="36809"/>
                  </a:lnTo>
                  <a:lnTo>
                    <a:pt x="7235" y="37729"/>
                  </a:lnTo>
                  <a:lnTo>
                    <a:pt x="7345" y="38737"/>
                  </a:lnTo>
                  <a:lnTo>
                    <a:pt x="7447" y="39701"/>
                  </a:lnTo>
                  <a:lnTo>
                    <a:pt x="7540" y="40709"/>
                  </a:lnTo>
                  <a:lnTo>
                    <a:pt x="7634" y="41761"/>
                  </a:lnTo>
                  <a:lnTo>
                    <a:pt x="7837" y="44171"/>
                  </a:lnTo>
                  <a:lnTo>
                    <a:pt x="8024" y="46581"/>
                  </a:lnTo>
                  <a:lnTo>
                    <a:pt x="8211" y="48991"/>
                  </a:lnTo>
                  <a:lnTo>
                    <a:pt x="8389" y="51445"/>
                  </a:lnTo>
                  <a:lnTo>
                    <a:pt x="8568" y="53811"/>
                  </a:lnTo>
                  <a:lnTo>
                    <a:pt x="8729" y="56221"/>
                  </a:lnTo>
                  <a:lnTo>
                    <a:pt x="8890" y="58631"/>
                  </a:lnTo>
                  <a:lnTo>
                    <a:pt x="9052" y="61041"/>
                  </a:lnTo>
                  <a:lnTo>
                    <a:pt x="9204" y="63451"/>
                  </a:lnTo>
                  <a:lnTo>
                    <a:pt x="9349" y="65905"/>
                  </a:lnTo>
                  <a:lnTo>
                    <a:pt x="9485" y="68359"/>
                  </a:lnTo>
                  <a:lnTo>
                    <a:pt x="9629" y="70813"/>
                  </a:lnTo>
                  <a:lnTo>
                    <a:pt x="9637" y="70945"/>
                  </a:lnTo>
                  <a:lnTo>
                    <a:pt x="9654" y="71076"/>
                  </a:lnTo>
                  <a:lnTo>
                    <a:pt x="9671" y="71164"/>
                  </a:lnTo>
                  <a:lnTo>
                    <a:pt x="9688" y="71207"/>
                  </a:lnTo>
                  <a:lnTo>
                    <a:pt x="9739" y="71295"/>
                  </a:lnTo>
                  <a:lnTo>
                    <a:pt x="9790" y="71251"/>
                  </a:lnTo>
                  <a:lnTo>
                    <a:pt x="9833" y="71164"/>
                  </a:lnTo>
                  <a:lnTo>
                    <a:pt x="9867" y="70988"/>
                  </a:lnTo>
                  <a:lnTo>
                    <a:pt x="9884" y="70857"/>
                  </a:lnTo>
                  <a:lnTo>
                    <a:pt x="9884" y="70725"/>
                  </a:lnTo>
                  <a:lnTo>
                    <a:pt x="9892" y="70594"/>
                  </a:lnTo>
                  <a:lnTo>
                    <a:pt x="9884" y="70419"/>
                  </a:lnTo>
                  <a:lnTo>
                    <a:pt x="9731" y="67702"/>
                  </a:lnTo>
                  <a:lnTo>
                    <a:pt x="9569" y="64985"/>
                  </a:lnTo>
                  <a:lnTo>
                    <a:pt x="9408" y="62224"/>
                  </a:lnTo>
                  <a:lnTo>
                    <a:pt x="9238" y="59551"/>
                  </a:lnTo>
                  <a:lnTo>
                    <a:pt x="9060" y="56835"/>
                  </a:lnTo>
                  <a:lnTo>
                    <a:pt x="8873" y="54162"/>
                  </a:lnTo>
                  <a:lnTo>
                    <a:pt x="8678" y="51489"/>
                  </a:lnTo>
                  <a:lnTo>
                    <a:pt x="8483" y="48816"/>
                  </a:lnTo>
                  <a:lnTo>
                    <a:pt x="8169" y="44609"/>
                  </a:lnTo>
                  <a:lnTo>
                    <a:pt x="7999" y="42505"/>
                  </a:lnTo>
                  <a:lnTo>
                    <a:pt x="7820" y="40402"/>
                  </a:lnTo>
                  <a:lnTo>
                    <a:pt x="7727" y="39394"/>
                  </a:lnTo>
                  <a:lnTo>
                    <a:pt x="7625" y="38386"/>
                  </a:lnTo>
                  <a:lnTo>
                    <a:pt x="7515" y="37422"/>
                  </a:lnTo>
                  <a:lnTo>
                    <a:pt x="7396" y="36458"/>
                  </a:lnTo>
                  <a:lnTo>
                    <a:pt x="7277" y="35538"/>
                  </a:lnTo>
                  <a:lnTo>
                    <a:pt x="7150" y="34618"/>
                  </a:lnTo>
                  <a:lnTo>
                    <a:pt x="7014" y="33741"/>
                  </a:lnTo>
                  <a:lnTo>
                    <a:pt x="6861" y="32909"/>
                  </a:lnTo>
                  <a:lnTo>
                    <a:pt x="6734" y="32252"/>
                  </a:lnTo>
                  <a:lnTo>
                    <a:pt x="6598" y="31594"/>
                  </a:lnTo>
                  <a:lnTo>
                    <a:pt x="6462" y="30981"/>
                  </a:lnTo>
                  <a:lnTo>
                    <a:pt x="6318" y="30367"/>
                  </a:lnTo>
                  <a:lnTo>
                    <a:pt x="6173" y="29798"/>
                  </a:lnTo>
                  <a:lnTo>
                    <a:pt x="6020" y="29228"/>
                  </a:lnTo>
                  <a:lnTo>
                    <a:pt x="5723" y="28176"/>
                  </a:lnTo>
                  <a:lnTo>
                    <a:pt x="5409" y="27168"/>
                  </a:lnTo>
                  <a:lnTo>
                    <a:pt x="5086" y="26248"/>
                  </a:lnTo>
                  <a:lnTo>
                    <a:pt x="4764" y="25328"/>
                  </a:lnTo>
                  <a:lnTo>
                    <a:pt x="4441" y="24452"/>
                  </a:lnTo>
                  <a:lnTo>
                    <a:pt x="3753" y="22524"/>
                  </a:lnTo>
                  <a:lnTo>
                    <a:pt x="3405" y="21560"/>
                  </a:lnTo>
                  <a:lnTo>
                    <a:pt x="3074" y="20508"/>
                  </a:lnTo>
                  <a:lnTo>
                    <a:pt x="2743" y="19412"/>
                  </a:lnTo>
                  <a:lnTo>
                    <a:pt x="2590" y="18843"/>
                  </a:lnTo>
                  <a:lnTo>
                    <a:pt x="2429" y="18229"/>
                  </a:lnTo>
                  <a:lnTo>
                    <a:pt x="2276" y="17616"/>
                  </a:lnTo>
                  <a:lnTo>
                    <a:pt x="2132" y="16958"/>
                  </a:lnTo>
                  <a:lnTo>
                    <a:pt x="1987" y="16301"/>
                  </a:lnTo>
                  <a:lnTo>
                    <a:pt x="1843" y="15600"/>
                  </a:lnTo>
                  <a:lnTo>
                    <a:pt x="1699" y="14811"/>
                  </a:lnTo>
                  <a:lnTo>
                    <a:pt x="1554" y="13979"/>
                  </a:lnTo>
                  <a:lnTo>
                    <a:pt x="1419" y="13146"/>
                  </a:lnTo>
                  <a:lnTo>
                    <a:pt x="1291" y="12270"/>
                  </a:lnTo>
                  <a:lnTo>
                    <a:pt x="1172" y="11393"/>
                  </a:lnTo>
                  <a:lnTo>
                    <a:pt x="1053" y="10473"/>
                  </a:lnTo>
                  <a:lnTo>
                    <a:pt x="943" y="9553"/>
                  </a:lnTo>
                  <a:lnTo>
                    <a:pt x="841" y="8633"/>
                  </a:lnTo>
                  <a:lnTo>
                    <a:pt x="748" y="7669"/>
                  </a:lnTo>
                  <a:lnTo>
                    <a:pt x="654" y="6661"/>
                  </a:lnTo>
                  <a:lnTo>
                    <a:pt x="578" y="5653"/>
                  </a:lnTo>
                  <a:lnTo>
                    <a:pt x="502" y="4645"/>
                  </a:lnTo>
                  <a:lnTo>
                    <a:pt x="425" y="3637"/>
                  </a:lnTo>
                  <a:lnTo>
                    <a:pt x="366" y="2585"/>
                  </a:lnTo>
                  <a:lnTo>
                    <a:pt x="315" y="1534"/>
                  </a:lnTo>
                  <a:lnTo>
                    <a:pt x="264" y="482"/>
                  </a:lnTo>
                  <a:lnTo>
                    <a:pt x="255" y="351"/>
                  </a:lnTo>
                  <a:lnTo>
                    <a:pt x="238" y="219"/>
                  </a:lnTo>
                  <a:lnTo>
                    <a:pt x="221" y="132"/>
                  </a:lnTo>
                  <a:lnTo>
                    <a:pt x="204" y="4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28;p66">
              <a:extLst>
                <a:ext uri="{FF2B5EF4-FFF2-40B4-BE49-F238E27FC236}">
                  <a16:creationId xmlns:a16="http://schemas.microsoft.com/office/drawing/2014/main" id="{830940C9-684F-487E-A1D8-BFF196A364E1}"/>
                </a:ext>
              </a:extLst>
            </p:cNvPr>
            <p:cNvSpPr/>
            <p:nvPr/>
          </p:nvSpPr>
          <p:spPr>
            <a:xfrm rot="10800000" flipH="1">
              <a:off x="2579233" y="7242279"/>
              <a:ext cx="90289" cy="345613"/>
            </a:xfrm>
            <a:custGeom>
              <a:avLst/>
              <a:gdLst/>
              <a:ahLst/>
              <a:cxnLst/>
              <a:rect l="l" t="t" r="r" b="b"/>
              <a:pathLst>
                <a:path w="9562" h="126947" extrusionOk="0">
                  <a:moveTo>
                    <a:pt x="9408" y="0"/>
                  </a:moveTo>
                  <a:lnTo>
                    <a:pt x="9366" y="44"/>
                  </a:lnTo>
                  <a:lnTo>
                    <a:pt x="9340" y="132"/>
                  </a:lnTo>
                  <a:lnTo>
                    <a:pt x="9323" y="219"/>
                  </a:lnTo>
                  <a:lnTo>
                    <a:pt x="9315" y="307"/>
                  </a:lnTo>
                  <a:lnTo>
                    <a:pt x="9306" y="482"/>
                  </a:lnTo>
                  <a:lnTo>
                    <a:pt x="9162" y="4119"/>
                  </a:lnTo>
                  <a:lnTo>
                    <a:pt x="9018" y="7713"/>
                  </a:lnTo>
                  <a:lnTo>
                    <a:pt x="8865" y="11350"/>
                  </a:lnTo>
                  <a:lnTo>
                    <a:pt x="8704" y="14943"/>
                  </a:lnTo>
                  <a:lnTo>
                    <a:pt x="8542" y="18536"/>
                  </a:lnTo>
                  <a:lnTo>
                    <a:pt x="8364" y="22129"/>
                  </a:lnTo>
                  <a:lnTo>
                    <a:pt x="8186" y="25723"/>
                  </a:lnTo>
                  <a:lnTo>
                    <a:pt x="7990" y="29272"/>
                  </a:lnTo>
                  <a:lnTo>
                    <a:pt x="7821" y="32427"/>
                  </a:lnTo>
                  <a:lnTo>
                    <a:pt x="7642" y="35626"/>
                  </a:lnTo>
                  <a:lnTo>
                    <a:pt x="7456" y="38781"/>
                  </a:lnTo>
                  <a:lnTo>
                    <a:pt x="7269" y="41892"/>
                  </a:lnTo>
                  <a:lnTo>
                    <a:pt x="7073" y="45047"/>
                  </a:lnTo>
                  <a:lnTo>
                    <a:pt x="6870" y="48202"/>
                  </a:lnTo>
                  <a:lnTo>
                    <a:pt x="6666" y="51313"/>
                  </a:lnTo>
                  <a:lnTo>
                    <a:pt x="6454" y="54425"/>
                  </a:lnTo>
                  <a:lnTo>
                    <a:pt x="6241" y="57536"/>
                  </a:lnTo>
                  <a:lnTo>
                    <a:pt x="6021" y="60603"/>
                  </a:lnTo>
                  <a:lnTo>
                    <a:pt x="5791" y="63714"/>
                  </a:lnTo>
                  <a:lnTo>
                    <a:pt x="5562" y="66782"/>
                  </a:lnTo>
                  <a:lnTo>
                    <a:pt x="5324" y="69849"/>
                  </a:lnTo>
                  <a:lnTo>
                    <a:pt x="5087" y="72917"/>
                  </a:lnTo>
                  <a:lnTo>
                    <a:pt x="4840" y="75940"/>
                  </a:lnTo>
                  <a:lnTo>
                    <a:pt x="4594" y="78964"/>
                  </a:lnTo>
                  <a:lnTo>
                    <a:pt x="4085" y="85011"/>
                  </a:lnTo>
                  <a:lnTo>
                    <a:pt x="3550" y="90970"/>
                  </a:lnTo>
                  <a:lnTo>
                    <a:pt x="3006" y="96886"/>
                  </a:lnTo>
                  <a:lnTo>
                    <a:pt x="2438" y="102802"/>
                  </a:lnTo>
                  <a:lnTo>
                    <a:pt x="1860" y="108630"/>
                  </a:lnTo>
                  <a:lnTo>
                    <a:pt x="1266" y="114458"/>
                  </a:lnTo>
                  <a:lnTo>
                    <a:pt x="646" y="120198"/>
                  </a:lnTo>
                  <a:lnTo>
                    <a:pt x="18" y="125939"/>
                  </a:lnTo>
                  <a:lnTo>
                    <a:pt x="9" y="126070"/>
                  </a:lnTo>
                  <a:lnTo>
                    <a:pt x="1" y="126202"/>
                  </a:lnTo>
                  <a:lnTo>
                    <a:pt x="1" y="126333"/>
                  </a:lnTo>
                  <a:lnTo>
                    <a:pt x="9" y="126465"/>
                  </a:lnTo>
                  <a:lnTo>
                    <a:pt x="35" y="126684"/>
                  </a:lnTo>
                  <a:lnTo>
                    <a:pt x="69" y="126859"/>
                  </a:lnTo>
                  <a:lnTo>
                    <a:pt x="120" y="126947"/>
                  </a:lnTo>
                  <a:lnTo>
                    <a:pt x="171" y="126947"/>
                  </a:lnTo>
                  <a:lnTo>
                    <a:pt x="196" y="126903"/>
                  </a:lnTo>
                  <a:lnTo>
                    <a:pt x="213" y="126859"/>
                  </a:lnTo>
                  <a:lnTo>
                    <a:pt x="239" y="126728"/>
                  </a:lnTo>
                  <a:lnTo>
                    <a:pt x="256" y="126640"/>
                  </a:lnTo>
                  <a:lnTo>
                    <a:pt x="612" y="123397"/>
                  </a:lnTo>
                  <a:lnTo>
                    <a:pt x="969" y="120111"/>
                  </a:lnTo>
                  <a:lnTo>
                    <a:pt x="1317" y="116868"/>
                  </a:lnTo>
                  <a:lnTo>
                    <a:pt x="1656" y="113582"/>
                  </a:lnTo>
                  <a:lnTo>
                    <a:pt x="1996" y="110295"/>
                  </a:lnTo>
                  <a:lnTo>
                    <a:pt x="2327" y="106965"/>
                  </a:lnTo>
                  <a:lnTo>
                    <a:pt x="2658" y="103678"/>
                  </a:lnTo>
                  <a:lnTo>
                    <a:pt x="2981" y="100304"/>
                  </a:lnTo>
                  <a:lnTo>
                    <a:pt x="3533" y="94432"/>
                  </a:lnTo>
                  <a:lnTo>
                    <a:pt x="4068" y="88473"/>
                  </a:lnTo>
                  <a:lnTo>
                    <a:pt x="4586" y="82469"/>
                  </a:lnTo>
                  <a:lnTo>
                    <a:pt x="5087" y="76422"/>
                  </a:lnTo>
                  <a:lnTo>
                    <a:pt x="5571" y="70375"/>
                  </a:lnTo>
                  <a:lnTo>
                    <a:pt x="5808" y="67308"/>
                  </a:lnTo>
                  <a:lnTo>
                    <a:pt x="6038" y="64240"/>
                  </a:lnTo>
                  <a:lnTo>
                    <a:pt x="6258" y="61173"/>
                  </a:lnTo>
                  <a:lnTo>
                    <a:pt x="6479" y="58106"/>
                  </a:lnTo>
                  <a:lnTo>
                    <a:pt x="6700" y="54994"/>
                  </a:lnTo>
                  <a:lnTo>
                    <a:pt x="6904" y="51927"/>
                  </a:lnTo>
                  <a:lnTo>
                    <a:pt x="7116" y="48772"/>
                  </a:lnTo>
                  <a:lnTo>
                    <a:pt x="7320" y="45661"/>
                  </a:lnTo>
                  <a:lnTo>
                    <a:pt x="7515" y="42506"/>
                  </a:lnTo>
                  <a:lnTo>
                    <a:pt x="7702" y="39351"/>
                  </a:lnTo>
                  <a:lnTo>
                    <a:pt x="7889" y="36152"/>
                  </a:lnTo>
                  <a:lnTo>
                    <a:pt x="8067" y="32997"/>
                  </a:lnTo>
                  <a:lnTo>
                    <a:pt x="8245" y="29798"/>
                  </a:lnTo>
                  <a:lnTo>
                    <a:pt x="8415" y="26643"/>
                  </a:lnTo>
                  <a:lnTo>
                    <a:pt x="8576" y="23444"/>
                  </a:lnTo>
                  <a:lnTo>
                    <a:pt x="8738" y="20201"/>
                  </a:lnTo>
                  <a:lnTo>
                    <a:pt x="8882" y="17002"/>
                  </a:lnTo>
                  <a:lnTo>
                    <a:pt x="9035" y="13804"/>
                  </a:lnTo>
                  <a:lnTo>
                    <a:pt x="9171" y="10561"/>
                  </a:lnTo>
                  <a:lnTo>
                    <a:pt x="9306" y="7318"/>
                  </a:lnTo>
                  <a:lnTo>
                    <a:pt x="9434" y="4076"/>
                  </a:lnTo>
                  <a:lnTo>
                    <a:pt x="9561" y="833"/>
                  </a:lnTo>
                  <a:lnTo>
                    <a:pt x="9561" y="701"/>
                  </a:lnTo>
                  <a:lnTo>
                    <a:pt x="9561" y="526"/>
                  </a:lnTo>
                  <a:lnTo>
                    <a:pt x="9553" y="395"/>
                  </a:lnTo>
                  <a:lnTo>
                    <a:pt x="9536" y="307"/>
                  </a:lnTo>
                  <a:lnTo>
                    <a:pt x="9502" y="132"/>
                  </a:lnTo>
                  <a:lnTo>
                    <a:pt x="94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29;p66">
              <a:extLst>
                <a:ext uri="{FF2B5EF4-FFF2-40B4-BE49-F238E27FC236}">
                  <a16:creationId xmlns:a16="http://schemas.microsoft.com/office/drawing/2014/main" id="{255A620E-AF30-49AF-976E-180F66F41CD1}"/>
                </a:ext>
              </a:extLst>
            </p:cNvPr>
            <p:cNvSpPr/>
            <p:nvPr/>
          </p:nvSpPr>
          <p:spPr>
            <a:xfrm rot="10800000" flipH="1">
              <a:off x="2564408" y="7237547"/>
              <a:ext cx="19810" cy="22787"/>
            </a:xfrm>
            <a:custGeom>
              <a:avLst/>
              <a:gdLst/>
              <a:ahLst/>
              <a:cxnLst/>
              <a:rect l="l" t="t" r="r" b="b"/>
              <a:pathLst>
                <a:path w="2098" h="8370" extrusionOk="0">
                  <a:moveTo>
                    <a:pt x="1061" y="1358"/>
                  </a:moveTo>
                  <a:lnTo>
                    <a:pt x="1163" y="1402"/>
                  </a:lnTo>
                  <a:lnTo>
                    <a:pt x="1257" y="1446"/>
                  </a:lnTo>
                  <a:lnTo>
                    <a:pt x="1350" y="1578"/>
                  </a:lnTo>
                  <a:lnTo>
                    <a:pt x="1443" y="1753"/>
                  </a:lnTo>
                  <a:lnTo>
                    <a:pt x="1528" y="1972"/>
                  </a:lnTo>
                  <a:lnTo>
                    <a:pt x="1605" y="2235"/>
                  </a:lnTo>
                  <a:lnTo>
                    <a:pt x="1673" y="2498"/>
                  </a:lnTo>
                  <a:lnTo>
                    <a:pt x="1741" y="2892"/>
                  </a:lnTo>
                  <a:lnTo>
                    <a:pt x="1792" y="3287"/>
                  </a:lnTo>
                  <a:lnTo>
                    <a:pt x="1834" y="3725"/>
                  </a:lnTo>
                  <a:lnTo>
                    <a:pt x="1840" y="3812"/>
                  </a:lnTo>
                  <a:lnTo>
                    <a:pt x="1800" y="3812"/>
                  </a:lnTo>
                  <a:lnTo>
                    <a:pt x="1783" y="3900"/>
                  </a:lnTo>
                  <a:lnTo>
                    <a:pt x="1758" y="3988"/>
                  </a:lnTo>
                  <a:lnTo>
                    <a:pt x="1741" y="4119"/>
                  </a:lnTo>
                  <a:lnTo>
                    <a:pt x="1673" y="4601"/>
                  </a:lnTo>
                  <a:lnTo>
                    <a:pt x="1588" y="5083"/>
                  </a:lnTo>
                  <a:lnTo>
                    <a:pt x="1494" y="5565"/>
                  </a:lnTo>
                  <a:lnTo>
                    <a:pt x="1392" y="5960"/>
                  </a:lnTo>
                  <a:lnTo>
                    <a:pt x="1282" y="6310"/>
                  </a:lnTo>
                  <a:lnTo>
                    <a:pt x="1163" y="6573"/>
                  </a:lnTo>
                  <a:lnTo>
                    <a:pt x="1044" y="6792"/>
                  </a:lnTo>
                  <a:lnTo>
                    <a:pt x="934" y="6924"/>
                  </a:lnTo>
                  <a:lnTo>
                    <a:pt x="841" y="6967"/>
                  </a:lnTo>
                  <a:lnTo>
                    <a:pt x="747" y="6967"/>
                  </a:lnTo>
                  <a:lnTo>
                    <a:pt x="662" y="6880"/>
                  </a:lnTo>
                  <a:lnTo>
                    <a:pt x="569" y="6748"/>
                  </a:lnTo>
                  <a:lnTo>
                    <a:pt x="492" y="6529"/>
                  </a:lnTo>
                  <a:lnTo>
                    <a:pt x="416" y="6266"/>
                  </a:lnTo>
                  <a:lnTo>
                    <a:pt x="357" y="5916"/>
                  </a:lnTo>
                  <a:lnTo>
                    <a:pt x="306" y="5521"/>
                  </a:lnTo>
                  <a:lnTo>
                    <a:pt x="289" y="5302"/>
                  </a:lnTo>
                  <a:lnTo>
                    <a:pt x="280" y="5083"/>
                  </a:lnTo>
                  <a:lnTo>
                    <a:pt x="272" y="4601"/>
                  </a:lnTo>
                  <a:lnTo>
                    <a:pt x="272" y="4119"/>
                  </a:lnTo>
                  <a:lnTo>
                    <a:pt x="297" y="3637"/>
                  </a:lnTo>
                  <a:lnTo>
                    <a:pt x="340" y="3199"/>
                  </a:lnTo>
                  <a:lnTo>
                    <a:pt x="391" y="2804"/>
                  </a:lnTo>
                  <a:lnTo>
                    <a:pt x="450" y="2410"/>
                  </a:lnTo>
                  <a:lnTo>
                    <a:pt x="526" y="2103"/>
                  </a:lnTo>
                  <a:lnTo>
                    <a:pt x="603" y="1884"/>
                  </a:lnTo>
                  <a:lnTo>
                    <a:pt x="688" y="1709"/>
                  </a:lnTo>
                  <a:lnTo>
                    <a:pt x="773" y="1534"/>
                  </a:lnTo>
                  <a:lnTo>
                    <a:pt x="866" y="1446"/>
                  </a:lnTo>
                  <a:lnTo>
                    <a:pt x="968" y="1358"/>
                  </a:lnTo>
                  <a:close/>
                  <a:moveTo>
                    <a:pt x="959" y="0"/>
                  </a:moveTo>
                  <a:lnTo>
                    <a:pt x="824" y="88"/>
                  </a:lnTo>
                  <a:lnTo>
                    <a:pt x="688" y="219"/>
                  </a:lnTo>
                  <a:lnTo>
                    <a:pt x="560" y="438"/>
                  </a:lnTo>
                  <a:lnTo>
                    <a:pt x="442" y="745"/>
                  </a:lnTo>
                  <a:lnTo>
                    <a:pt x="331" y="1139"/>
                  </a:lnTo>
                  <a:lnTo>
                    <a:pt x="280" y="1358"/>
                  </a:lnTo>
                  <a:lnTo>
                    <a:pt x="229" y="1621"/>
                  </a:lnTo>
                  <a:lnTo>
                    <a:pt x="153" y="2147"/>
                  </a:lnTo>
                  <a:lnTo>
                    <a:pt x="85" y="2717"/>
                  </a:lnTo>
                  <a:lnTo>
                    <a:pt x="42" y="3374"/>
                  </a:lnTo>
                  <a:lnTo>
                    <a:pt x="9" y="3988"/>
                  </a:lnTo>
                  <a:lnTo>
                    <a:pt x="0" y="4338"/>
                  </a:lnTo>
                  <a:lnTo>
                    <a:pt x="0" y="4689"/>
                  </a:lnTo>
                  <a:lnTo>
                    <a:pt x="9" y="4995"/>
                  </a:lnTo>
                  <a:lnTo>
                    <a:pt x="17" y="5346"/>
                  </a:lnTo>
                  <a:lnTo>
                    <a:pt x="34" y="5653"/>
                  </a:lnTo>
                  <a:lnTo>
                    <a:pt x="51" y="5960"/>
                  </a:lnTo>
                  <a:lnTo>
                    <a:pt x="85" y="6266"/>
                  </a:lnTo>
                  <a:lnTo>
                    <a:pt x="119" y="6573"/>
                  </a:lnTo>
                  <a:lnTo>
                    <a:pt x="153" y="6836"/>
                  </a:lnTo>
                  <a:lnTo>
                    <a:pt x="204" y="7099"/>
                  </a:lnTo>
                  <a:lnTo>
                    <a:pt x="246" y="7318"/>
                  </a:lnTo>
                  <a:lnTo>
                    <a:pt x="306" y="7537"/>
                  </a:lnTo>
                  <a:lnTo>
                    <a:pt x="357" y="7712"/>
                  </a:lnTo>
                  <a:lnTo>
                    <a:pt x="416" y="7888"/>
                  </a:lnTo>
                  <a:lnTo>
                    <a:pt x="535" y="8107"/>
                  </a:lnTo>
                  <a:lnTo>
                    <a:pt x="662" y="8282"/>
                  </a:lnTo>
                  <a:lnTo>
                    <a:pt x="798" y="8370"/>
                  </a:lnTo>
                  <a:lnTo>
                    <a:pt x="925" y="8326"/>
                  </a:lnTo>
                  <a:lnTo>
                    <a:pt x="1061" y="8194"/>
                  </a:lnTo>
                  <a:lnTo>
                    <a:pt x="1189" y="8019"/>
                  </a:lnTo>
                  <a:lnTo>
                    <a:pt x="1325" y="7712"/>
                  </a:lnTo>
                  <a:lnTo>
                    <a:pt x="1452" y="7362"/>
                  </a:lnTo>
                  <a:lnTo>
                    <a:pt x="1579" y="6967"/>
                  </a:lnTo>
                  <a:lnTo>
                    <a:pt x="1690" y="6485"/>
                  </a:lnTo>
                  <a:lnTo>
                    <a:pt x="1800" y="5960"/>
                  </a:lnTo>
                  <a:lnTo>
                    <a:pt x="1893" y="5390"/>
                  </a:lnTo>
                  <a:lnTo>
                    <a:pt x="1970" y="4820"/>
                  </a:lnTo>
                  <a:lnTo>
                    <a:pt x="1987" y="4689"/>
                  </a:lnTo>
                  <a:lnTo>
                    <a:pt x="1987" y="4513"/>
                  </a:lnTo>
                  <a:lnTo>
                    <a:pt x="1995" y="4382"/>
                  </a:lnTo>
                  <a:lnTo>
                    <a:pt x="1987" y="4294"/>
                  </a:lnTo>
                  <a:lnTo>
                    <a:pt x="1974" y="4188"/>
                  </a:lnTo>
                  <a:lnTo>
                    <a:pt x="2004" y="4163"/>
                  </a:lnTo>
                  <a:lnTo>
                    <a:pt x="2055" y="4075"/>
                  </a:lnTo>
                  <a:lnTo>
                    <a:pt x="2080" y="3900"/>
                  </a:lnTo>
                  <a:lnTo>
                    <a:pt x="2097" y="3769"/>
                  </a:lnTo>
                  <a:lnTo>
                    <a:pt x="2097" y="3637"/>
                  </a:lnTo>
                  <a:lnTo>
                    <a:pt x="2097" y="3506"/>
                  </a:lnTo>
                  <a:lnTo>
                    <a:pt x="2089" y="3374"/>
                  </a:lnTo>
                  <a:lnTo>
                    <a:pt x="2063" y="3024"/>
                  </a:lnTo>
                  <a:lnTo>
                    <a:pt x="2029" y="2673"/>
                  </a:lnTo>
                  <a:lnTo>
                    <a:pt x="1995" y="2366"/>
                  </a:lnTo>
                  <a:lnTo>
                    <a:pt x="1953" y="2060"/>
                  </a:lnTo>
                  <a:lnTo>
                    <a:pt x="1902" y="1797"/>
                  </a:lnTo>
                  <a:lnTo>
                    <a:pt x="1859" y="1534"/>
                  </a:lnTo>
                  <a:lnTo>
                    <a:pt x="1749" y="1096"/>
                  </a:lnTo>
                  <a:lnTo>
                    <a:pt x="1630" y="701"/>
                  </a:lnTo>
                  <a:lnTo>
                    <a:pt x="1503" y="394"/>
                  </a:lnTo>
                  <a:lnTo>
                    <a:pt x="1367" y="175"/>
                  </a:lnTo>
                  <a:lnTo>
                    <a:pt x="1223" y="44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0;p66">
              <a:extLst>
                <a:ext uri="{FF2B5EF4-FFF2-40B4-BE49-F238E27FC236}">
                  <a16:creationId xmlns:a16="http://schemas.microsoft.com/office/drawing/2014/main" id="{F7200AF3-C9E0-42E0-B62D-54A57286D58B}"/>
                </a:ext>
              </a:extLst>
            </p:cNvPr>
            <p:cNvSpPr/>
            <p:nvPr/>
          </p:nvSpPr>
          <p:spPr>
            <a:xfrm rot="10800000" flipH="1">
              <a:off x="2577873" y="7219649"/>
              <a:ext cx="14759" cy="28396"/>
            </a:xfrm>
            <a:custGeom>
              <a:avLst/>
              <a:gdLst/>
              <a:ahLst/>
              <a:cxnLst/>
              <a:rect l="l" t="t" r="r" b="b"/>
              <a:pathLst>
                <a:path w="1563" h="10430" extrusionOk="0">
                  <a:moveTo>
                    <a:pt x="680" y="1753"/>
                  </a:moveTo>
                  <a:lnTo>
                    <a:pt x="773" y="1797"/>
                  </a:lnTo>
                  <a:lnTo>
                    <a:pt x="875" y="1972"/>
                  </a:lnTo>
                  <a:lnTo>
                    <a:pt x="960" y="2191"/>
                  </a:lnTo>
                  <a:lnTo>
                    <a:pt x="1045" y="2454"/>
                  </a:lnTo>
                  <a:lnTo>
                    <a:pt x="1113" y="2805"/>
                  </a:lnTo>
                  <a:lnTo>
                    <a:pt x="1181" y="3199"/>
                  </a:lnTo>
                  <a:lnTo>
                    <a:pt x="1223" y="3638"/>
                  </a:lnTo>
                  <a:lnTo>
                    <a:pt x="1257" y="4120"/>
                  </a:lnTo>
                  <a:lnTo>
                    <a:pt x="1283" y="4602"/>
                  </a:lnTo>
                  <a:lnTo>
                    <a:pt x="1291" y="5084"/>
                  </a:lnTo>
                  <a:lnTo>
                    <a:pt x="1291" y="5609"/>
                  </a:lnTo>
                  <a:lnTo>
                    <a:pt x="1283" y="6091"/>
                  </a:lnTo>
                  <a:lnTo>
                    <a:pt x="1257" y="6573"/>
                  </a:lnTo>
                  <a:lnTo>
                    <a:pt x="1223" y="7055"/>
                  </a:lnTo>
                  <a:lnTo>
                    <a:pt x="1181" y="7494"/>
                  </a:lnTo>
                  <a:lnTo>
                    <a:pt x="1130" y="7932"/>
                  </a:lnTo>
                  <a:lnTo>
                    <a:pt x="1062" y="8326"/>
                  </a:lnTo>
                  <a:lnTo>
                    <a:pt x="985" y="8633"/>
                  </a:lnTo>
                  <a:lnTo>
                    <a:pt x="951" y="8764"/>
                  </a:lnTo>
                  <a:lnTo>
                    <a:pt x="909" y="8896"/>
                  </a:lnTo>
                  <a:lnTo>
                    <a:pt x="858" y="8984"/>
                  </a:lnTo>
                  <a:lnTo>
                    <a:pt x="816" y="9027"/>
                  </a:lnTo>
                  <a:lnTo>
                    <a:pt x="773" y="9027"/>
                  </a:lnTo>
                  <a:lnTo>
                    <a:pt x="722" y="8984"/>
                  </a:lnTo>
                  <a:lnTo>
                    <a:pt x="671" y="8940"/>
                  </a:lnTo>
                  <a:lnTo>
                    <a:pt x="629" y="8808"/>
                  </a:lnTo>
                  <a:lnTo>
                    <a:pt x="544" y="8502"/>
                  </a:lnTo>
                  <a:lnTo>
                    <a:pt x="476" y="8151"/>
                  </a:lnTo>
                  <a:lnTo>
                    <a:pt x="408" y="7757"/>
                  </a:lnTo>
                  <a:lnTo>
                    <a:pt x="366" y="7275"/>
                  </a:lnTo>
                  <a:lnTo>
                    <a:pt x="323" y="6793"/>
                  </a:lnTo>
                  <a:lnTo>
                    <a:pt x="298" y="6311"/>
                  </a:lnTo>
                  <a:lnTo>
                    <a:pt x="281" y="5785"/>
                  </a:lnTo>
                  <a:lnTo>
                    <a:pt x="272" y="5303"/>
                  </a:lnTo>
                  <a:lnTo>
                    <a:pt x="272" y="4733"/>
                  </a:lnTo>
                  <a:lnTo>
                    <a:pt x="289" y="4163"/>
                  </a:lnTo>
                  <a:lnTo>
                    <a:pt x="315" y="3638"/>
                  </a:lnTo>
                  <a:lnTo>
                    <a:pt x="349" y="3112"/>
                  </a:lnTo>
                  <a:lnTo>
                    <a:pt x="391" y="2586"/>
                  </a:lnTo>
                  <a:lnTo>
                    <a:pt x="442" y="2104"/>
                  </a:lnTo>
                  <a:lnTo>
                    <a:pt x="472" y="1856"/>
                  </a:lnTo>
                  <a:lnTo>
                    <a:pt x="472" y="1856"/>
                  </a:lnTo>
                  <a:lnTo>
                    <a:pt x="484" y="1841"/>
                  </a:lnTo>
                  <a:lnTo>
                    <a:pt x="578" y="1753"/>
                  </a:lnTo>
                  <a:close/>
                  <a:moveTo>
                    <a:pt x="442" y="0"/>
                  </a:moveTo>
                  <a:lnTo>
                    <a:pt x="416" y="44"/>
                  </a:lnTo>
                  <a:lnTo>
                    <a:pt x="391" y="132"/>
                  </a:lnTo>
                  <a:lnTo>
                    <a:pt x="374" y="220"/>
                  </a:lnTo>
                  <a:lnTo>
                    <a:pt x="281" y="877"/>
                  </a:lnTo>
                  <a:lnTo>
                    <a:pt x="196" y="1578"/>
                  </a:lnTo>
                  <a:lnTo>
                    <a:pt x="119" y="2323"/>
                  </a:lnTo>
                  <a:lnTo>
                    <a:pt x="68" y="3112"/>
                  </a:lnTo>
                  <a:lnTo>
                    <a:pt x="26" y="3900"/>
                  </a:lnTo>
                  <a:lnTo>
                    <a:pt x="9" y="4689"/>
                  </a:lnTo>
                  <a:lnTo>
                    <a:pt x="0" y="5127"/>
                  </a:lnTo>
                  <a:lnTo>
                    <a:pt x="9" y="5522"/>
                  </a:lnTo>
                  <a:lnTo>
                    <a:pt x="9" y="5960"/>
                  </a:lnTo>
                  <a:lnTo>
                    <a:pt x="26" y="6398"/>
                  </a:lnTo>
                  <a:lnTo>
                    <a:pt x="60" y="7055"/>
                  </a:lnTo>
                  <a:lnTo>
                    <a:pt x="111" y="7713"/>
                  </a:lnTo>
                  <a:lnTo>
                    <a:pt x="170" y="8370"/>
                  </a:lnTo>
                  <a:lnTo>
                    <a:pt x="255" y="8984"/>
                  </a:lnTo>
                  <a:lnTo>
                    <a:pt x="306" y="9246"/>
                  </a:lnTo>
                  <a:lnTo>
                    <a:pt x="349" y="9509"/>
                  </a:lnTo>
                  <a:lnTo>
                    <a:pt x="408" y="9728"/>
                  </a:lnTo>
                  <a:lnTo>
                    <a:pt x="459" y="9904"/>
                  </a:lnTo>
                  <a:lnTo>
                    <a:pt x="518" y="10079"/>
                  </a:lnTo>
                  <a:lnTo>
                    <a:pt x="586" y="10211"/>
                  </a:lnTo>
                  <a:lnTo>
                    <a:pt x="654" y="10342"/>
                  </a:lnTo>
                  <a:lnTo>
                    <a:pt x="722" y="10386"/>
                  </a:lnTo>
                  <a:lnTo>
                    <a:pt x="790" y="10430"/>
                  </a:lnTo>
                  <a:lnTo>
                    <a:pt x="858" y="10386"/>
                  </a:lnTo>
                  <a:lnTo>
                    <a:pt x="926" y="10342"/>
                  </a:lnTo>
                  <a:lnTo>
                    <a:pt x="994" y="10211"/>
                  </a:lnTo>
                  <a:lnTo>
                    <a:pt x="1053" y="10079"/>
                  </a:lnTo>
                  <a:lnTo>
                    <a:pt x="1113" y="9904"/>
                  </a:lnTo>
                  <a:lnTo>
                    <a:pt x="1164" y="9685"/>
                  </a:lnTo>
                  <a:lnTo>
                    <a:pt x="1215" y="9466"/>
                  </a:lnTo>
                  <a:lnTo>
                    <a:pt x="1266" y="9203"/>
                  </a:lnTo>
                  <a:lnTo>
                    <a:pt x="1308" y="8940"/>
                  </a:lnTo>
                  <a:lnTo>
                    <a:pt x="1393" y="8326"/>
                  </a:lnTo>
                  <a:lnTo>
                    <a:pt x="1452" y="7713"/>
                  </a:lnTo>
                  <a:lnTo>
                    <a:pt x="1503" y="7055"/>
                  </a:lnTo>
                  <a:lnTo>
                    <a:pt x="1537" y="6398"/>
                  </a:lnTo>
                  <a:lnTo>
                    <a:pt x="1554" y="5697"/>
                  </a:lnTo>
                  <a:lnTo>
                    <a:pt x="1563" y="5040"/>
                  </a:lnTo>
                  <a:lnTo>
                    <a:pt x="1546" y="4339"/>
                  </a:lnTo>
                  <a:lnTo>
                    <a:pt x="1512" y="3681"/>
                  </a:lnTo>
                  <a:lnTo>
                    <a:pt x="1461" y="3024"/>
                  </a:lnTo>
                  <a:lnTo>
                    <a:pt x="1401" y="2411"/>
                  </a:lnTo>
                  <a:lnTo>
                    <a:pt x="1359" y="2148"/>
                  </a:lnTo>
                  <a:lnTo>
                    <a:pt x="1316" y="1885"/>
                  </a:lnTo>
                  <a:lnTo>
                    <a:pt x="1223" y="1447"/>
                  </a:lnTo>
                  <a:lnTo>
                    <a:pt x="1121" y="1052"/>
                  </a:lnTo>
                  <a:lnTo>
                    <a:pt x="1011" y="745"/>
                  </a:lnTo>
                  <a:lnTo>
                    <a:pt x="900" y="526"/>
                  </a:lnTo>
                  <a:lnTo>
                    <a:pt x="782" y="395"/>
                  </a:lnTo>
                  <a:lnTo>
                    <a:pt x="654" y="351"/>
                  </a:lnTo>
                  <a:lnTo>
                    <a:pt x="587" y="376"/>
                  </a:lnTo>
                  <a:lnTo>
                    <a:pt x="587" y="376"/>
                  </a:lnTo>
                  <a:lnTo>
                    <a:pt x="578" y="307"/>
                  </a:lnTo>
                  <a:lnTo>
                    <a:pt x="561" y="220"/>
                  </a:lnTo>
                  <a:lnTo>
                    <a:pt x="544" y="132"/>
                  </a:lnTo>
                  <a:lnTo>
                    <a:pt x="518" y="44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1;p66">
              <a:extLst>
                <a:ext uri="{FF2B5EF4-FFF2-40B4-BE49-F238E27FC236}">
                  <a16:creationId xmlns:a16="http://schemas.microsoft.com/office/drawing/2014/main" id="{23577846-02F1-404B-91C7-C9A54B87EB66}"/>
                </a:ext>
              </a:extLst>
            </p:cNvPr>
            <p:cNvSpPr/>
            <p:nvPr/>
          </p:nvSpPr>
          <p:spPr>
            <a:xfrm rot="10800000" flipH="1">
              <a:off x="2572180" y="7263083"/>
              <a:ext cx="20613" cy="27083"/>
            </a:xfrm>
            <a:custGeom>
              <a:avLst/>
              <a:gdLst/>
              <a:ahLst/>
              <a:cxnLst/>
              <a:rect l="l" t="t" r="r" b="b"/>
              <a:pathLst>
                <a:path w="2183" h="9948" extrusionOk="0">
                  <a:moveTo>
                    <a:pt x="816" y="0"/>
                  </a:moveTo>
                  <a:lnTo>
                    <a:pt x="688" y="44"/>
                  </a:lnTo>
                  <a:lnTo>
                    <a:pt x="620" y="88"/>
                  </a:lnTo>
                  <a:lnTo>
                    <a:pt x="552" y="175"/>
                  </a:lnTo>
                  <a:lnTo>
                    <a:pt x="493" y="307"/>
                  </a:lnTo>
                  <a:lnTo>
                    <a:pt x="434" y="438"/>
                  </a:lnTo>
                  <a:lnTo>
                    <a:pt x="366" y="614"/>
                  </a:lnTo>
                  <a:lnTo>
                    <a:pt x="315" y="789"/>
                  </a:lnTo>
                  <a:lnTo>
                    <a:pt x="255" y="1052"/>
                  </a:lnTo>
                  <a:lnTo>
                    <a:pt x="204" y="1315"/>
                  </a:lnTo>
                  <a:lnTo>
                    <a:pt x="162" y="1578"/>
                  </a:lnTo>
                  <a:lnTo>
                    <a:pt x="119" y="1884"/>
                  </a:lnTo>
                  <a:lnTo>
                    <a:pt x="94" y="2191"/>
                  </a:lnTo>
                  <a:lnTo>
                    <a:pt x="60" y="2542"/>
                  </a:lnTo>
                  <a:lnTo>
                    <a:pt x="43" y="2892"/>
                  </a:lnTo>
                  <a:lnTo>
                    <a:pt x="18" y="3199"/>
                  </a:lnTo>
                  <a:lnTo>
                    <a:pt x="9" y="3593"/>
                  </a:lnTo>
                  <a:lnTo>
                    <a:pt x="1" y="3944"/>
                  </a:lnTo>
                  <a:lnTo>
                    <a:pt x="1" y="4294"/>
                  </a:lnTo>
                  <a:lnTo>
                    <a:pt x="1" y="4645"/>
                  </a:lnTo>
                  <a:lnTo>
                    <a:pt x="26" y="5390"/>
                  </a:lnTo>
                  <a:lnTo>
                    <a:pt x="43" y="5740"/>
                  </a:lnTo>
                  <a:lnTo>
                    <a:pt x="69" y="6091"/>
                  </a:lnTo>
                  <a:lnTo>
                    <a:pt x="119" y="6748"/>
                  </a:lnTo>
                  <a:lnTo>
                    <a:pt x="196" y="7362"/>
                  </a:lnTo>
                  <a:lnTo>
                    <a:pt x="272" y="7975"/>
                  </a:lnTo>
                  <a:lnTo>
                    <a:pt x="374" y="8501"/>
                  </a:lnTo>
                  <a:lnTo>
                    <a:pt x="476" y="8983"/>
                  </a:lnTo>
                  <a:lnTo>
                    <a:pt x="595" y="9377"/>
                  </a:lnTo>
                  <a:lnTo>
                    <a:pt x="654" y="9553"/>
                  </a:lnTo>
                  <a:lnTo>
                    <a:pt x="722" y="9684"/>
                  </a:lnTo>
                  <a:lnTo>
                    <a:pt x="790" y="9816"/>
                  </a:lnTo>
                  <a:lnTo>
                    <a:pt x="858" y="9903"/>
                  </a:lnTo>
                  <a:lnTo>
                    <a:pt x="935" y="9947"/>
                  </a:lnTo>
                  <a:lnTo>
                    <a:pt x="1011" y="9947"/>
                  </a:lnTo>
                  <a:lnTo>
                    <a:pt x="1087" y="9903"/>
                  </a:lnTo>
                  <a:lnTo>
                    <a:pt x="1164" y="9860"/>
                  </a:lnTo>
                  <a:lnTo>
                    <a:pt x="1308" y="9684"/>
                  </a:lnTo>
                  <a:lnTo>
                    <a:pt x="1453" y="9421"/>
                  </a:lnTo>
                  <a:lnTo>
                    <a:pt x="1597" y="9115"/>
                  </a:lnTo>
                  <a:lnTo>
                    <a:pt x="1733" y="8764"/>
                  </a:lnTo>
                  <a:lnTo>
                    <a:pt x="1860" y="8326"/>
                  </a:lnTo>
                  <a:lnTo>
                    <a:pt x="1979" y="7844"/>
                  </a:lnTo>
                  <a:lnTo>
                    <a:pt x="1996" y="7712"/>
                  </a:lnTo>
                  <a:lnTo>
                    <a:pt x="2013" y="7581"/>
                  </a:lnTo>
                  <a:lnTo>
                    <a:pt x="2021" y="7449"/>
                  </a:lnTo>
                  <a:lnTo>
                    <a:pt x="2021" y="7318"/>
                  </a:lnTo>
                  <a:lnTo>
                    <a:pt x="2004" y="7099"/>
                  </a:lnTo>
                  <a:lnTo>
                    <a:pt x="1979" y="6880"/>
                  </a:lnTo>
                  <a:lnTo>
                    <a:pt x="1936" y="6748"/>
                  </a:lnTo>
                  <a:lnTo>
                    <a:pt x="1886" y="6661"/>
                  </a:lnTo>
                  <a:lnTo>
                    <a:pt x="1860" y="6661"/>
                  </a:lnTo>
                  <a:lnTo>
                    <a:pt x="1835" y="6704"/>
                  </a:lnTo>
                  <a:lnTo>
                    <a:pt x="1809" y="6748"/>
                  </a:lnTo>
                  <a:lnTo>
                    <a:pt x="1792" y="6836"/>
                  </a:lnTo>
                  <a:lnTo>
                    <a:pt x="1690" y="7274"/>
                  </a:lnTo>
                  <a:lnTo>
                    <a:pt x="1580" y="7625"/>
                  </a:lnTo>
                  <a:lnTo>
                    <a:pt x="1461" y="7931"/>
                  </a:lnTo>
                  <a:lnTo>
                    <a:pt x="1342" y="8151"/>
                  </a:lnTo>
                  <a:lnTo>
                    <a:pt x="1215" y="8370"/>
                  </a:lnTo>
                  <a:lnTo>
                    <a:pt x="1096" y="8501"/>
                  </a:lnTo>
                  <a:lnTo>
                    <a:pt x="1036" y="8545"/>
                  </a:lnTo>
                  <a:lnTo>
                    <a:pt x="969" y="8545"/>
                  </a:lnTo>
                  <a:lnTo>
                    <a:pt x="909" y="8501"/>
                  </a:lnTo>
                  <a:lnTo>
                    <a:pt x="841" y="8457"/>
                  </a:lnTo>
                  <a:lnTo>
                    <a:pt x="748" y="8238"/>
                  </a:lnTo>
                  <a:lnTo>
                    <a:pt x="654" y="7975"/>
                  </a:lnTo>
                  <a:lnTo>
                    <a:pt x="578" y="7625"/>
                  </a:lnTo>
                  <a:lnTo>
                    <a:pt x="502" y="7230"/>
                  </a:lnTo>
                  <a:lnTo>
                    <a:pt x="434" y="6792"/>
                  </a:lnTo>
                  <a:lnTo>
                    <a:pt x="374" y="6310"/>
                  </a:lnTo>
                  <a:lnTo>
                    <a:pt x="332" y="5828"/>
                  </a:lnTo>
                  <a:lnTo>
                    <a:pt x="298" y="5302"/>
                  </a:lnTo>
                  <a:lnTo>
                    <a:pt x="272" y="4820"/>
                  </a:lnTo>
                  <a:lnTo>
                    <a:pt x="272" y="4294"/>
                  </a:lnTo>
                  <a:lnTo>
                    <a:pt x="272" y="3769"/>
                  </a:lnTo>
                  <a:lnTo>
                    <a:pt x="298" y="3243"/>
                  </a:lnTo>
                  <a:lnTo>
                    <a:pt x="332" y="2805"/>
                  </a:lnTo>
                  <a:lnTo>
                    <a:pt x="383" y="2366"/>
                  </a:lnTo>
                  <a:lnTo>
                    <a:pt x="417" y="2147"/>
                  </a:lnTo>
                  <a:lnTo>
                    <a:pt x="459" y="1972"/>
                  </a:lnTo>
                  <a:lnTo>
                    <a:pt x="493" y="1840"/>
                  </a:lnTo>
                  <a:lnTo>
                    <a:pt x="544" y="1665"/>
                  </a:lnTo>
                  <a:lnTo>
                    <a:pt x="637" y="1490"/>
                  </a:lnTo>
                  <a:lnTo>
                    <a:pt x="731" y="1402"/>
                  </a:lnTo>
                  <a:lnTo>
                    <a:pt x="833" y="1358"/>
                  </a:lnTo>
                  <a:lnTo>
                    <a:pt x="935" y="1402"/>
                  </a:lnTo>
                  <a:lnTo>
                    <a:pt x="1028" y="1490"/>
                  </a:lnTo>
                  <a:lnTo>
                    <a:pt x="1130" y="1665"/>
                  </a:lnTo>
                  <a:lnTo>
                    <a:pt x="1223" y="1884"/>
                  </a:lnTo>
                  <a:lnTo>
                    <a:pt x="1308" y="2103"/>
                  </a:lnTo>
                  <a:lnTo>
                    <a:pt x="1410" y="2410"/>
                  </a:lnTo>
                  <a:lnTo>
                    <a:pt x="1503" y="2761"/>
                  </a:lnTo>
                  <a:lnTo>
                    <a:pt x="1682" y="3506"/>
                  </a:lnTo>
                  <a:lnTo>
                    <a:pt x="1750" y="3769"/>
                  </a:lnTo>
                  <a:lnTo>
                    <a:pt x="1835" y="4163"/>
                  </a:lnTo>
                  <a:lnTo>
                    <a:pt x="1869" y="4338"/>
                  </a:lnTo>
                  <a:lnTo>
                    <a:pt x="1903" y="4557"/>
                  </a:lnTo>
                  <a:lnTo>
                    <a:pt x="1919" y="4776"/>
                  </a:lnTo>
                  <a:lnTo>
                    <a:pt x="1919" y="4952"/>
                  </a:lnTo>
                  <a:lnTo>
                    <a:pt x="1919" y="5127"/>
                  </a:lnTo>
                  <a:lnTo>
                    <a:pt x="1919" y="5258"/>
                  </a:lnTo>
                  <a:lnTo>
                    <a:pt x="1928" y="5390"/>
                  </a:lnTo>
                  <a:lnTo>
                    <a:pt x="1945" y="5521"/>
                  </a:lnTo>
                  <a:lnTo>
                    <a:pt x="1979" y="5697"/>
                  </a:lnTo>
                  <a:lnTo>
                    <a:pt x="2021" y="5828"/>
                  </a:lnTo>
                  <a:lnTo>
                    <a:pt x="2072" y="5828"/>
                  </a:lnTo>
                  <a:lnTo>
                    <a:pt x="2123" y="5784"/>
                  </a:lnTo>
                  <a:lnTo>
                    <a:pt x="2140" y="5697"/>
                  </a:lnTo>
                  <a:lnTo>
                    <a:pt x="2157" y="5609"/>
                  </a:lnTo>
                  <a:lnTo>
                    <a:pt x="2174" y="5478"/>
                  </a:lnTo>
                  <a:lnTo>
                    <a:pt x="2183" y="5346"/>
                  </a:lnTo>
                  <a:lnTo>
                    <a:pt x="2183" y="4908"/>
                  </a:lnTo>
                  <a:lnTo>
                    <a:pt x="2174" y="4513"/>
                  </a:lnTo>
                  <a:lnTo>
                    <a:pt x="2149" y="4163"/>
                  </a:lnTo>
                  <a:lnTo>
                    <a:pt x="2115" y="3812"/>
                  </a:lnTo>
                  <a:lnTo>
                    <a:pt x="2064" y="3506"/>
                  </a:lnTo>
                  <a:lnTo>
                    <a:pt x="2013" y="3199"/>
                  </a:lnTo>
                  <a:lnTo>
                    <a:pt x="1894" y="2629"/>
                  </a:lnTo>
                  <a:lnTo>
                    <a:pt x="1767" y="2060"/>
                  </a:lnTo>
                  <a:lnTo>
                    <a:pt x="1631" y="1534"/>
                  </a:lnTo>
                  <a:lnTo>
                    <a:pt x="1486" y="1052"/>
                  </a:lnTo>
                  <a:lnTo>
                    <a:pt x="1342" y="614"/>
                  </a:lnTo>
                  <a:lnTo>
                    <a:pt x="1215" y="351"/>
                  </a:lnTo>
                  <a:lnTo>
                    <a:pt x="1087" y="175"/>
                  </a:lnTo>
                  <a:lnTo>
                    <a:pt x="952" y="44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2;p66">
              <a:extLst>
                <a:ext uri="{FF2B5EF4-FFF2-40B4-BE49-F238E27FC236}">
                  <a16:creationId xmlns:a16="http://schemas.microsoft.com/office/drawing/2014/main" id="{8FF5FD76-7BA8-44A4-AAEF-6F7876FDCB56}"/>
                </a:ext>
              </a:extLst>
            </p:cNvPr>
            <p:cNvSpPr/>
            <p:nvPr/>
          </p:nvSpPr>
          <p:spPr>
            <a:xfrm rot="10800000" flipH="1">
              <a:off x="2588779" y="7251986"/>
              <a:ext cx="15722" cy="26727"/>
            </a:xfrm>
            <a:custGeom>
              <a:avLst/>
              <a:gdLst/>
              <a:ahLst/>
              <a:cxnLst/>
              <a:rect l="l" t="t" r="r" b="b"/>
              <a:pathLst>
                <a:path w="1665" h="9817" extrusionOk="0">
                  <a:moveTo>
                    <a:pt x="815" y="1359"/>
                  </a:moveTo>
                  <a:lnTo>
                    <a:pt x="926" y="1403"/>
                  </a:lnTo>
                  <a:lnTo>
                    <a:pt x="1028" y="1534"/>
                  </a:lnTo>
                  <a:lnTo>
                    <a:pt x="1078" y="1622"/>
                  </a:lnTo>
                  <a:lnTo>
                    <a:pt x="1129" y="1754"/>
                  </a:lnTo>
                  <a:lnTo>
                    <a:pt x="1172" y="1929"/>
                  </a:lnTo>
                  <a:lnTo>
                    <a:pt x="1214" y="2104"/>
                  </a:lnTo>
                  <a:lnTo>
                    <a:pt x="1257" y="2323"/>
                  </a:lnTo>
                  <a:lnTo>
                    <a:pt x="1291" y="2586"/>
                  </a:lnTo>
                  <a:lnTo>
                    <a:pt x="1333" y="3068"/>
                  </a:lnTo>
                  <a:lnTo>
                    <a:pt x="1367" y="3550"/>
                  </a:lnTo>
                  <a:lnTo>
                    <a:pt x="1384" y="4076"/>
                  </a:lnTo>
                  <a:lnTo>
                    <a:pt x="1393" y="4602"/>
                  </a:lnTo>
                  <a:lnTo>
                    <a:pt x="1393" y="5128"/>
                  </a:lnTo>
                  <a:lnTo>
                    <a:pt x="1384" y="5654"/>
                  </a:lnTo>
                  <a:lnTo>
                    <a:pt x="1359" y="6179"/>
                  </a:lnTo>
                  <a:lnTo>
                    <a:pt x="1325" y="6661"/>
                  </a:lnTo>
                  <a:lnTo>
                    <a:pt x="1282" y="7056"/>
                  </a:lnTo>
                  <a:lnTo>
                    <a:pt x="1231" y="7450"/>
                  </a:lnTo>
                  <a:lnTo>
                    <a:pt x="1172" y="7801"/>
                  </a:lnTo>
                  <a:lnTo>
                    <a:pt x="1104" y="8064"/>
                  </a:lnTo>
                  <a:lnTo>
                    <a:pt x="1028" y="8283"/>
                  </a:lnTo>
                  <a:lnTo>
                    <a:pt x="943" y="8414"/>
                  </a:lnTo>
                  <a:lnTo>
                    <a:pt x="849" y="8458"/>
                  </a:lnTo>
                  <a:lnTo>
                    <a:pt x="756" y="8370"/>
                  </a:lnTo>
                  <a:lnTo>
                    <a:pt x="654" y="8239"/>
                  </a:lnTo>
                  <a:lnTo>
                    <a:pt x="561" y="7976"/>
                  </a:lnTo>
                  <a:lnTo>
                    <a:pt x="484" y="7669"/>
                  </a:lnTo>
                  <a:lnTo>
                    <a:pt x="425" y="7362"/>
                  </a:lnTo>
                  <a:lnTo>
                    <a:pt x="374" y="6968"/>
                  </a:lnTo>
                  <a:lnTo>
                    <a:pt x="331" y="6530"/>
                  </a:lnTo>
                  <a:lnTo>
                    <a:pt x="306" y="6048"/>
                  </a:lnTo>
                  <a:lnTo>
                    <a:pt x="280" y="5566"/>
                  </a:lnTo>
                  <a:lnTo>
                    <a:pt x="272" y="5084"/>
                  </a:lnTo>
                  <a:lnTo>
                    <a:pt x="272" y="4558"/>
                  </a:lnTo>
                  <a:lnTo>
                    <a:pt x="289" y="4032"/>
                  </a:lnTo>
                  <a:lnTo>
                    <a:pt x="306" y="3506"/>
                  </a:lnTo>
                  <a:lnTo>
                    <a:pt x="331" y="3024"/>
                  </a:lnTo>
                  <a:lnTo>
                    <a:pt x="365" y="2542"/>
                  </a:lnTo>
                  <a:lnTo>
                    <a:pt x="408" y="2104"/>
                  </a:lnTo>
                  <a:lnTo>
                    <a:pt x="459" y="1710"/>
                  </a:lnTo>
                  <a:lnTo>
                    <a:pt x="467" y="1534"/>
                  </a:lnTo>
                  <a:lnTo>
                    <a:pt x="470" y="1491"/>
                  </a:lnTo>
                  <a:lnTo>
                    <a:pt x="476" y="1491"/>
                  </a:lnTo>
                  <a:lnTo>
                    <a:pt x="586" y="1403"/>
                  </a:lnTo>
                  <a:lnTo>
                    <a:pt x="696" y="1359"/>
                  </a:lnTo>
                  <a:close/>
                  <a:moveTo>
                    <a:pt x="603" y="1"/>
                  </a:moveTo>
                  <a:lnTo>
                    <a:pt x="476" y="88"/>
                  </a:lnTo>
                  <a:lnTo>
                    <a:pt x="425" y="176"/>
                  </a:lnTo>
                  <a:lnTo>
                    <a:pt x="382" y="307"/>
                  </a:lnTo>
                  <a:lnTo>
                    <a:pt x="365" y="395"/>
                  </a:lnTo>
                  <a:lnTo>
                    <a:pt x="348" y="527"/>
                  </a:lnTo>
                  <a:lnTo>
                    <a:pt x="340" y="658"/>
                  </a:lnTo>
                  <a:lnTo>
                    <a:pt x="340" y="702"/>
                  </a:lnTo>
                  <a:lnTo>
                    <a:pt x="314" y="702"/>
                  </a:lnTo>
                  <a:lnTo>
                    <a:pt x="289" y="746"/>
                  </a:lnTo>
                  <a:lnTo>
                    <a:pt x="263" y="789"/>
                  </a:lnTo>
                  <a:lnTo>
                    <a:pt x="246" y="877"/>
                  </a:lnTo>
                  <a:lnTo>
                    <a:pt x="229" y="1009"/>
                  </a:lnTo>
                  <a:lnTo>
                    <a:pt x="145" y="1666"/>
                  </a:lnTo>
                  <a:lnTo>
                    <a:pt x="85" y="2411"/>
                  </a:lnTo>
                  <a:lnTo>
                    <a:pt x="34" y="3200"/>
                  </a:lnTo>
                  <a:lnTo>
                    <a:pt x="9" y="3988"/>
                  </a:lnTo>
                  <a:lnTo>
                    <a:pt x="0" y="4777"/>
                  </a:lnTo>
                  <a:lnTo>
                    <a:pt x="9" y="5610"/>
                  </a:lnTo>
                  <a:lnTo>
                    <a:pt x="26" y="6004"/>
                  </a:lnTo>
                  <a:lnTo>
                    <a:pt x="43" y="6398"/>
                  </a:lnTo>
                  <a:lnTo>
                    <a:pt x="60" y="6749"/>
                  </a:lnTo>
                  <a:lnTo>
                    <a:pt x="94" y="7143"/>
                  </a:lnTo>
                  <a:lnTo>
                    <a:pt x="145" y="7713"/>
                  </a:lnTo>
                  <a:lnTo>
                    <a:pt x="221" y="8195"/>
                  </a:lnTo>
                  <a:lnTo>
                    <a:pt x="306" y="8677"/>
                  </a:lnTo>
                  <a:lnTo>
                    <a:pt x="399" y="9071"/>
                  </a:lnTo>
                  <a:lnTo>
                    <a:pt x="501" y="9378"/>
                  </a:lnTo>
                  <a:lnTo>
                    <a:pt x="611" y="9597"/>
                  </a:lnTo>
                  <a:lnTo>
                    <a:pt x="730" y="9773"/>
                  </a:lnTo>
                  <a:lnTo>
                    <a:pt x="849" y="9816"/>
                  </a:lnTo>
                  <a:lnTo>
                    <a:pt x="926" y="9816"/>
                  </a:lnTo>
                  <a:lnTo>
                    <a:pt x="985" y="9773"/>
                  </a:lnTo>
                  <a:lnTo>
                    <a:pt x="1053" y="9729"/>
                  </a:lnTo>
                  <a:lnTo>
                    <a:pt x="1112" y="9597"/>
                  </a:lnTo>
                  <a:lnTo>
                    <a:pt x="1172" y="9466"/>
                  </a:lnTo>
                  <a:lnTo>
                    <a:pt x="1223" y="9334"/>
                  </a:lnTo>
                  <a:lnTo>
                    <a:pt x="1274" y="9115"/>
                  </a:lnTo>
                  <a:lnTo>
                    <a:pt x="1325" y="8940"/>
                  </a:lnTo>
                  <a:lnTo>
                    <a:pt x="1418" y="8458"/>
                  </a:lnTo>
                  <a:lnTo>
                    <a:pt x="1495" y="7932"/>
                  </a:lnTo>
                  <a:lnTo>
                    <a:pt x="1554" y="7319"/>
                  </a:lnTo>
                  <a:lnTo>
                    <a:pt x="1605" y="6705"/>
                  </a:lnTo>
                  <a:lnTo>
                    <a:pt x="1639" y="6048"/>
                  </a:lnTo>
                  <a:lnTo>
                    <a:pt x="1656" y="5347"/>
                  </a:lnTo>
                  <a:lnTo>
                    <a:pt x="1664" y="4646"/>
                  </a:lnTo>
                  <a:lnTo>
                    <a:pt x="1647" y="3945"/>
                  </a:lnTo>
                  <a:lnTo>
                    <a:pt x="1622" y="3243"/>
                  </a:lnTo>
                  <a:lnTo>
                    <a:pt x="1579" y="2542"/>
                  </a:lnTo>
                  <a:lnTo>
                    <a:pt x="1520" y="1929"/>
                  </a:lnTo>
                  <a:lnTo>
                    <a:pt x="1444" y="1359"/>
                  </a:lnTo>
                  <a:lnTo>
                    <a:pt x="1401" y="1096"/>
                  </a:lnTo>
                  <a:lnTo>
                    <a:pt x="1350" y="833"/>
                  </a:lnTo>
                  <a:lnTo>
                    <a:pt x="1299" y="658"/>
                  </a:lnTo>
                  <a:lnTo>
                    <a:pt x="1240" y="483"/>
                  </a:lnTo>
                  <a:lnTo>
                    <a:pt x="1180" y="351"/>
                  </a:lnTo>
                  <a:lnTo>
                    <a:pt x="1121" y="220"/>
                  </a:lnTo>
                  <a:lnTo>
                    <a:pt x="1002" y="45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3;p66">
              <a:extLst>
                <a:ext uri="{FF2B5EF4-FFF2-40B4-BE49-F238E27FC236}">
                  <a16:creationId xmlns:a16="http://schemas.microsoft.com/office/drawing/2014/main" id="{4752CD44-FC36-4EB4-B036-493CFD0F971C}"/>
                </a:ext>
              </a:extLst>
            </p:cNvPr>
            <p:cNvSpPr/>
            <p:nvPr/>
          </p:nvSpPr>
          <p:spPr>
            <a:xfrm rot="10800000" flipH="1">
              <a:off x="2582840" y="7293991"/>
              <a:ext cx="22464" cy="27320"/>
            </a:xfrm>
            <a:custGeom>
              <a:avLst/>
              <a:gdLst/>
              <a:ahLst/>
              <a:cxnLst/>
              <a:rect l="l" t="t" r="r" b="b"/>
              <a:pathLst>
                <a:path w="2379" h="10035" extrusionOk="0">
                  <a:moveTo>
                    <a:pt x="1139" y="0"/>
                  </a:moveTo>
                  <a:lnTo>
                    <a:pt x="986" y="88"/>
                  </a:lnTo>
                  <a:lnTo>
                    <a:pt x="841" y="263"/>
                  </a:lnTo>
                  <a:lnTo>
                    <a:pt x="697" y="526"/>
                  </a:lnTo>
                  <a:lnTo>
                    <a:pt x="561" y="876"/>
                  </a:lnTo>
                  <a:lnTo>
                    <a:pt x="442" y="1271"/>
                  </a:lnTo>
                  <a:lnTo>
                    <a:pt x="324" y="1753"/>
                  </a:lnTo>
                  <a:lnTo>
                    <a:pt x="273" y="2016"/>
                  </a:lnTo>
                  <a:lnTo>
                    <a:pt x="222" y="2322"/>
                  </a:lnTo>
                  <a:lnTo>
                    <a:pt x="145" y="2936"/>
                  </a:lnTo>
                  <a:lnTo>
                    <a:pt x="77" y="3593"/>
                  </a:lnTo>
                  <a:lnTo>
                    <a:pt x="35" y="4294"/>
                  </a:lnTo>
                  <a:lnTo>
                    <a:pt x="18" y="4645"/>
                  </a:lnTo>
                  <a:lnTo>
                    <a:pt x="9" y="4995"/>
                  </a:lnTo>
                  <a:lnTo>
                    <a:pt x="1" y="5390"/>
                  </a:lnTo>
                  <a:lnTo>
                    <a:pt x="1" y="5740"/>
                  </a:lnTo>
                  <a:lnTo>
                    <a:pt x="9" y="6091"/>
                  </a:lnTo>
                  <a:lnTo>
                    <a:pt x="18" y="6442"/>
                  </a:lnTo>
                  <a:lnTo>
                    <a:pt x="35" y="6792"/>
                  </a:lnTo>
                  <a:lnTo>
                    <a:pt x="60" y="7143"/>
                  </a:lnTo>
                  <a:lnTo>
                    <a:pt x="86" y="7493"/>
                  </a:lnTo>
                  <a:lnTo>
                    <a:pt x="128" y="7800"/>
                  </a:lnTo>
                  <a:lnTo>
                    <a:pt x="162" y="8107"/>
                  </a:lnTo>
                  <a:lnTo>
                    <a:pt x="205" y="8370"/>
                  </a:lnTo>
                  <a:lnTo>
                    <a:pt x="298" y="8852"/>
                  </a:lnTo>
                  <a:lnTo>
                    <a:pt x="408" y="9246"/>
                  </a:lnTo>
                  <a:lnTo>
                    <a:pt x="527" y="9553"/>
                  </a:lnTo>
                  <a:lnTo>
                    <a:pt x="655" y="9816"/>
                  </a:lnTo>
                  <a:lnTo>
                    <a:pt x="782" y="9947"/>
                  </a:lnTo>
                  <a:lnTo>
                    <a:pt x="918" y="10035"/>
                  </a:lnTo>
                  <a:lnTo>
                    <a:pt x="1045" y="10035"/>
                  </a:lnTo>
                  <a:lnTo>
                    <a:pt x="1207" y="9947"/>
                  </a:lnTo>
                  <a:lnTo>
                    <a:pt x="1351" y="9728"/>
                  </a:lnTo>
                  <a:lnTo>
                    <a:pt x="1495" y="9465"/>
                  </a:lnTo>
                  <a:lnTo>
                    <a:pt x="1631" y="9071"/>
                  </a:lnTo>
                  <a:lnTo>
                    <a:pt x="1767" y="8676"/>
                  </a:lnTo>
                  <a:lnTo>
                    <a:pt x="1886" y="8194"/>
                  </a:lnTo>
                  <a:lnTo>
                    <a:pt x="2005" y="7712"/>
                  </a:lnTo>
                  <a:lnTo>
                    <a:pt x="2124" y="7143"/>
                  </a:lnTo>
                  <a:lnTo>
                    <a:pt x="2140" y="7011"/>
                  </a:lnTo>
                  <a:lnTo>
                    <a:pt x="2149" y="6924"/>
                  </a:lnTo>
                  <a:lnTo>
                    <a:pt x="2157" y="6792"/>
                  </a:lnTo>
                  <a:lnTo>
                    <a:pt x="2157" y="6661"/>
                  </a:lnTo>
                  <a:lnTo>
                    <a:pt x="2149" y="6398"/>
                  </a:lnTo>
                  <a:lnTo>
                    <a:pt x="2115" y="6179"/>
                  </a:lnTo>
                  <a:lnTo>
                    <a:pt x="2081" y="6047"/>
                  </a:lnTo>
                  <a:lnTo>
                    <a:pt x="2030" y="5960"/>
                  </a:lnTo>
                  <a:lnTo>
                    <a:pt x="2005" y="5960"/>
                  </a:lnTo>
                  <a:lnTo>
                    <a:pt x="1979" y="6003"/>
                  </a:lnTo>
                  <a:lnTo>
                    <a:pt x="1954" y="6091"/>
                  </a:lnTo>
                  <a:lnTo>
                    <a:pt x="1928" y="6179"/>
                  </a:lnTo>
                  <a:lnTo>
                    <a:pt x="1835" y="6661"/>
                  </a:lnTo>
                  <a:lnTo>
                    <a:pt x="1724" y="7099"/>
                  </a:lnTo>
                  <a:lnTo>
                    <a:pt x="1614" y="7537"/>
                  </a:lnTo>
                  <a:lnTo>
                    <a:pt x="1495" y="7888"/>
                  </a:lnTo>
                  <a:lnTo>
                    <a:pt x="1376" y="8238"/>
                  </a:lnTo>
                  <a:lnTo>
                    <a:pt x="1249" y="8457"/>
                  </a:lnTo>
                  <a:lnTo>
                    <a:pt x="1113" y="8633"/>
                  </a:lnTo>
                  <a:lnTo>
                    <a:pt x="1045" y="8633"/>
                  </a:lnTo>
                  <a:lnTo>
                    <a:pt x="977" y="8676"/>
                  </a:lnTo>
                  <a:lnTo>
                    <a:pt x="875" y="8633"/>
                  </a:lnTo>
                  <a:lnTo>
                    <a:pt x="782" y="8545"/>
                  </a:lnTo>
                  <a:lnTo>
                    <a:pt x="680" y="8413"/>
                  </a:lnTo>
                  <a:lnTo>
                    <a:pt x="587" y="8194"/>
                  </a:lnTo>
                  <a:lnTo>
                    <a:pt x="502" y="7931"/>
                  </a:lnTo>
                  <a:lnTo>
                    <a:pt x="425" y="7581"/>
                  </a:lnTo>
                  <a:lnTo>
                    <a:pt x="366" y="7186"/>
                  </a:lnTo>
                  <a:lnTo>
                    <a:pt x="315" y="6748"/>
                  </a:lnTo>
                  <a:lnTo>
                    <a:pt x="298" y="6485"/>
                  </a:lnTo>
                  <a:lnTo>
                    <a:pt x="281" y="6179"/>
                  </a:lnTo>
                  <a:lnTo>
                    <a:pt x="273" y="5916"/>
                  </a:lnTo>
                  <a:lnTo>
                    <a:pt x="264" y="5609"/>
                  </a:lnTo>
                  <a:lnTo>
                    <a:pt x="273" y="5039"/>
                  </a:lnTo>
                  <a:lnTo>
                    <a:pt x="298" y="4470"/>
                  </a:lnTo>
                  <a:lnTo>
                    <a:pt x="340" y="3944"/>
                  </a:lnTo>
                  <a:lnTo>
                    <a:pt x="391" y="3462"/>
                  </a:lnTo>
                  <a:lnTo>
                    <a:pt x="468" y="2980"/>
                  </a:lnTo>
                  <a:lnTo>
                    <a:pt x="544" y="2585"/>
                  </a:lnTo>
                  <a:lnTo>
                    <a:pt x="629" y="2279"/>
                  </a:lnTo>
                  <a:lnTo>
                    <a:pt x="723" y="1972"/>
                  </a:lnTo>
                  <a:lnTo>
                    <a:pt x="824" y="1753"/>
                  </a:lnTo>
                  <a:lnTo>
                    <a:pt x="935" y="1578"/>
                  </a:lnTo>
                  <a:lnTo>
                    <a:pt x="1045" y="1446"/>
                  </a:lnTo>
                  <a:lnTo>
                    <a:pt x="1156" y="1358"/>
                  </a:lnTo>
                  <a:lnTo>
                    <a:pt x="1385" y="1358"/>
                  </a:lnTo>
                  <a:lnTo>
                    <a:pt x="1495" y="1446"/>
                  </a:lnTo>
                  <a:lnTo>
                    <a:pt x="1606" y="1578"/>
                  </a:lnTo>
                  <a:lnTo>
                    <a:pt x="1707" y="1797"/>
                  </a:lnTo>
                  <a:lnTo>
                    <a:pt x="1809" y="2016"/>
                  </a:lnTo>
                  <a:lnTo>
                    <a:pt x="1903" y="2322"/>
                  </a:lnTo>
                  <a:lnTo>
                    <a:pt x="1988" y="2673"/>
                  </a:lnTo>
                  <a:lnTo>
                    <a:pt x="2064" y="3111"/>
                  </a:lnTo>
                  <a:lnTo>
                    <a:pt x="2132" y="3593"/>
                  </a:lnTo>
                  <a:lnTo>
                    <a:pt x="2149" y="3681"/>
                  </a:lnTo>
                  <a:lnTo>
                    <a:pt x="2166" y="3812"/>
                  </a:lnTo>
                  <a:lnTo>
                    <a:pt x="2191" y="3856"/>
                  </a:lnTo>
                  <a:lnTo>
                    <a:pt x="2217" y="3900"/>
                  </a:lnTo>
                  <a:lnTo>
                    <a:pt x="2268" y="3900"/>
                  </a:lnTo>
                  <a:lnTo>
                    <a:pt x="2310" y="3812"/>
                  </a:lnTo>
                  <a:lnTo>
                    <a:pt x="2353" y="3637"/>
                  </a:lnTo>
                  <a:lnTo>
                    <a:pt x="2378" y="3418"/>
                  </a:lnTo>
                  <a:lnTo>
                    <a:pt x="2378" y="3287"/>
                  </a:lnTo>
                  <a:lnTo>
                    <a:pt x="2378" y="3155"/>
                  </a:lnTo>
                  <a:lnTo>
                    <a:pt x="2370" y="3024"/>
                  </a:lnTo>
                  <a:lnTo>
                    <a:pt x="2361" y="2892"/>
                  </a:lnTo>
                  <a:lnTo>
                    <a:pt x="2319" y="2542"/>
                  </a:lnTo>
                  <a:lnTo>
                    <a:pt x="2268" y="2191"/>
                  </a:lnTo>
                  <a:lnTo>
                    <a:pt x="2217" y="1884"/>
                  </a:lnTo>
                  <a:lnTo>
                    <a:pt x="2157" y="1621"/>
                  </a:lnTo>
                  <a:lnTo>
                    <a:pt x="2098" y="1358"/>
                  </a:lnTo>
                  <a:lnTo>
                    <a:pt x="2030" y="1139"/>
                  </a:lnTo>
                  <a:lnTo>
                    <a:pt x="1894" y="745"/>
                  </a:lnTo>
                  <a:lnTo>
                    <a:pt x="1750" y="394"/>
                  </a:lnTo>
                  <a:lnTo>
                    <a:pt x="1597" y="175"/>
                  </a:lnTo>
                  <a:lnTo>
                    <a:pt x="1444" y="4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4;p66">
              <a:extLst>
                <a:ext uri="{FF2B5EF4-FFF2-40B4-BE49-F238E27FC236}">
                  <a16:creationId xmlns:a16="http://schemas.microsoft.com/office/drawing/2014/main" id="{2D34308E-B21A-4C83-B754-FFCE205EAC9E}"/>
                </a:ext>
              </a:extLst>
            </p:cNvPr>
            <p:cNvSpPr/>
            <p:nvPr/>
          </p:nvSpPr>
          <p:spPr>
            <a:xfrm rot="10800000" flipH="1">
              <a:off x="2601206" y="7281343"/>
              <a:ext cx="14919" cy="32213"/>
            </a:xfrm>
            <a:custGeom>
              <a:avLst/>
              <a:gdLst/>
              <a:ahLst/>
              <a:cxnLst/>
              <a:rect l="l" t="t" r="r" b="b"/>
              <a:pathLst>
                <a:path w="1580" h="11832" extrusionOk="0">
                  <a:moveTo>
                    <a:pt x="442" y="1433"/>
                  </a:moveTo>
                  <a:lnTo>
                    <a:pt x="501" y="1490"/>
                  </a:lnTo>
                  <a:lnTo>
                    <a:pt x="629" y="1622"/>
                  </a:lnTo>
                  <a:lnTo>
                    <a:pt x="764" y="1797"/>
                  </a:lnTo>
                  <a:lnTo>
                    <a:pt x="824" y="1928"/>
                  </a:lnTo>
                  <a:lnTo>
                    <a:pt x="883" y="2104"/>
                  </a:lnTo>
                  <a:lnTo>
                    <a:pt x="934" y="2235"/>
                  </a:lnTo>
                  <a:lnTo>
                    <a:pt x="985" y="2410"/>
                  </a:lnTo>
                  <a:lnTo>
                    <a:pt x="1070" y="2849"/>
                  </a:lnTo>
                  <a:lnTo>
                    <a:pt x="1138" y="3331"/>
                  </a:lnTo>
                  <a:lnTo>
                    <a:pt x="1197" y="3856"/>
                  </a:lnTo>
                  <a:lnTo>
                    <a:pt x="1231" y="4251"/>
                  </a:lnTo>
                  <a:lnTo>
                    <a:pt x="1257" y="4689"/>
                  </a:lnTo>
                  <a:lnTo>
                    <a:pt x="1282" y="5215"/>
                  </a:lnTo>
                  <a:lnTo>
                    <a:pt x="1299" y="5785"/>
                  </a:lnTo>
                  <a:lnTo>
                    <a:pt x="1308" y="6398"/>
                  </a:lnTo>
                  <a:lnTo>
                    <a:pt x="1308" y="7012"/>
                  </a:lnTo>
                  <a:lnTo>
                    <a:pt x="1299" y="7625"/>
                  </a:lnTo>
                  <a:lnTo>
                    <a:pt x="1282" y="8238"/>
                  </a:lnTo>
                  <a:lnTo>
                    <a:pt x="1248" y="8764"/>
                  </a:lnTo>
                  <a:lnTo>
                    <a:pt x="1214" y="9290"/>
                  </a:lnTo>
                  <a:lnTo>
                    <a:pt x="1163" y="9728"/>
                  </a:lnTo>
                  <a:lnTo>
                    <a:pt x="1129" y="9904"/>
                  </a:lnTo>
                  <a:lnTo>
                    <a:pt x="1104" y="10079"/>
                  </a:lnTo>
                  <a:lnTo>
                    <a:pt x="1062" y="10210"/>
                  </a:lnTo>
                  <a:lnTo>
                    <a:pt x="1028" y="10298"/>
                  </a:lnTo>
                  <a:lnTo>
                    <a:pt x="985" y="10386"/>
                  </a:lnTo>
                  <a:lnTo>
                    <a:pt x="934" y="10429"/>
                  </a:lnTo>
                  <a:lnTo>
                    <a:pt x="883" y="10473"/>
                  </a:lnTo>
                  <a:lnTo>
                    <a:pt x="832" y="10429"/>
                  </a:lnTo>
                  <a:lnTo>
                    <a:pt x="773" y="10386"/>
                  </a:lnTo>
                  <a:lnTo>
                    <a:pt x="713" y="10298"/>
                  </a:lnTo>
                  <a:lnTo>
                    <a:pt x="662" y="10167"/>
                  </a:lnTo>
                  <a:lnTo>
                    <a:pt x="612" y="10035"/>
                  </a:lnTo>
                  <a:lnTo>
                    <a:pt x="561" y="9860"/>
                  </a:lnTo>
                  <a:lnTo>
                    <a:pt x="527" y="9685"/>
                  </a:lnTo>
                  <a:lnTo>
                    <a:pt x="450" y="9246"/>
                  </a:lnTo>
                  <a:lnTo>
                    <a:pt x="391" y="8720"/>
                  </a:lnTo>
                  <a:lnTo>
                    <a:pt x="340" y="8195"/>
                  </a:lnTo>
                  <a:lnTo>
                    <a:pt x="306" y="7625"/>
                  </a:lnTo>
                  <a:lnTo>
                    <a:pt x="289" y="7055"/>
                  </a:lnTo>
                  <a:lnTo>
                    <a:pt x="272" y="6486"/>
                  </a:lnTo>
                  <a:lnTo>
                    <a:pt x="272" y="5785"/>
                  </a:lnTo>
                  <a:lnTo>
                    <a:pt x="280" y="5127"/>
                  </a:lnTo>
                  <a:lnTo>
                    <a:pt x="297" y="4426"/>
                  </a:lnTo>
                  <a:lnTo>
                    <a:pt x="314" y="3769"/>
                  </a:lnTo>
                  <a:lnTo>
                    <a:pt x="382" y="2454"/>
                  </a:lnTo>
                  <a:lnTo>
                    <a:pt x="442" y="1433"/>
                  </a:lnTo>
                  <a:close/>
                  <a:moveTo>
                    <a:pt x="408" y="0"/>
                  </a:moveTo>
                  <a:lnTo>
                    <a:pt x="374" y="44"/>
                  </a:lnTo>
                  <a:lnTo>
                    <a:pt x="348" y="88"/>
                  </a:lnTo>
                  <a:lnTo>
                    <a:pt x="331" y="132"/>
                  </a:lnTo>
                  <a:lnTo>
                    <a:pt x="303" y="317"/>
                  </a:lnTo>
                  <a:lnTo>
                    <a:pt x="263" y="351"/>
                  </a:lnTo>
                  <a:lnTo>
                    <a:pt x="246" y="439"/>
                  </a:lnTo>
                  <a:lnTo>
                    <a:pt x="229" y="526"/>
                  </a:lnTo>
                  <a:lnTo>
                    <a:pt x="212" y="614"/>
                  </a:lnTo>
                  <a:lnTo>
                    <a:pt x="195" y="789"/>
                  </a:lnTo>
                  <a:lnTo>
                    <a:pt x="102" y="2586"/>
                  </a:lnTo>
                  <a:lnTo>
                    <a:pt x="60" y="3506"/>
                  </a:lnTo>
                  <a:lnTo>
                    <a:pt x="26" y="4470"/>
                  </a:lnTo>
                  <a:lnTo>
                    <a:pt x="9" y="5390"/>
                  </a:lnTo>
                  <a:lnTo>
                    <a:pt x="0" y="6310"/>
                  </a:lnTo>
                  <a:lnTo>
                    <a:pt x="9" y="6792"/>
                  </a:lnTo>
                  <a:lnTo>
                    <a:pt x="17" y="7274"/>
                  </a:lnTo>
                  <a:lnTo>
                    <a:pt x="34" y="7713"/>
                  </a:lnTo>
                  <a:lnTo>
                    <a:pt x="60" y="8195"/>
                  </a:lnTo>
                  <a:lnTo>
                    <a:pt x="111" y="8896"/>
                  </a:lnTo>
                  <a:lnTo>
                    <a:pt x="170" y="9553"/>
                  </a:lnTo>
                  <a:lnTo>
                    <a:pt x="246" y="10123"/>
                  </a:lnTo>
                  <a:lnTo>
                    <a:pt x="340" y="10649"/>
                  </a:lnTo>
                  <a:lnTo>
                    <a:pt x="391" y="10911"/>
                  </a:lnTo>
                  <a:lnTo>
                    <a:pt x="450" y="11131"/>
                  </a:lnTo>
                  <a:lnTo>
                    <a:pt x="510" y="11306"/>
                  </a:lnTo>
                  <a:lnTo>
                    <a:pt x="569" y="11481"/>
                  </a:lnTo>
                  <a:lnTo>
                    <a:pt x="637" y="11613"/>
                  </a:lnTo>
                  <a:lnTo>
                    <a:pt x="696" y="11700"/>
                  </a:lnTo>
                  <a:lnTo>
                    <a:pt x="773" y="11788"/>
                  </a:lnTo>
                  <a:lnTo>
                    <a:pt x="841" y="11832"/>
                  </a:lnTo>
                  <a:lnTo>
                    <a:pt x="909" y="11788"/>
                  </a:lnTo>
                  <a:lnTo>
                    <a:pt x="977" y="11744"/>
                  </a:lnTo>
                  <a:lnTo>
                    <a:pt x="1045" y="11700"/>
                  </a:lnTo>
                  <a:lnTo>
                    <a:pt x="1104" y="11569"/>
                  </a:lnTo>
                  <a:lnTo>
                    <a:pt x="1155" y="11437"/>
                  </a:lnTo>
                  <a:lnTo>
                    <a:pt x="1214" y="11262"/>
                  </a:lnTo>
                  <a:lnTo>
                    <a:pt x="1265" y="11087"/>
                  </a:lnTo>
                  <a:lnTo>
                    <a:pt x="1308" y="10868"/>
                  </a:lnTo>
                  <a:lnTo>
                    <a:pt x="1350" y="10605"/>
                  </a:lnTo>
                  <a:lnTo>
                    <a:pt x="1393" y="10342"/>
                  </a:lnTo>
                  <a:lnTo>
                    <a:pt x="1452" y="9816"/>
                  </a:lnTo>
                  <a:lnTo>
                    <a:pt x="1503" y="9159"/>
                  </a:lnTo>
                  <a:lnTo>
                    <a:pt x="1545" y="8545"/>
                  </a:lnTo>
                  <a:lnTo>
                    <a:pt x="1571" y="7800"/>
                  </a:lnTo>
                  <a:lnTo>
                    <a:pt x="1579" y="7055"/>
                  </a:lnTo>
                  <a:lnTo>
                    <a:pt x="1579" y="6310"/>
                  </a:lnTo>
                  <a:lnTo>
                    <a:pt x="1571" y="5565"/>
                  </a:lnTo>
                  <a:lnTo>
                    <a:pt x="1545" y="4821"/>
                  </a:lnTo>
                  <a:lnTo>
                    <a:pt x="1512" y="4076"/>
                  </a:lnTo>
                  <a:lnTo>
                    <a:pt x="1452" y="3418"/>
                  </a:lnTo>
                  <a:lnTo>
                    <a:pt x="1393" y="2761"/>
                  </a:lnTo>
                  <a:lnTo>
                    <a:pt x="1308" y="2191"/>
                  </a:lnTo>
                  <a:lnTo>
                    <a:pt x="1223" y="1665"/>
                  </a:lnTo>
                  <a:lnTo>
                    <a:pt x="1121" y="1227"/>
                  </a:lnTo>
                  <a:lnTo>
                    <a:pt x="1062" y="1008"/>
                  </a:lnTo>
                  <a:lnTo>
                    <a:pt x="1002" y="877"/>
                  </a:lnTo>
                  <a:lnTo>
                    <a:pt x="943" y="701"/>
                  </a:lnTo>
                  <a:lnTo>
                    <a:pt x="866" y="526"/>
                  </a:lnTo>
                  <a:lnTo>
                    <a:pt x="730" y="307"/>
                  </a:lnTo>
                  <a:lnTo>
                    <a:pt x="586" y="176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5;p66">
              <a:extLst>
                <a:ext uri="{FF2B5EF4-FFF2-40B4-BE49-F238E27FC236}">
                  <a16:creationId xmlns:a16="http://schemas.microsoft.com/office/drawing/2014/main" id="{0E8F8D92-A303-4F51-8FCA-9DD9EE32B386}"/>
                </a:ext>
              </a:extLst>
            </p:cNvPr>
            <p:cNvSpPr/>
            <p:nvPr/>
          </p:nvSpPr>
          <p:spPr>
            <a:xfrm rot="10800000" flipH="1">
              <a:off x="2592065" y="7324540"/>
              <a:ext cx="23975" cy="30661"/>
            </a:xfrm>
            <a:custGeom>
              <a:avLst/>
              <a:gdLst/>
              <a:ahLst/>
              <a:cxnLst/>
              <a:rect l="l" t="t" r="r" b="b"/>
              <a:pathLst>
                <a:path w="2539" h="11262" extrusionOk="0">
                  <a:moveTo>
                    <a:pt x="1316" y="0"/>
                  </a:moveTo>
                  <a:lnTo>
                    <a:pt x="1155" y="44"/>
                  </a:lnTo>
                  <a:lnTo>
                    <a:pt x="1002" y="175"/>
                  </a:lnTo>
                  <a:lnTo>
                    <a:pt x="849" y="395"/>
                  </a:lnTo>
                  <a:lnTo>
                    <a:pt x="705" y="701"/>
                  </a:lnTo>
                  <a:lnTo>
                    <a:pt x="561" y="1139"/>
                  </a:lnTo>
                  <a:lnTo>
                    <a:pt x="433" y="1578"/>
                  </a:lnTo>
                  <a:lnTo>
                    <a:pt x="314" y="2147"/>
                  </a:lnTo>
                  <a:lnTo>
                    <a:pt x="255" y="2454"/>
                  </a:lnTo>
                  <a:lnTo>
                    <a:pt x="204" y="2761"/>
                  </a:lnTo>
                  <a:lnTo>
                    <a:pt x="162" y="3111"/>
                  </a:lnTo>
                  <a:lnTo>
                    <a:pt x="119" y="3462"/>
                  </a:lnTo>
                  <a:lnTo>
                    <a:pt x="77" y="3856"/>
                  </a:lnTo>
                  <a:lnTo>
                    <a:pt x="51" y="4207"/>
                  </a:lnTo>
                  <a:lnTo>
                    <a:pt x="26" y="4645"/>
                  </a:lnTo>
                  <a:lnTo>
                    <a:pt x="9" y="5039"/>
                  </a:lnTo>
                  <a:lnTo>
                    <a:pt x="0" y="5478"/>
                  </a:lnTo>
                  <a:lnTo>
                    <a:pt x="0" y="5916"/>
                  </a:lnTo>
                  <a:lnTo>
                    <a:pt x="9" y="6354"/>
                  </a:lnTo>
                  <a:lnTo>
                    <a:pt x="17" y="6792"/>
                  </a:lnTo>
                  <a:lnTo>
                    <a:pt x="43" y="7230"/>
                  </a:lnTo>
                  <a:lnTo>
                    <a:pt x="68" y="7669"/>
                  </a:lnTo>
                  <a:lnTo>
                    <a:pt x="94" y="8063"/>
                  </a:lnTo>
                  <a:lnTo>
                    <a:pt x="128" y="8501"/>
                  </a:lnTo>
                  <a:lnTo>
                    <a:pt x="170" y="8852"/>
                  </a:lnTo>
                  <a:lnTo>
                    <a:pt x="213" y="9202"/>
                  </a:lnTo>
                  <a:lnTo>
                    <a:pt x="263" y="9553"/>
                  </a:lnTo>
                  <a:lnTo>
                    <a:pt x="323" y="9816"/>
                  </a:lnTo>
                  <a:lnTo>
                    <a:pt x="382" y="10079"/>
                  </a:lnTo>
                  <a:lnTo>
                    <a:pt x="442" y="10342"/>
                  </a:lnTo>
                  <a:lnTo>
                    <a:pt x="510" y="10561"/>
                  </a:lnTo>
                  <a:lnTo>
                    <a:pt x="578" y="10736"/>
                  </a:lnTo>
                  <a:lnTo>
                    <a:pt x="654" y="10868"/>
                  </a:lnTo>
                  <a:lnTo>
                    <a:pt x="730" y="10999"/>
                  </a:lnTo>
                  <a:lnTo>
                    <a:pt x="807" y="11130"/>
                  </a:lnTo>
                  <a:lnTo>
                    <a:pt x="883" y="11174"/>
                  </a:lnTo>
                  <a:lnTo>
                    <a:pt x="968" y="11218"/>
                  </a:lnTo>
                  <a:lnTo>
                    <a:pt x="1045" y="11262"/>
                  </a:lnTo>
                  <a:lnTo>
                    <a:pt x="1130" y="11262"/>
                  </a:lnTo>
                  <a:lnTo>
                    <a:pt x="1206" y="11218"/>
                  </a:lnTo>
                  <a:lnTo>
                    <a:pt x="1359" y="11087"/>
                  </a:lnTo>
                  <a:lnTo>
                    <a:pt x="1512" y="10868"/>
                  </a:lnTo>
                  <a:lnTo>
                    <a:pt x="1656" y="10561"/>
                  </a:lnTo>
                  <a:lnTo>
                    <a:pt x="1792" y="10210"/>
                  </a:lnTo>
                  <a:lnTo>
                    <a:pt x="1919" y="9728"/>
                  </a:lnTo>
                  <a:lnTo>
                    <a:pt x="2030" y="9246"/>
                  </a:lnTo>
                  <a:lnTo>
                    <a:pt x="2140" y="8633"/>
                  </a:lnTo>
                  <a:lnTo>
                    <a:pt x="2233" y="7975"/>
                  </a:lnTo>
                  <a:lnTo>
                    <a:pt x="2242" y="7844"/>
                  </a:lnTo>
                  <a:lnTo>
                    <a:pt x="2250" y="7712"/>
                  </a:lnTo>
                  <a:lnTo>
                    <a:pt x="2250" y="7581"/>
                  </a:lnTo>
                  <a:lnTo>
                    <a:pt x="2242" y="7450"/>
                  </a:lnTo>
                  <a:lnTo>
                    <a:pt x="2225" y="7230"/>
                  </a:lnTo>
                  <a:lnTo>
                    <a:pt x="2182" y="7055"/>
                  </a:lnTo>
                  <a:lnTo>
                    <a:pt x="2131" y="6968"/>
                  </a:lnTo>
                  <a:lnTo>
                    <a:pt x="2089" y="6968"/>
                  </a:lnTo>
                  <a:lnTo>
                    <a:pt x="2063" y="7011"/>
                  </a:lnTo>
                  <a:lnTo>
                    <a:pt x="2038" y="7055"/>
                  </a:lnTo>
                  <a:lnTo>
                    <a:pt x="2013" y="7143"/>
                  </a:lnTo>
                  <a:lnTo>
                    <a:pt x="1996" y="7274"/>
                  </a:lnTo>
                  <a:lnTo>
                    <a:pt x="1919" y="7844"/>
                  </a:lnTo>
                  <a:lnTo>
                    <a:pt x="1826" y="8370"/>
                  </a:lnTo>
                  <a:lnTo>
                    <a:pt x="1724" y="8808"/>
                  </a:lnTo>
                  <a:lnTo>
                    <a:pt x="1605" y="9159"/>
                  </a:lnTo>
                  <a:lnTo>
                    <a:pt x="1486" y="9465"/>
                  </a:lnTo>
                  <a:lnTo>
                    <a:pt x="1359" y="9684"/>
                  </a:lnTo>
                  <a:lnTo>
                    <a:pt x="1223" y="9816"/>
                  </a:lnTo>
                  <a:lnTo>
                    <a:pt x="1087" y="9860"/>
                  </a:lnTo>
                  <a:lnTo>
                    <a:pt x="960" y="9860"/>
                  </a:lnTo>
                  <a:lnTo>
                    <a:pt x="832" y="9728"/>
                  </a:lnTo>
                  <a:lnTo>
                    <a:pt x="722" y="9553"/>
                  </a:lnTo>
                  <a:lnTo>
                    <a:pt x="620" y="9246"/>
                  </a:lnTo>
                  <a:lnTo>
                    <a:pt x="569" y="9071"/>
                  </a:lnTo>
                  <a:lnTo>
                    <a:pt x="527" y="8896"/>
                  </a:lnTo>
                  <a:lnTo>
                    <a:pt x="484" y="8677"/>
                  </a:lnTo>
                  <a:lnTo>
                    <a:pt x="442" y="8414"/>
                  </a:lnTo>
                  <a:lnTo>
                    <a:pt x="408" y="8151"/>
                  </a:lnTo>
                  <a:lnTo>
                    <a:pt x="374" y="7888"/>
                  </a:lnTo>
                  <a:lnTo>
                    <a:pt x="348" y="7581"/>
                  </a:lnTo>
                  <a:lnTo>
                    <a:pt x="323" y="7274"/>
                  </a:lnTo>
                  <a:lnTo>
                    <a:pt x="280" y="6573"/>
                  </a:lnTo>
                  <a:lnTo>
                    <a:pt x="272" y="6179"/>
                  </a:lnTo>
                  <a:lnTo>
                    <a:pt x="272" y="5828"/>
                  </a:lnTo>
                  <a:lnTo>
                    <a:pt x="272" y="5478"/>
                  </a:lnTo>
                  <a:lnTo>
                    <a:pt x="280" y="5127"/>
                  </a:lnTo>
                  <a:lnTo>
                    <a:pt x="297" y="4777"/>
                  </a:lnTo>
                  <a:lnTo>
                    <a:pt x="323" y="4426"/>
                  </a:lnTo>
                  <a:lnTo>
                    <a:pt x="348" y="4119"/>
                  </a:lnTo>
                  <a:lnTo>
                    <a:pt x="382" y="3856"/>
                  </a:lnTo>
                  <a:lnTo>
                    <a:pt x="459" y="3330"/>
                  </a:lnTo>
                  <a:lnTo>
                    <a:pt x="552" y="2892"/>
                  </a:lnTo>
                  <a:lnTo>
                    <a:pt x="646" y="2454"/>
                  </a:lnTo>
                  <a:lnTo>
                    <a:pt x="756" y="2147"/>
                  </a:lnTo>
                  <a:lnTo>
                    <a:pt x="866" y="1841"/>
                  </a:lnTo>
                  <a:lnTo>
                    <a:pt x="977" y="1621"/>
                  </a:lnTo>
                  <a:lnTo>
                    <a:pt x="1096" y="1490"/>
                  </a:lnTo>
                  <a:lnTo>
                    <a:pt x="1223" y="1402"/>
                  </a:lnTo>
                  <a:lnTo>
                    <a:pt x="1342" y="1359"/>
                  </a:lnTo>
                  <a:lnTo>
                    <a:pt x="1461" y="1402"/>
                  </a:lnTo>
                  <a:lnTo>
                    <a:pt x="1588" y="1534"/>
                  </a:lnTo>
                  <a:lnTo>
                    <a:pt x="1698" y="1709"/>
                  </a:lnTo>
                  <a:lnTo>
                    <a:pt x="1800" y="1972"/>
                  </a:lnTo>
                  <a:lnTo>
                    <a:pt x="1902" y="2279"/>
                  </a:lnTo>
                  <a:lnTo>
                    <a:pt x="1996" y="2629"/>
                  </a:lnTo>
                  <a:lnTo>
                    <a:pt x="2080" y="3068"/>
                  </a:lnTo>
                  <a:lnTo>
                    <a:pt x="2157" y="3506"/>
                  </a:lnTo>
                  <a:lnTo>
                    <a:pt x="2216" y="4032"/>
                  </a:lnTo>
                  <a:lnTo>
                    <a:pt x="2267" y="4557"/>
                  </a:lnTo>
                  <a:lnTo>
                    <a:pt x="2284" y="4689"/>
                  </a:lnTo>
                  <a:lnTo>
                    <a:pt x="2301" y="4820"/>
                  </a:lnTo>
                  <a:lnTo>
                    <a:pt x="2318" y="4908"/>
                  </a:lnTo>
                  <a:lnTo>
                    <a:pt x="2344" y="4952"/>
                  </a:lnTo>
                  <a:lnTo>
                    <a:pt x="2395" y="4996"/>
                  </a:lnTo>
                  <a:lnTo>
                    <a:pt x="2446" y="4996"/>
                  </a:lnTo>
                  <a:lnTo>
                    <a:pt x="2488" y="4864"/>
                  </a:lnTo>
                  <a:lnTo>
                    <a:pt x="2522" y="4689"/>
                  </a:lnTo>
                  <a:lnTo>
                    <a:pt x="2530" y="4601"/>
                  </a:lnTo>
                  <a:lnTo>
                    <a:pt x="2539" y="4470"/>
                  </a:lnTo>
                  <a:lnTo>
                    <a:pt x="2539" y="4338"/>
                  </a:lnTo>
                  <a:lnTo>
                    <a:pt x="2530" y="4207"/>
                  </a:lnTo>
                  <a:lnTo>
                    <a:pt x="2488" y="3769"/>
                  </a:lnTo>
                  <a:lnTo>
                    <a:pt x="2446" y="3374"/>
                  </a:lnTo>
                  <a:lnTo>
                    <a:pt x="2403" y="2980"/>
                  </a:lnTo>
                  <a:lnTo>
                    <a:pt x="2352" y="2629"/>
                  </a:lnTo>
                  <a:lnTo>
                    <a:pt x="2293" y="2279"/>
                  </a:lnTo>
                  <a:lnTo>
                    <a:pt x="2242" y="1972"/>
                  </a:lnTo>
                  <a:lnTo>
                    <a:pt x="2174" y="1665"/>
                  </a:lnTo>
                  <a:lnTo>
                    <a:pt x="2106" y="1359"/>
                  </a:lnTo>
                  <a:lnTo>
                    <a:pt x="2038" y="1096"/>
                  </a:lnTo>
                  <a:lnTo>
                    <a:pt x="1970" y="877"/>
                  </a:lnTo>
                  <a:lnTo>
                    <a:pt x="1894" y="657"/>
                  </a:lnTo>
                  <a:lnTo>
                    <a:pt x="1809" y="482"/>
                  </a:lnTo>
                  <a:lnTo>
                    <a:pt x="1732" y="351"/>
                  </a:lnTo>
                  <a:lnTo>
                    <a:pt x="1647" y="219"/>
                  </a:lnTo>
                  <a:lnTo>
                    <a:pt x="1563" y="88"/>
                  </a:lnTo>
                  <a:lnTo>
                    <a:pt x="1469" y="44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6;p66">
              <a:extLst>
                <a:ext uri="{FF2B5EF4-FFF2-40B4-BE49-F238E27FC236}">
                  <a16:creationId xmlns:a16="http://schemas.microsoft.com/office/drawing/2014/main" id="{0F69081F-E517-4503-8A9F-D6879BD30711}"/>
                </a:ext>
              </a:extLst>
            </p:cNvPr>
            <p:cNvSpPr/>
            <p:nvPr/>
          </p:nvSpPr>
          <p:spPr>
            <a:xfrm rot="10800000" flipH="1">
              <a:off x="2611706" y="7316545"/>
              <a:ext cx="15967" cy="30304"/>
            </a:xfrm>
            <a:custGeom>
              <a:avLst/>
              <a:gdLst/>
              <a:ahLst/>
              <a:cxnLst/>
              <a:rect l="l" t="t" r="r" b="b"/>
              <a:pathLst>
                <a:path w="1691" h="11131" extrusionOk="0">
                  <a:moveTo>
                    <a:pt x="773" y="1359"/>
                  </a:moveTo>
                  <a:lnTo>
                    <a:pt x="833" y="1403"/>
                  </a:lnTo>
                  <a:lnTo>
                    <a:pt x="883" y="1490"/>
                  </a:lnTo>
                  <a:lnTo>
                    <a:pt x="934" y="1622"/>
                  </a:lnTo>
                  <a:lnTo>
                    <a:pt x="985" y="1797"/>
                  </a:lnTo>
                  <a:lnTo>
                    <a:pt x="1079" y="2192"/>
                  </a:lnTo>
                  <a:lnTo>
                    <a:pt x="1164" y="2630"/>
                  </a:lnTo>
                  <a:lnTo>
                    <a:pt x="1240" y="3112"/>
                  </a:lnTo>
                  <a:lnTo>
                    <a:pt x="1300" y="3594"/>
                  </a:lnTo>
                  <a:lnTo>
                    <a:pt x="1350" y="4163"/>
                  </a:lnTo>
                  <a:lnTo>
                    <a:pt x="1393" y="4733"/>
                  </a:lnTo>
                  <a:lnTo>
                    <a:pt x="1418" y="5347"/>
                  </a:lnTo>
                  <a:lnTo>
                    <a:pt x="1427" y="5653"/>
                  </a:lnTo>
                  <a:lnTo>
                    <a:pt x="1427" y="5960"/>
                  </a:lnTo>
                  <a:lnTo>
                    <a:pt x="1418" y="6530"/>
                  </a:lnTo>
                  <a:lnTo>
                    <a:pt x="1393" y="7099"/>
                  </a:lnTo>
                  <a:lnTo>
                    <a:pt x="1359" y="7669"/>
                  </a:lnTo>
                  <a:lnTo>
                    <a:pt x="1317" y="8195"/>
                  </a:lnTo>
                  <a:lnTo>
                    <a:pt x="1274" y="8633"/>
                  </a:lnTo>
                  <a:lnTo>
                    <a:pt x="1215" y="9027"/>
                  </a:lnTo>
                  <a:lnTo>
                    <a:pt x="1181" y="9203"/>
                  </a:lnTo>
                  <a:lnTo>
                    <a:pt x="1138" y="9378"/>
                  </a:lnTo>
                  <a:lnTo>
                    <a:pt x="1096" y="9509"/>
                  </a:lnTo>
                  <a:lnTo>
                    <a:pt x="1053" y="9597"/>
                  </a:lnTo>
                  <a:lnTo>
                    <a:pt x="1011" y="9685"/>
                  </a:lnTo>
                  <a:lnTo>
                    <a:pt x="960" y="9729"/>
                  </a:lnTo>
                  <a:lnTo>
                    <a:pt x="867" y="9772"/>
                  </a:lnTo>
                  <a:lnTo>
                    <a:pt x="773" y="9685"/>
                  </a:lnTo>
                  <a:lnTo>
                    <a:pt x="680" y="9553"/>
                  </a:lnTo>
                  <a:lnTo>
                    <a:pt x="595" y="9334"/>
                  </a:lnTo>
                  <a:lnTo>
                    <a:pt x="510" y="9027"/>
                  </a:lnTo>
                  <a:lnTo>
                    <a:pt x="442" y="8677"/>
                  </a:lnTo>
                  <a:lnTo>
                    <a:pt x="391" y="8239"/>
                  </a:lnTo>
                  <a:lnTo>
                    <a:pt x="340" y="7757"/>
                  </a:lnTo>
                  <a:lnTo>
                    <a:pt x="306" y="7275"/>
                  </a:lnTo>
                  <a:lnTo>
                    <a:pt x="289" y="6793"/>
                  </a:lnTo>
                  <a:lnTo>
                    <a:pt x="272" y="6267"/>
                  </a:lnTo>
                  <a:lnTo>
                    <a:pt x="272" y="5653"/>
                  </a:lnTo>
                  <a:lnTo>
                    <a:pt x="281" y="5040"/>
                  </a:lnTo>
                  <a:lnTo>
                    <a:pt x="306" y="4470"/>
                  </a:lnTo>
                  <a:lnTo>
                    <a:pt x="340" y="3857"/>
                  </a:lnTo>
                  <a:lnTo>
                    <a:pt x="383" y="3287"/>
                  </a:lnTo>
                  <a:lnTo>
                    <a:pt x="425" y="2717"/>
                  </a:lnTo>
                  <a:lnTo>
                    <a:pt x="484" y="2192"/>
                  </a:lnTo>
                  <a:lnTo>
                    <a:pt x="535" y="1666"/>
                  </a:lnTo>
                  <a:lnTo>
                    <a:pt x="544" y="1578"/>
                  </a:lnTo>
                  <a:lnTo>
                    <a:pt x="603" y="1447"/>
                  </a:lnTo>
                  <a:lnTo>
                    <a:pt x="663" y="1359"/>
                  </a:lnTo>
                  <a:close/>
                  <a:moveTo>
                    <a:pt x="688" y="1"/>
                  </a:moveTo>
                  <a:lnTo>
                    <a:pt x="620" y="44"/>
                  </a:lnTo>
                  <a:lnTo>
                    <a:pt x="552" y="88"/>
                  </a:lnTo>
                  <a:lnTo>
                    <a:pt x="476" y="220"/>
                  </a:lnTo>
                  <a:lnTo>
                    <a:pt x="408" y="395"/>
                  </a:lnTo>
                  <a:lnTo>
                    <a:pt x="383" y="483"/>
                  </a:lnTo>
                  <a:lnTo>
                    <a:pt x="366" y="570"/>
                  </a:lnTo>
                  <a:lnTo>
                    <a:pt x="349" y="702"/>
                  </a:lnTo>
                  <a:lnTo>
                    <a:pt x="345" y="758"/>
                  </a:lnTo>
                  <a:lnTo>
                    <a:pt x="323" y="833"/>
                  </a:lnTo>
                  <a:lnTo>
                    <a:pt x="306" y="965"/>
                  </a:lnTo>
                  <a:lnTo>
                    <a:pt x="230" y="1710"/>
                  </a:lnTo>
                  <a:lnTo>
                    <a:pt x="153" y="2542"/>
                  </a:lnTo>
                  <a:lnTo>
                    <a:pt x="94" y="3375"/>
                  </a:lnTo>
                  <a:lnTo>
                    <a:pt x="43" y="4207"/>
                  </a:lnTo>
                  <a:lnTo>
                    <a:pt x="17" y="5084"/>
                  </a:lnTo>
                  <a:lnTo>
                    <a:pt x="9" y="5478"/>
                  </a:lnTo>
                  <a:lnTo>
                    <a:pt x="0" y="5916"/>
                  </a:lnTo>
                  <a:lnTo>
                    <a:pt x="9" y="6354"/>
                  </a:lnTo>
                  <a:lnTo>
                    <a:pt x="17" y="6793"/>
                  </a:lnTo>
                  <a:lnTo>
                    <a:pt x="34" y="7231"/>
                  </a:lnTo>
                  <a:lnTo>
                    <a:pt x="51" y="7669"/>
                  </a:lnTo>
                  <a:lnTo>
                    <a:pt x="102" y="8370"/>
                  </a:lnTo>
                  <a:lnTo>
                    <a:pt x="162" y="8984"/>
                  </a:lnTo>
                  <a:lnTo>
                    <a:pt x="247" y="9553"/>
                  </a:lnTo>
                  <a:lnTo>
                    <a:pt x="332" y="10035"/>
                  </a:lnTo>
                  <a:lnTo>
                    <a:pt x="442" y="10430"/>
                  </a:lnTo>
                  <a:lnTo>
                    <a:pt x="493" y="10605"/>
                  </a:lnTo>
                  <a:lnTo>
                    <a:pt x="552" y="10780"/>
                  </a:lnTo>
                  <a:lnTo>
                    <a:pt x="620" y="10912"/>
                  </a:lnTo>
                  <a:lnTo>
                    <a:pt x="680" y="10999"/>
                  </a:lnTo>
                  <a:lnTo>
                    <a:pt x="748" y="11087"/>
                  </a:lnTo>
                  <a:lnTo>
                    <a:pt x="824" y="11131"/>
                  </a:lnTo>
                  <a:lnTo>
                    <a:pt x="968" y="11131"/>
                  </a:lnTo>
                  <a:lnTo>
                    <a:pt x="1036" y="11043"/>
                  </a:lnTo>
                  <a:lnTo>
                    <a:pt x="1104" y="10956"/>
                  </a:lnTo>
                  <a:lnTo>
                    <a:pt x="1164" y="10868"/>
                  </a:lnTo>
                  <a:lnTo>
                    <a:pt x="1223" y="10693"/>
                  </a:lnTo>
                  <a:lnTo>
                    <a:pt x="1274" y="10517"/>
                  </a:lnTo>
                  <a:lnTo>
                    <a:pt x="1333" y="10298"/>
                  </a:lnTo>
                  <a:lnTo>
                    <a:pt x="1376" y="10079"/>
                  </a:lnTo>
                  <a:lnTo>
                    <a:pt x="1427" y="9816"/>
                  </a:lnTo>
                  <a:lnTo>
                    <a:pt x="1503" y="9247"/>
                  </a:lnTo>
                  <a:lnTo>
                    <a:pt x="1571" y="8633"/>
                  </a:lnTo>
                  <a:lnTo>
                    <a:pt x="1622" y="7932"/>
                  </a:lnTo>
                  <a:lnTo>
                    <a:pt x="1665" y="7187"/>
                  </a:lnTo>
                  <a:lnTo>
                    <a:pt x="1690" y="6398"/>
                  </a:lnTo>
                  <a:lnTo>
                    <a:pt x="1690" y="5960"/>
                  </a:lnTo>
                  <a:lnTo>
                    <a:pt x="1690" y="5566"/>
                  </a:lnTo>
                  <a:lnTo>
                    <a:pt x="1690" y="5171"/>
                  </a:lnTo>
                  <a:lnTo>
                    <a:pt x="1673" y="4777"/>
                  </a:lnTo>
                  <a:lnTo>
                    <a:pt x="1656" y="4426"/>
                  </a:lnTo>
                  <a:lnTo>
                    <a:pt x="1631" y="4076"/>
                  </a:lnTo>
                  <a:lnTo>
                    <a:pt x="1571" y="3375"/>
                  </a:lnTo>
                  <a:lnTo>
                    <a:pt x="1503" y="2674"/>
                  </a:lnTo>
                  <a:lnTo>
                    <a:pt x="1418" y="2060"/>
                  </a:lnTo>
                  <a:lnTo>
                    <a:pt x="1325" y="1490"/>
                  </a:lnTo>
                  <a:lnTo>
                    <a:pt x="1215" y="965"/>
                  </a:lnTo>
                  <a:lnTo>
                    <a:pt x="1155" y="745"/>
                  </a:lnTo>
                  <a:lnTo>
                    <a:pt x="1096" y="526"/>
                  </a:lnTo>
                  <a:lnTo>
                    <a:pt x="1036" y="351"/>
                  </a:lnTo>
                  <a:lnTo>
                    <a:pt x="968" y="220"/>
                  </a:lnTo>
                  <a:lnTo>
                    <a:pt x="900" y="132"/>
                  </a:lnTo>
                  <a:lnTo>
                    <a:pt x="833" y="44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7;p66">
              <a:extLst>
                <a:ext uri="{FF2B5EF4-FFF2-40B4-BE49-F238E27FC236}">
                  <a16:creationId xmlns:a16="http://schemas.microsoft.com/office/drawing/2014/main" id="{A737A89F-7E09-42A1-854D-4C0DD46C36C9}"/>
                </a:ext>
              </a:extLst>
            </p:cNvPr>
            <p:cNvSpPr/>
            <p:nvPr/>
          </p:nvSpPr>
          <p:spPr>
            <a:xfrm rot="10800000" flipH="1">
              <a:off x="2604973" y="7365109"/>
              <a:ext cx="21652" cy="26370"/>
            </a:xfrm>
            <a:custGeom>
              <a:avLst/>
              <a:gdLst/>
              <a:ahLst/>
              <a:cxnLst/>
              <a:rect l="l" t="t" r="r" b="b"/>
              <a:pathLst>
                <a:path w="2293" h="9686" extrusionOk="0">
                  <a:moveTo>
                    <a:pt x="1248" y="1"/>
                  </a:moveTo>
                  <a:lnTo>
                    <a:pt x="1104" y="45"/>
                  </a:lnTo>
                  <a:lnTo>
                    <a:pt x="951" y="132"/>
                  </a:lnTo>
                  <a:lnTo>
                    <a:pt x="798" y="308"/>
                  </a:lnTo>
                  <a:lnTo>
                    <a:pt x="646" y="571"/>
                  </a:lnTo>
                  <a:lnTo>
                    <a:pt x="501" y="921"/>
                  </a:lnTo>
                  <a:lnTo>
                    <a:pt x="433" y="1096"/>
                  </a:lnTo>
                  <a:lnTo>
                    <a:pt x="374" y="1315"/>
                  </a:lnTo>
                  <a:lnTo>
                    <a:pt x="314" y="1578"/>
                  </a:lnTo>
                  <a:lnTo>
                    <a:pt x="255" y="1841"/>
                  </a:lnTo>
                  <a:lnTo>
                    <a:pt x="204" y="2104"/>
                  </a:lnTo>
                  <a:lnTo>
                    <a:pt x="162" y="2411"/>
                  </a:lnTo>
                  <a:lnTo>
                    <a:pt x="128" y="2718"/>
                  </a:lnTo>
                  <a:lnTo>
                    <a:pt x="94" y="3068"/>
                  </a:lnTo>
                  <a:lnTo>
                    <a:pt x="68" y="3419"/>
                  </a:lnTo>
                  <a:lnTo>
                    <a:pt x="43" y="3769"/>
                  </a:lnTo>
                  <a:lnTo>
                    <a:pt x="9" y="4558"/>
                  </a:lnTo>
                  <a:lnTo>
                    <a:pt x="0" y="5347"/>
                  </a:lnTo>
                  <a:lnTo>
                    <a:pt x="0" y="5741"/>
                  </a:lnTo>
                  <a:lnTo>
                    <a:pt x="9" y="6136"/>
                  </a:lnTo>
                  <a:lnTo>
                    <a:pt x="17" y="6486"/>
                  </a:lnTo>
                  <a:lnTo>
                    <a:pt x="43" y="6881"/>
                  </a:lnTo>
                  <a:lnTo>
                    <a:pt x="60" y="7231"/>
                  </a:lnTo>
                  <a:lnTo>
                    <a:pt x="94" y="7582"/>
                  </a:lnTo>
                  <a:lnTo>
                    <a:pt x="128" y="7888"/>
                  </a:lnTo>
                  <a:lnTo>
                    <a:pt x="170" y="8151"/>
                  </a:lnTo>
                  <a:lnTo>
                    <a:pt x="221" y="8458"/>
                  </a:lnTo>
                  <a:lnTo>
                    <a:pt x="280" y="8721"/>
                  </a:lnTo>
                  <a:lnTo>
                    <a:pt x="348" y="8940"/>
                  </a:lnTo>
                  <a:lnTo>
                    <a:pt x="408" y="9159"/>
                  </a:lnTo>
                  <a:lnTo>
                    <a:pt x="476" y="9291"/>
                  </a:lnTo>
                  <a:lnTo>
                    <a:pt x="552" y="9422"/>
                  </a:lnTo>
                  <a:lnTo>
                    <a:pt x="629" y="9554"/>
                  </a:lnTo>
                  <a:lnTo>
                    <a:pt x="705" y="9597"/>
                  </a:lnTo>
                  <a:lnTo>
                    <a:pt x="858" y="9685"/>
                  </a:lnTo>
                  <a:lnTo>
                    <a:pt x="1011" y="9685"/>
                  </a:lnTo>
                  <a:lnTo>
                    <a:pt x="1163" y="9641"/>
                  </a:lnTo>
                  <a:lnTo>
                    <a:pt x="1316" y="9510"/>
                  </a:lnTo>
                  <a:lnTo>
                    <a:pt x="1461" y="9335"/>
                  </a:lnTo>
                  <a:lnTo>
                    <a:pt x="1596" y="9115"/>
                  </a:lnTo>
                  <a:lnTo>
                    <a:pt x="1732" y="8809"/>
                  </a:lnTo>
                  <a:lnTo>
                    <a:pt x="1860" y="8414"/>
                  </a:lnTo>
                  <a:lnTo>
                    <a:pt x="1919" y="8195"/>
                  </a:lnTo>
                  <a:lnTo>
                    <a:pt x="1970" y="7932"/>
                  </a:lnTo>
                  <a:lnTo>
                    <a:pt x="2021" y="7669"/>
                  </a:lnTo>
                  <a:lnTo>
                    <a:pt x="2063" y="7406"/>
                  </a:lnTo>
                  <a:lnTo>
                    <a:pt x="2106" y="7100"/>
                  </a:lnTo>
                  <a:lnTo>
                    <a:pt x="2140" y="6749"/>
                  </a:lnTo>
                  <a:lnTo>
                    <a:pt x="2174" y="6399"/>
                  </a:lnTo>
                  <a:lnTo>
                    <a:pt x="2191" y="6004"/>
                  </a:lnTo>
                  <a:lnTo>
                    <a:pt x="2199" y="5873"/>
                  </a:lnTo>
                  <a:lnTo>
                    <a:pt x="2199" y="5741"/>
                  </a:lnTo>
                  <a:lnTo>
                    <a:pt x="2191" y="5610"/>
                  </a:lnTo>
                  <a:lnTo>
                    <a:pt x="2174" y="5478"/>
                  </a:lnTo>
                  <a:lnTo>
                    <a:pt x="2140" y="5303"/>
                  </a:lnTo>
                  <a:lnTo>
                    <a:pt x="2097" y="5172"/>
                  </a:lnTo>
                  <a:lnTo>
                    <a:pt x="2046" y="5172"/>
                  </a:lnTo>
                  <a:lnTo>
                    <a:pt x="2004" y="5215"/>
                  </a:lnTo>
                  <a:lnTo>
                    <a:pt x="1979" y="5303"/>
                  </a:lnTo>
                  <a:lnTo>
                    <a:pt x="1962" y="5391"/>
                  </a:lnTo>
                  <a:lnTo>
                    <a:pt x="1945" y="5522"/>
                  </a:lnTo>
                  <a:lnTo>
                    <a:pt x="1936" y="5654"/>
                  </a:lnTo>
                  <a:lnTo>
                    <a:pt x="1919" y="6004"/>
                  </a:lnTo>
                  <a:lnTo>
                    <a:pt x="1885" y="6267"/>
                  </a:lnTo>
                  <a:lnTo>
                    <a:pt x="1851" y="6574"/>
                  </a:lnTo>
                  <a:lnTo>
                    <a:pt x="1817" y="6793"/>
                  </a:lnTo>
                  <a:lnTo>
                    <a:pt x="1775" y="7056"/>
                  </a:lnTo>
                  <a:lnTo>
                    <a:pt x="1724" y="7231"/>
                  </a:lnTo>
                  <a:lnTo>
                    <a:pt x="1673" y="7406"/>
                  </a:lnTo>
                  <a:lnTo>
                    <a:pt x="1613" y="7582"/>
                  </a:lnTo>
                  <a:lnTo>
                    <a:pt x="1495" y="7845"/>
                  </a:lnTo>
                  <a:lnTo>
                    <a:pt x="1367" y="8064"/>
                  </a:lnTo>
                  <a:lnTo>
                    <a:pt x="1240" y="8195"/>
                  </a:lnTo>
                  <a:lnTo>
                    <a:pt x="1121" y="8283"/>
                  </a:lnTo>
                  <a:lnTo>
                    <a:pt x="1011" y="8327"/>
                  </a:lnTo>
                  <a:lnTo>
                    <a:pt x="900" y="8327"/>
                  </a:lnTo>
                  <a:lnTo>
                    <a:pt x="781" y="8283"/>
                  </a:lnTo>
                  <a:lnTo>
                    <a:pt x="663" y="8151"/>
                  </a:lnTo>
                  <a:lnTo>
                    <a:pt x="552" y="7976"/>
                  </a:lnTo>
                  <a:lnTo>
                    <a:pt x="501" y="7845"/>
                  </a:lnTo>
                  <a:lnTo>
                    <a:pt x="459" y="7713"/>
                  </a:lnTo>
                  <a:lnTo>
                    <a:pt x="416" y="7538"/>
                  </a:lnTo>
                  <a:lnTo>
                    <a:pt x="374" y="7319"/>
                  </a:lnTo>
                  <a:lnTo>
                    <a:pt x="340" y="7100"/>
                  </a:lnTo>
                  <a:lnTo>
                    <a:pt x="314" y="6793"/>
                  </a:lnTo>
                  <a:lnTo>
                    <a:pt x="297" y="6530"/>
                  </a:lnTo>
                  <a:lnTo>
                    <a:pt x="280" y="6223"/>
                  </a:lnTo>
                  <a:lnTo>
                    <a:pt x="272" y="5917"/>
                  </a:lnTo>
                  <a:lnTo>
                    <a:pt x="272" y="5610"/>
                  </a:lnTo>
                  <a:lnTo>
                    <a:pt x="280" y="4996"/>
                  </a:lnTo>
                  <a:lnTo>
                    <a:pt x="297" y="4383"/>
                  </a:lnTo>
                  <a:lnTo>
                    <a:pt x="323" y="3857"/>
                  </a:lnTo>
                  <a:lnTo>
                    <a:pt x="365" y="3375"/>
                  </a:lnTo>
                  <a:lnTo>
                    <a:pt x="391" y="3112"/>
                  </a:lnTo>
                  <a:lnTo>
                    <a:pt x="425" y="2937"/>
                  </a:lnTo>
                  <a:lnTo>
                    <a:pt x="459" y="2718"/>
                  </a:lnTo>
                  <a:lnTo>
                    <a:pt x="501" y="2542"/>
                  </a:lnTo>
                  <a:lnTo>
                    <a:pt x="603" y="2192"/>
                  </a:lnTo>
                  <a:lnTo>
                    <a:pt x="705" y="1929"/>
                  </a:lnTo>
                  <a:lnTo>
                    <a:pt x="824" y="1710"/>
                  </a:lnTo>
                  <a:lnTo>
                    <a:pt x="943" y="1535"/>
                  </a:lnTo>
                  <a:lnTo>
                    <a:pt x="1070" y="1447"/>
                  </a:lnTo>
                  <a:lnTo>
                    <a:pt x="1189" y="1359"/>
                  </a:lnTo>
                  <a:lnTo>
                    <a:pt x="1308" y="1359"/>
                  </a:lnTo>
                  <a:lnTo>
                    <a:pt x="1427" y="1447"/>
                  </a:lnTo>
                  <a:lnTo>
                    <a:pt x="1529" y="1578"/>
                  </a:lnTo>
                  <a:lnTo>
                    <a:pt x="1622" y="1710"/>
                  </a:lnTo>
                  <a:lnTo>
                    <a:pt x="1707" y="1929"/>
                  </a:lnTo>
                  <a:lnTo>
                    <a:pt x="1792" y="2192"/>
                  </a:lnTo>
                  <a:lnTo>
                    <a:pt x="1868" y="2542"/>
                  </a:lnTo>
                  <a:lnTo>
                    <a:pt x="1936" y="2893"/>
                  </a:lnTo>
                  <a:lnTo>
                    <a:pt x="1996" y="3287"/>
                  </a:lnTo>
                  <a:lnTo>
                    <a:pt x="2046" y="3769"/>
                  </a:lnTo>
                  <a:lnTo>
                    <a:pt x="2063" y="3901"/>
                  </a:lnTo>
                  <a:lnTo>
                    <a:pt x="2080" y="3989"/>
                  </a:lnTo>
                  <a:lnTo>
                    <a:pt x="2097" y="4076"/>
                  </a:lnTo>
                  <a:lnTo>
                    <a:pt x="2123" y="4120"/>
                  </a:lnTo>
                  <a:lnTo>
                    <a:pt x="2174" y="4120"/>
                  </a:lnTo>
                  <a:lnTo>
                    <a:pt x="2216" y="4032"/>
                  </a:lnTo>
                  <a:lnTo>
                    <a:pt x="2259" y="3857"/>
                  </a:lnTo>
                  <a:lnTo>
                    <a:pt x="2284" y="3638"/>
                  </a:lnTo>
                  <a:lnTo>
                    <a:pt x="2293" y="3506"/>
                  </a:lnTo>
                  <a:lnTo>
                    <a:pt x="2293" y="3375"/>
                  </a:lnTo>
                  <a:lnTo>
                    <a:pt x="2284" y="3200"/>
                  </a:lnTo>
                  <a:lnTo>
                    <a:pt x="2276" y="3068"/>
                  </a:lnTo>
                  <a:lnTo>
                    <a:pt x="2242" y="2718"/>
                  </a:lnTo>
                  <a:lnTo>
                    <a:pt x="2199" y="2367"/>
                  </a:lnTo>
                  <a:lnTo>
                    <a:pt x="2148" y="2017"/>
                  </a:lnTo>
                  <a:lnTo>
                    <a:pt x="2097" y="1754"/>
                  </a:lnTo>
                  <a:lnTo>
                    <a:pt x="2046" y="1447"/>
                  </a:lnTo>
                  <a:lnTo>
                    <a:pt x="1987" y="1228"/>
                  </a:lnTo>
                  <a:lnTo>
                    <a:pt x="1919" y="965"/>
                  </a:lnTo>
                  <a:lnTo>
                    <a:pt x="1851" y="790"/>
                  </a:lnTo>
                  <a:lnTo>
                    <a:pt x="1783" y="614"/>
                  </a:lnTo>
                  <a:lnTo>
                    <a:pt x="1715" y="439"/>
                  </a:lnTo>
                  <a:lnTo>
                    <a:pt x="1563" y="176"/>
                  </a:lnTo>
                  <a:lnTo>
                    <a:pt x="1410" y="45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8;p66">
              <a:extLst>
                <a:ext uri="{FF2B5EF4-FFF2-40B4-BE49-F238E27FC236}">
                  <a16:creationId xmlns:a16="http://schemas.microsoft.com/office/drawing/2014/main" id="{CCCC6471-50A0-40E9-B41E-68EEB17E90B4}"/>
                </a:ext>
              </a:extLst>
            </p:cNvPr>
            <p:cNvSpPr/>
            <p:nvPr/>
          </p:nvSpPr>
          <p:spPr>
            <a:xfrm rot="10800000" flipH="1">
              <a:off x="2621809" y="7355089"/>
              <a:ext cx="15797" cy="33165"/>
            </a:xfrm>
            <a:custGeom>
              <a:avLst/>
              <a:gdLst/>
              <a:ahLst/>
              <a:cxnLst/>
              <a:rect l="l" t="t" r="r" b="b"/>
              <a:pathLst>
                <a:path w="1673" h="12182" extrusionOk="0">
                  <a:moveTo>
                    <a:pt x="722" y="0"/>
                  </a:moveTo>
                  <a:lnTo>
                    <a:pt x="697" y="44"/>
                  </a:lnTo>
                  <a:lnTo>
                    <a:pt x="680" y="88"/>
                  </a:lnTo>
                  <a:lnTo>
                    <a:pt x="663" y="175"/>
                  </a:lnTo>
                  <a:lnTo>
                    <a:pt x="637" y="394"/>
                  </a:lnTo>
                  <a:lnTo>
                    <a:pt x="629" y="657"/>
                  </a:lnTo>
                  <a:lnTo>
                    <a:pt x="637" y="920"/>
                  </a:lnTo>
                  <a:lnTo>
                    <a:pt x="663" y="1139"/>
                  </a:lnTo>
                  <a:lnTo>
                    <a:pt x="680" y="1227"/>
                  </a:lnTo>
                  <a:lnTo>
                    <a:pt x="697" y="1315"/>
                  </a:lnTo>
                  <a:lnTo>
                    <a:pt x="722" y="1358"/>
                  </a:lnTo>
                  <a:lnTo>
                    <a:pt x="756" y="1358"/>
                  </a:lnTo>
                  <a:lnTo>
                    <a:pt x="815" y="1402"/>
                  </a:lnTo>
                  <a:lnTo>
                    <a:pt x="875" y="1490"/>
                  </a:lnTo>
                  <a:lnTo>
                    <a:pt x="926" y="1578"/>
                  </a:lnTo>
                  <a:lnTo>
                    <a:pt x="977" y="1709"/>
                  </a:lnTo>
                  <a:lnTo>
                    <a:pt x="1019" y="1840"/>
                  </a:lnTo>
                  <a:lnTo>
                    <a:pt x="1070" y="2060"/>
                  </a:lnTo>
                  <a:lnTo>
                    <a:pt x="1147" y="2498"/>
                  </a:lnTo>
                  <a:lnTo>
                    <a:pt x="1223" y="2980"/>
                  </a:lnTo>
                  <a:lnTo>
                    <a:pt x="1282" y="3506"/>
                  </a:lnTo>
                  <a:lnTo>
                    <a:pt x="1325" y="4075"/>
                  </a:lnTo>
                  <a:lnTo>
                    <a:pt x="1359" y="4601"/>
                  </a:lnTo>
                  <a:lnTo>
                    <a:pt x="1384" y="5127"/>
                  </a:lnTo>
                  <a:lnTo>
                    <a:pt x="1393" y="5653"/>
                  </a:lnTo>
                  <a:lnTo>
                    <a:pt x="1401" y="6179"/>
                  </a:lnTo>
                  <a:lnTo>
                    <a:pt x="1401" y="6704"/>
                  </a:lnTo>
                  <a:lnTo>
                    <a:pt x="1393" y="7230"/>
                  </a:lnTo>
                  <a:lnTo>
                    <a:pt x="1376" y="7756"/>
                  </a:lnTo>
                  <a:lnTo>
                    <a:pt x="1350" y="8282"/>
                  </a:lnTo>
                  <a:lnTo>
                    <a:pt x="1316" y="8764"/>
                  </a:lnTo>
                  <a:lnTo>
                    <a:pt x="1274" y="9246"/>
                  </a:lnTo>
                  <a:lnTo>
                    <a:pt x="1223" y="9684"/>
                  </a:lnTo>
                  <a:lnTo>
                    <a:pt x="1163" y="10079"/>
                  </a:lnTo>
                  <a:lnTo>
                    <a:pt x="1087" y="10429"/>
                  </a:lnTo>
                  <a:lnTo>
                    <a:pt x="1045" y="10604"/>
                  </a:lnTo>
                  <a:lnTo>
                    <a:pt x="994" y="10692"/>
                  </a:lnTo>
                  <a:lnTo>
                    <a:pt x="951" y="10780"/>
                  </a:lnTo>
                  <a:lnTo>
                    <a:pt x="909" y="10780"/>
                  </a:lnTo>
                  <a:lnTo>
                    <a:pt x="866" y="10736"/>
                  </a:lnTo>
                  <a:lnTo>
                    <a:pt x="815" y="10692"/>
                  </a:lnTo>
                  <a:lnTo>
                    <a:pt x="722" y="10517"/>
                  </a:lnTo>
                  <a:lnTo>
                    <a:pt x="620" y="10210"/>
                  </a:lnTo>
                  <a:lnTo>
                    <a:pt x="535" y="9860"/>
                  </a:lnTo>
                  <a:lnTo>
                    <a:pt x="467" y="9465"/>
                  </a:lnTo>
                  <a:lnTo>
                    <a:pt x="399" y="9071"/>
                  </a:lnTo>
                  <a:lnTo>
                    <a:pt x="348" y="8589"/>
                  </a:lnTo>
                  <a:lnTo>
                    <a:pt x="314" y="8063"/>
                  </a:lnTo>
                  <a:lnTo>
                    <a:pt x="289" y="7537"/>
                  </a:lnTo>
                  <a:lnTo>
                    <a:pt x="272" y="6924"/>
                  </a:lnTo>
                  <a:lnTo>
                    <a:pt x="272" y="6398"/>
                  </a:lnTo>
                  <a:lnTo>
                    <a:pt x="280" y="5828"/>
                  </a:lnTo>
                  <a:lnTo>
                    <a:pt x="297" y="5302"/>
                  </a:lnTo>
                  <a:lnTo>
                    <a:pt x="323" y="4820"/>
                  </a:lnTo>
                  <a:lnTo>
                    <a:pt x="357" y="4294"/>
                  </a:lnTo>
                  <a:lnTo>
                    <a:pt x="399" y="3812"/>
                  </a:lnTo>
                  <a:lnTo>
                    <a:pt x="450" y="3330"/>
                  </a:lnTo>
                  <a:lnTo>
                    <a:pt x="510" y="2892"/>
                  </a:lnTo>
                  <a:lnTo>
                    <a:pt x="527" y="2761"/>
                  </a:lnTo>
                  <a:lnTo>
                    <a:pt x="527" y="2629"/>
                  </a:lnTo>
                  <a:lnTo>
                    <a:pt x="535" y="2498"/>
                  </a:lnTo>
                  <a:lnTo>
                    <a:pt x="527" y="2366"/>
                  </a:lnTo>
                  <a:lnTo>
                    <a:pt x="510" y="2147"/>
                  </a:lnTo>
                  <a:lnTo>
                    <a:pt x="467" y="1972"/>
                  </a:lnTo>
                  <a:lnTo>
                    <a:pt x="425" y="1884"/>
                  </a:lnTo>
                  <a:lnTo>
                    <a:pt x="365" y="1884"/>
                  </a:lnTo>
                  <a:lnTo>
                    <a:pt x="340" y="1928"/>
                  </a:lnTo>
                  <a:lnTo>
                    <a:pt x="323" y="1972"/>
                  </a:lnTo>
                  <a:lnTo>
                    <a:pt x="297" y="2060"/>
                  </a:lnTo>
                  <a:lnTo>
                    <a:pt x="272" y="2191"/>
                  </a:lnTo>
                  <a:lnTo>
                    <a:pt x="187" y="2848"/>
                  </a:lnTo>
                  <a:lnTo>
                    <a:pt x="119" y="3593"/>
                  </a:lnTo>
                  <a:lnTo>
                    <a:pt x="68" y="4382"/>
                  </a:lnTo>
                  <a:lnTo>
                    <a:pt x="26" y="5171"/>
                  </a:lnTo>
                  <a:lnTo>
                    <a:pt x="9" y="5960"/>
                  </a:lnTo>
                  <a:lnTo>
                    <a:pt x="0" y="6792"/>
                  </a:lnTo>
                  <a:lnTo>
                    <a:pt x="17" y="7581"/>
                  </a:lnTo>
                  <a:lnTo>
                    <a:pt x="51" y="8413"/>
                  </a:lnTo>
                  <a:lnTo>
                    <a:pt x="102" y="9071"/>
                  </a:lnTo>
                  <a:lnTo>
                    <a:pt x="162" y="9728"/>
                  </a:lnTo>
                  <a:lnTo>
                    <a:pt x="247" y="10298"/>
                  </a:lnTo>
                  <a:lnTo>
                    <a:pt x="340" y="10867"/>
                  </a:lnTo>
                  <a:lnTo>
                    <a:pt x="450" y="11306"/>
                  </a:lnTo>
                  <a:lnTo>
                    <a:pt x="510" y="11525"/>
                  </a:lnTo>
                  <a:lnTo>
                    <a:pt x="569" y="11700"/>
                  </a:lnTo>
                  <a:lnTo>
                    <a:pt x="637" y="11875"/>
                  </a:lnTo>
                  <a:lnTo>
                    <a:pt x="705" y="12007"/>
                  </a:lnTo>
                  <a:lnTo>
                    <a:pt x="773" y="12094"/>
                  </a:lnTo>
                  <a:lnTo>
                    <a:pt x="841" y="12182"/>
                  </a:lnTo>
                  <a:lnTo>
                    <a:pt x="977" y="12182"/>
                  </a:lnTo>
                  <a:lnTo>
                    <a:pt x="1036" y="12094"/>
                  </a:lnTo>
                  <a:lnTo>
                    <a:pt x="1104" y="12007"/>
                  </a:lnTo>
                  <a:lnTo>
                    <a:pt x="1163" y="11875"/>
                  </a:lnTo>
                  <a:lnTo>
                    <a:pt x="1214" y="11700"/>
                  </a:lnTo>
                  <a:lnTo>
                    <a:pt x="1265" y="11481"/>
                  </a:lnTo>
                  <a:lnTo>
                    <a:pt x="1316" y="11262"/>
                  </a:lnTo>
                  <a:lnTo>
                    <a:pt x="1410" y="10736"/>
                  </a:lnTo>
                  <a:lnTo>
                    <a:pt x="1486" y="10122"/>
                  </a:lnTo>
                  <a:lnTo>
                    <a:pt x="1546" y="9509"/>
                  </a:lnTo>
                  <a:lnTo>
                    <a:pt x="1588" y="8895"/>
                  </a:lnTo>
                  <a:lnTo>
                    <a:pt x="1630" y="8238"/>
                  </a:lnTo>
                  <a:lnTo>
                    <a:pt x="1656" y="7537"/>
                  </a:lnTo>
                  <a:lnTo>
                    <a:pt x="1664" y="6836"/>
                  </a:lnTo>
                  <a:lnTo>
                    <a:pt x="1673" y="6135"/>
                  </a:lnTo>
                  <a:lnTo>
                    <a:pt x="1656" y="5434"/>
                  </a:lnTo>
                  <a:lnTo>
                    <a:pt x="1639" y="4733"/>
                  </a:lnTo>
                  <a:lnTo>
                    <a:pt x="1605" y="4031"/>
                  </a:lnTo>
                  <a:lnTo>
                    <a:pt x="1563" y="3374"/>
                  </a:lnTo>
                  <a:lnTo>
                    <a:pt x="1503" y="2717"/>
                  </a:lnTo>
                  <a:lnTo>
                    <a:pt x="1427" y="2147"/>
                  </a:lnTo>
                  <a:lnTo>
                    <a:pt x="1342" y="1578"/>
                  </a:lnTo>
                  <a:lnTo>
                    <a:pt x="1248" y="1052"/>
                  </a:lnTo>
                  <a:lnTo>
                    <a:pt x="1197" y="833"/>
                  </a:lnTo>
                  <a:lnTo>
                    <a:pt x="1138" y="657"/>
                  </a:lnTo>
                  <a:lnTo>
                    <a:pt x="1087" y="438"/>
                  </a:lnTo>
                  <a:lnTo>
                    <a:pt x="1019" y="307"/>
                  </a:lnTo>
                  <a:lnTo>
                    <a:pt x="960" y="175"/>
                  </a:lnTo>
                  <a:lnTo>
                    <a:pt x="892" y="8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9;p66">
              <a:extLst>
                <a:ext uri="{FF2B5EF4-FFF2-40B4-BE49-F238E27FC236}">
                  <a16:creationId xmlns:a16="http://schemas.microsoft.com/office/drawing/2014/main" id="{9A19811E-D1B2-46BF-B5F7-8919B0AFACD2}"/>
                </a:ext>
              </a:extLst>
            </p:cNvPr>
            <p:cNvSpPr/>
            <p:nvPr/>
          </p:nvSpPr>
          <p:spPr>
            <a:xfrm rot="10800000" flipH="1">
              <a:off x="2615077" y="7398763"/>
              <a:ext cx="22209" cy="31497"/>
            </a:xfrm>
            <a:custGeom>
              <a:avLst/>
              <a:gdLst/>
              <a:ahLst/>
              <a:cxnLst/>
              <a:rect l="l" t="t" r="r" b="b"/>
              <a:pathLst>
                <a:path w="2352" h="11569" extrusionOk="0">
                  <a:moveTo>
                    <a:pt x="1308" y="0"/>
                  </a:moveTo>
                  <a:lnTo>
                    <a:pt x="1223" y="44"/>
                  </a:lnTo>
                  <a:lnTo>
                    <a:pt x="1138" y="88"/>
                  </a:lnTo>
                  <a:lnTo>
                    <a:pt x="1053" y="176"/>
                  </a:lnTo>
                  <a:lnTo>
                    <a:pt x="909" y="395"/>
                  </a:lnTo>
                  <a:lnTo>
                    <a:pt x="773" y="658"/>
                  </a:lnTo>
                  <a:lnTo>
                    <a:pt x="637" y="1052"/>
                  </a:lnTo>
                  <a:lnTo>
                    <a:pt x="518" y="1446"/>
                  </a:lnTo>
                  <a:lnTo>
                    <a:pt x="399" y="1929"/>
                  </a:lnTo>
                  <a:lnTo>
                    <a:pt x="289" y="2498"/>
                  </a:lnTo>
                  <a:lnTo>
                    <a:pt x="204" y="3112"/>
                  </a:lnTo>
                  <a:lnTo>
                    <a:pt x="119" y="3725"/>
                  </a:lnTo>
                  <a:lnTo>
                    <a:pt x="85" y="4076"/>
                  </a:lnTo>
                  <a:lnTo>
                    <a:pt x="60" y="4426"/>
                  </a:lnTo>
                  <a:lnTo>
                    <a:pt x="43" y="4777"/>
                  </a:lnTo>
                  <a:lnTo>
                    <a:pt x="17" y="5127"/>
                  </a:lnTo>
                  <a:lnTo>
                    <a:pt x="9" y="5522"/>
                  </a:lnTo>
                  <a:lnTo>
                    <a:pt x="0" y="5872"/>
                  </a:lnTo>
                  <a:lnTo>
                    <a:pt x="0" y="6617"/>
                  </a:lnTo>
                  <a:lnTo>
                    <a:pt x="26" y="7362"/>
                  </a:lnTo>
                  <a:lnTo>
                    <a:pt x="60" y="8063"/>
                  </a:lnTo>
                  <a:lnTo>
                    <a:pt x="93" y="8414"/>
                  </a:lnTo>
                  <a:lnTo>
                    <a:pt x="119" y="8764"/>
                  </a:lnTo>
                  <a:lnTo>
                    <a:pt x="161" y="9071"/>
                  </a:lnTo>
                  <a:lnTo>
                    <a:pt x="204" y="9378"/>
                  </a:lnTo>
                  <a:lnTo>
                    <a:pt x="246" y="9685"/>
                  </a:lnTo>
                  <a:lnTo>
                    <a:pt x="297" y="9948"/>
                  </a:lnTo>
                  <a:lnTo>
                    <a:pt x="408" y="10430"/>
                  </a:lnTo>
                  <a:lnTo>
                    <a:pt x="526" y="10824"/>
                  </a:lnTo>
                  <a:lnTo>
                    <a:pt x="654" y="11175"/>
                  </a:lnTo>
                  <a:lnTo>
                    <a:pt x="790" y="11394"/>
                  </a:lnTo>
                  <a:lnTo>
                    <a:pt x="926" y="11525"/>
                  </a:lnTo>
                  <a:lnTo>
                    <a:pt x="1070" y="11569"/>
                  </a:lnTo>
                  <a:lnTo>
                    <a:pt x="1214" y="11525"/>
                  </a:lnTo>
                  <a:lnTo>
                    <a:pt x="1359" y="11394"/>
                  </a:lnTo>
                  <a:lnTo>
                    <a:pt x="1486" y="11175"/>
                  </a:lnTo>
                  <a:lnTo>
                    <a:pt x="1613" y="10868"/>
                  </a:lnTo>
                  <a:lnTo>
                    <a:pt x="1741" y="10473"/>
                  </a:lnTo>
                  <a:lnTo>
                    <a:pt x="1851" y="10035"/>
                  </a:lnTo>
                  <a:lnTo>
                    <a:pt x="1944" y="9509"/>
                  </a:lnTo>
                  <a:lnTo>
                    <a:pt x="2038" y="8940"/>
                  </a:lnTo>
                  <a:lnTo>
                    <a:pt x="2114" y="8326"/>
                  </a:lnTo>
                  <a:lnTo>
                    <a:pt x="2123" y="8195"/>
                  </a:lnTo>
                  <a:lnTo>
                    <a:pt x="2131" y="8063"/>
                  </a:lnTo>
                  <a:lnTo>
                    <a:pt x="2131" y="7932"/>
                  </a:lnTo>
                  <a:lnTo>
                    <a:pt x="2123" y="7800"/>
                  </a:lnTo>
                  <a:lnTo>
                    <a:pt x="2097" y="7581"/>
                  </a:lnTo>
                  <a:lnTo>
                    <a:pt x="2063" y="7406"/>
                  </a:lnTo>
                  <a:lnTo>
                    <a:pt x="2012" y="7318"/>
                  </a:lnTo>
                  <a:lnTo>
                    <a:pt x="1970" y="7318"/>
                  </a:lnTo>
                  <a:lnTo>
                    <a:pt x="1944" y="7362"/>
                  </a:lnTo>
                  <a:lnTo>
                    <a:pt x="1919" y="7406"/>
                  </a:lnTo>
                  <a:lnTo>
                    <a:pt x="1902" y="7537"/>
                  </a:lnTo>
                  <a:lnTo>
                    <a:pt x="1885" y="7625"/>
                  </a:lnTo>
                  <a:lnTo>
                    <a:pt x="1817" y="8195"/>
                  </a:lnTo>
                  <a:lnTo>
                    <a:pt x="1741" y="8677"/>
                  </a:lnTo>
                  <a:lnTo>
                    <a:pt x="1647" y="9115"/>
                  </a:lnTo>
                  <a:lnTo>
                    <a:pt x="1554" y="9466"/>
                  </a:lnTo>
                  <a:lnTo>
                    <a:pt x="1443" y="9772"/>
                  </a:lnTo>
                  <a:lnTo>
                    <a:pt x="1333" y="9991"/>
                  </a:lnTo>
                  <a:lnTo>
                    <a:pt x="1214" y="10167"/>
                  </a:lnTo>
                  <a:lnTo>
                    <a:pt x="1087" y="10210"/>
                  </a:lnTo>
                  <a:lnTo>
                    <a:pt x="976" y="10167"/>
                  </a:lnTo>
                  <a:lnTo>
                    <a:pt x="866" y="10079"/>
                  </a:lnTo>
                  <a:lnTo>
                    <a:pt x="756" y="9904"/>
                  </a:lnTo>
                  <a:lnTo>
                    <a:pt x="662" y="9641"/>
                  </a:lnTo>
                  <a:lnTo>
                    <a:pt x="569" y="9334"/>
                  </a:lnTo>
                  <a:lnTo>
                    <a:pt x="484" y="8940"/>
                  </a:lnTo>
                  <a:lnTo>
                    <a:pt x="408" y="8501"/>
                  </a:lnTo>
                  <a:lnTo>
                    <a:pt x="348" y="8019"/>
                  </a:lnTo>
                  <a:lnTo>
                    <a:pt x="306" y="7450"/>
                  </a:lnTo>
                  <a:lnTo>
                    <a:pt x="280" y="6880"/>
                  </a:lnTo>
                  <a:lnTo>
                    <a:pt x="263" y="6310"/>
                  </a:lnTo>
                  <a:lnTo>
                    <a:pt x="272" y="5741"/>
                  </a:lnTo>
                  <a:lnTo>
                    <a:pt x="297" y="5215"/>
                  </a:lnTo>
                  <a:lnTo>
                    <a:pt x="331" y="4645"/>
                  </a:lnTo>
                  <a:lnTo>
                    <a:pt x="391" y="4119"/>
                  </a:lnTo>
                  <a:lnTo>
                    <a:pt x="450" y="3637"/>
                  </a:lnTo>
                  <a:lnTo>
                    <a:pt x="535" y="3199"/>
                  </a:lnTo>
                  <a:lnTo>
                    <a:pt x="628" y="2805"/>
                  </a:lnTo>
                  <a:lnTo>
                    <a:pt x="722" y="2411"/>
                  </a:lnTo>
                  <a:lnTo>
                    <a:pt x="824" y="2104"/>
                  </a:lnTo>
                  <a:lnTo>
                    <a:pt x="934" y="1841"/>
                  </a:lnTo>
                  <a:lnTo>
                    <a:pt x="1053" y="1666"/>
                  </a:lnTo>
                  <a:lnTo>
                    <a:pt x="1163" y="1490"/>
                  </a:lnTo>
                  <a:lnTo>
                    <a:pt x="1282" y="1403"/>
                  </a:lnTo>
                  <a:lnTo>
                    <a:pt x="1401" y="1403"/>
                  </a:lnTo>
                  <a:lnTo>
                    <a:pt x="1520" y="1446"/>
                  </a:lnTo>
                  <a:lnTo>
                    <a:pt x="1630" y="1534"/>
                  </a:lnTo>
                  <a:lnTo>
                    <a:pt x="1741" y="1709"/>
                  </a:lnTo>
                  <a:lnTo>
                    <a:pt x="1851" y="1972"/>
                  </a:lnTo>
                  <a:lnTo>
                    <a:pt x="1953" y="2323"/>
                  </a:lnTo>
                  <a:lnTo>
                    <a:pt x="2046" y="2717"/>
                  </a:lnTo>
                  <a:lnTo>
                    <a:pt x="2131" y="3243"/>
                  </a:lnTo>
                  <a:lnTo>
                    <a:pt x="2148" y="3331"/>
                  </a:lnTo>
                  <a:lnTo>
                    <a:pt x="2174" y="3375"/>
                  </a:lnTo>
                  <a:lnTo>
                    <a:pt x="2199" y="3418"/>
                  </a:lnTo>
                  <a:lnTo>
                    <a:pt x="2225" y="3418"/>
                  </a:lnTo>
                  <a:lnTo>
                    <a:pt x="2276" y="3375"/>
                  </a:lnTo>
                  <a:lnTo>
                    <a:pt x="2301" y="3331"/>
                  </a:lnTo>
                  <a:lnTo>
                    <a:pt x="2318" y="3243"/>
                  </a:lnTo>
                  <a:lnTo>
                    <a:pt x="2335" y="3112"/>
                  </a:lnTo>
                  <a:lnTo>
                    <a:pt x="2343" y="2980"/>
                  </a:lnTo>
                  <a:lnTo>
                    <a:pt x="2352" y="2849"/>
                  </a:lnTo>
                  <a:lnTo>
                    <a:pt x="2352" y="2761"/>
                  </a:lnTo>
                  <a:lnTo>
                    <a:pt x="2343" y="2498"/>
                  </a:lnTo>
                  <a:lnTo>
                    <a:pt x="2318" y="2235"/>
                  </a:lnTo>
                  <a:lnTo>
                    <a:pt x="2259" y="1885"/>
                  </a:lnTo>
                  <a:lnTo>
                    <a:pt x="2199" y="1578"/>
                  </a:lnTo>
                  <a:lnTo>
                    <a:pt x="2131" y="1315"/>
                  </a:lnTo>
                  <a:lnTo>
                    <a:pt x="2063" y="1052"/>
                  </a:lnTo>
                  <a:lnTo>
                    <a:pt x="1987" y="789"/>
                  </a:lnTo>
                  <a:lnTo>
                    <a:pt x="1910" y="614"/>
                  </a:lnTo>
                  <a:lnTo>
                    <a:pt x="1826" y="439"/>
                  </a:lnTo>
                  <a:lnTo>
                    <a:pt x="1741" y="307"/>
                  </a:lnTo>
                  <a:lnTo>
                    <a:pt x="1656" y="176"/>
                  </a:lnTo>
                  <a:lnTo>
                    <a:pt x="1571" y="88"/>
                  </a:lnTo>
                  <a:lnTo>
                    <a:pt x="1486" y="4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40;p66">
              <a:extLst>
                <a:ext uri="{FF2B5EF4-FFF2-40B4-BE49-F238E27FC236}">
                  <a16:creationId xmlns:a16="http://schemas.microsoft.com/office/drawing/2014/main" id="{117A41C0-F64E-4AB1-990B-DE18E3275608}"/>
                </a:ext>
              </a:extLst>
            </p:cNvPr>
            <p:cNvSpPr/>
            <p:nvPr/>
          </p:nvSpPr>
          <p:spPr>
            <a:xfrm rot="10800000" flipH="1">
              <a:off x="2633990" y="7389337"/>
              <a:ext cx="14929" cy="36389"/>
            </a:xfrm>
            <a:custGeom>
              <a:avLst/>
              <a:gdLst/>
              <a:ahLst/>
              <a:cxnLst/>
              <a:rect l="l" t="t" r="r" b="b"/>
              <a:pathLst>
                <a:path w="1581" h="13366" extrusionOk="0">
                  <a:moveTo>
                    <a:pt x="357" y="1"/>
                  </a:moveTo>
                  <a:lnTo>
                    <a:pt x="332" y="44"/>
                  </a:lnTo>
                  <a:lnTo>
                    <a:pt x="315" y="88"/>
                  </a:lnTo>
                  <a:lnTo>
                    <a:pt x="298" y="176"/>
                  </a:lnTo>
                  <a:lnTo>
                    <a:pt x="273" y="395"/>
                  </a:lnTo>
                  <a:lnTo>
                    <a:pt x="264" y="614"/>
                  </a:lnTo>
                  <a:lnTo>
                    <a:pt x="273" y="877"/>
                  </a:lnTo>
                  <a:lnTo>
                    <a:pt x="298" y="1140"/>
                  </a:lnTo>
                  <a:lnTo>
                    <a:pt x="315" y="1228"/>
                  </a:lnTo>
                  <a:lnTo>
                    <a:pt x="332" y="1315"/>
                  </a:lnTo>
                  <a:lnTo>
                    <a:pt x="357" y="1359"/>
                  </a:lnTo>
                  <a:lnTo>
                    <a:pt x="391" y="1403"/>
                  </a:lnTo>
                  <a:lnTo>
                    <a:pt x="451" y="1447"/>
                  </a:lnTo>
                  <a:lnTo>
                    <a:pt x="510" y="1534"/>
                  </a:lnTo>
                  <a:lnTo>
                    <a:pt x="629" y="1753"/>
                  </a:lnTo>
                  <a:lnTo>
                    <a:pt x="740" y="2060"/>
                  </a:lnTo>
                  <a:lnTo>
                    <a:pt x="841" y="2411"/>
                  </a:lnTo>
                  <a:lnTo>
                    <a:pt x="926" y="2849"/>
                  </a:lnTo>
                  <a:lnTo>
                    <a:pt x="1011" y="3375"/>
                  </a:lnTo>
                  <a:lnTo>
                    <a:pt x="1079" y="3901"/>
                  </a:lnTo>
                  <a:lnTo>
                    <a:pt x="1139" y="4426"/>
                  </a:lnTo>
                  <a:lnTo>
                    <a:pt x="1190" y="5084"/>
                  </a:lnTo>
                  <a:lnTo>
                    <a:pt x="1232" y="5741"/>
                  </a:lnTo>
                  <a:lnTo>
                    <a:pt x="1266" y="6398"/>
                  </a:lnTo>
                  <a:lnTo>
                    <a:pt x="1283" y="7099"/>
                  </a:lnTo>
                  <a:lnTo>
                    <a:pt x="1300" y="7801"/>
                  </a:lnTo>
                  <a:lnTo>
                    <a:pt x="1308" y="8502"/>
                  </a:lnTo>
                  <a:lnTo>
                    <a:pt x="1308" y="9860"/>
                  </a:lnTo>
                  <a:lnTo>
                    <a:pt x="1300" y="10430"/>
                  </a:lnTo>
                  <a:lnTo>
                    <a:pt x="1300" y="10736"/>
                  </a:lnTo>
                  <a:lnTo>
                    <a:pt x="1283" y="10999"/>
                  </a:lnTo>
                  <a:lnTo>
                    <a:pt x="1266" y="11262"/>
                  </a:lnTo>
                  <a:lnTo>
                    <a:pt x="1240" y="11481"/>
                  </a:lnTo>
                  <a:lnTo>
                    <a:pt x="1207" y="11701"/>
                  </a:lnTo>
                  <a:lnTo>
                    <a:pt x="1156" y="11832"/>
                  </a:lnTo>
                  <a:lnTo>
                    <a:pt x="1113" y="11920"/>
                  </a:lnTo>
                  <a:lnTo>
                    <a:pt x="1071" y="11963"/>
                  </a:lnTo>
                  <a:lnTo>
                    <a:pt x="986" y="12007"/>
                  </a:lnTo>
                  <a:lnTo>
                    <a:pt x="901" y="11920"/>
                  </a:lnTo>
                  <a:lnTo>
                    <a:pt x="816" y="11788"/>
                  </a:lnTo>
                  <a:lnTo>
                    <a:pt x="765" y="11613"/>
                  </a:lnTo>
                  <a:lnTo>
                    <a:pt x="714" y="11438"/>
                  </a:lnTo>
                  <a:lnTo>
                    <a:pt x="672" y="11218"/>
                  </a:lnTo>
                  <a:lnTo>
                    <a:pt x="629" y="10999"/>
                  </a:lnTo>
                  <a:lnTo>
                    <a:pt x="553" y="10474"/>
                  </a:lnTo>
                  <a:lnTo>
                    <a:pt x="493" y="9948"/>
                  </a:lnTo>
                  <a:lnTo>
                    <a:pt x="442" y="9334"/>
                  </a:lnTo>
                  <a:lnTo>
                    <a:pt x="400" y="8721"/>
                  </a:lnTo>
                  <a:lnTo>
                    <a:pt x="357" y="8107"/>
                  </a:lnTo>
                  <a:lnTo>
                    <a:pt x="332" y="7494"/>
                  </a:lnTo>
                  <a:lnTo>
                    <a:pt x="307" y="6836"/>
                  </a:lnTo>
                  <a:lnTo>
                    <a:pt x="290" y="6135"/>
                  </a:lnTo>
                  <a:lnTo>
                    <a:pt x="273" y="5478"/>
                  </a:lnTo>
                  <a:lnTo>
                    <a:pt x="273" y="4777"/>
                  </a:lnTo>
                  <a:lnTo>
                    <a:pt x="273" y="4076"/>
                  </a:lnTo>
                  <a:lnTo>
                    <a:pt x="281" y="3419"/>
                  </a:lnTo>
                  <a:lnTo>
                    <a:pt x="298" y="2717"/>
                  </a:lnTo>
                  <a:lnTo>
                    <a:pt x="315" y="2016"/>
                  </a:lnTo>
                  <a:lnTo>
                    <a:pt x="323" y="1885"/>
                  </a:lnTo>
                  <a:lnTo>
                    <a:pt x="315" y="1710"/>
                  </a:lnTo>
                  <a:lnTo>
                    <a:pt x="307" y="1578"/>
                  </a:lnTo>
                  <a:lnTo>
                    <a:pt x="298" y="1490"/>
                  </a:lnTo>
                  <a:lnTo>
                    <a:pt x="256" y="1315"/>
                  </a:lnTo>
                  <a:lnTo>
                    <a:pt x="213" y="1184"/>
                  </a:lnTo>
                  <a:lnTo>
                    <a:pt x="162" y="1184"/>
                  </a:lnTo>
                  <a:lnTo>
                    <a:pt x="120" y="1228"/>
                  </a:lnTo>
                  <a:lnTo>
                    <a:pt x="103" y="1315"/>
                  </a:lnTo>
                  <a:lnTo>
                    <a:pt x="86" y="1403"/>
                  </a:lnTo>
                  <a:lnTo>
                    <a:pt x="69" y="1534"/>
                  </a:lnTo>
                  <a:lnTo>
                    <a:pt x="60" y="1666"/>
                  </a:lnTo>
                  <a:lnTo>
                    <a:pt x="35" y="2630"/>
                  </a:lnTo>
                  <a:lnTo>
                    <a:pt x="9" y="3638"/>
                  </a:lnTo>
                  <a:lnTo>
                    <a:pt x="1" y="4602"/>
                  </a:lnTo>
                  <a:lnTo>
                    <a:pt x="9" y="5610"/>
                  </a:lnTo>
                  <a:lnTo>
                    <a:pt x="26" y="6574"/>
                  </a:lnTo>
                  <a:lnTo>
                    <a:pt x="60" y="7538"/>
                  </a:lnTo>
                  <a:lnTo>
                    <a:pt x="103" y="8502"/>
                  </a:lnTo>
                  <a:lnTo>
                    <a:pt x="171" y="9466"/>
                  </a:lnTo>
                  <a:lnTo>
                    <a:pt x="222" y="10123"/>
                  </a:lnTo>
                  <a:lnTo>
                    <a:pt x="290" y="10780"/>
                  </a:lnTo>
                  <a:lnTo>
                    <a:pt x="366" y="11438"/>
                  </a:lnTo>
                  <a:lnTo>
                    <a:pt x="451" y="12007"/>
                  </a:lnTo>
                  <a:lnTo>
                    <a:pt x="502" y="12270"/>
                  </a:lnTo>
                  <a:lnTo>
                    <a:pt x="553" y="12533"/>
                  </a:lnTo>
                  <a:lnTo>
                    <a:pt x="612" y="12752"/>
                  </a:lnTo>
                  <a:lnTo>
                    <a:pt x="672" y="12927"/>
                  </a:lnTo>
                  <a:lnTo>
                    <a:pt x="731" y="13103"/>
                  </a:lnTo>
                  <a:lnTo>
                    <a:pt x="799" y="13234"/>
                  </a:lnTo>
                  <a:lnTo>
                    <a:pt x="867" y="13322"/>
                  </a:lnTo>
                  <a:lnTo>
                    <a:pt x="943" y="13366"/>
                  </a:lnTo>
                  <a:lnTo>
                    <a:pt x="1071" y="13366"/>
                  </a:lnTo>
                  <a:lnTo>
                    <a:pt x="1130" y="13322"/>
                  </a:lnTo>
                  <a:lnTo>
                    <a:pt x="1190" y="13234"/>
                  </a:lnTo>
                  <a:lnTo>
                    <a:pt x="1249" y="13147"/>
                  </a:lnTo>
                  <a:lnTo>
                    <a:pt x="1308" y="12971"/>
                  </a:lnTo>
                  <a:lnTo>
                    <a:pt x="1359" y="12796"/>
                  </a:lnTo>
                  <a:lnTo>
                    <a:pt x="1402" y="12621"/>
                  </a:lnTo>
                  <a:lnTo>
                    <a:pt x="1453" y="12314"/>
                  </a:lnTo>
                  <a:lnTo>
                    <a:pt x="1495" y="12007"/>
                  </a:lnTo>
                  <a:lnTo>
                    <a:pt x="1529" y="11657"/>
                  </a:lnTo>
                  <a:lnTo>
                    <a:pt x="1546" y="11306"/>
                  </a:lnTo>
                  <a:lnTo>
                    <a:pt x="1563" y="10912"/>
                  </a:lnTo>
                  <a:lnTo>
                    <a:pt x="1572" y="10517"/>
                  </a:lnTo>
                  <a:lnTo>
                    <a:pt x="1580" y="9772"/>
                  </a:lnTo>
                  <a:lnTo>
                    <a:pt x="1580" y="8896"/>
                  </a:lnTo>
                  <a:lnTo>
                    <a:pt x="1572" y="8063"/>
                  </a:lnTo>
                  <a:lnTo>
                    <a:pt x="1555" y="7187"/>
                  </a:lnTo>
                  <a:lnTo>
                    <a:pt x="1538" y="6354"/>
                  </a:lnTo>
                  <a:lnTo>
                    <a:pt x="1495" y="5522"/>
                  </a:lnTo>
                  <a:lnTo>
                    <a:pt x="1453" y="4689"/>
                  </a:lnTo>
                  <a:lnTo>
                    <a:pt x="1385" y="3901"/>
                  </a:lnTo>
                  <a:lnTo>
                    <a:pt x="1308" y="3156"/>
                  </a:lnTo>
                  <a:lnTo>
                    <a:pt x="1223" y="2542"/>
                  </a:lnTo>
                  <a:lnTo>
                    <a:pt x="1130" y="1972"/>
                  </a:lnTo>
                  <a:lnTo>
                    <a:pt x="1028" y="1447"/>
                  </a:lnTo>
                  <a:lnTo>
                    <a:pt x="918" y="1008"/>
                  </a:lnTo>
                  <a:lnTo>
                    <a:pt x="799" y="658"/>
                  </a:lnTo>
                  <a:lnTo>
                    <a:pt x="672" y="351"/>
                  </a:lnTo>
                  <a:lnTo>
                    <a:pt x="536" y="132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41;p66">
              <a:extLst>
                <a:ext uri="{FF2B5EF4-FFF2-40B4-BE49-F238E27FC236}">
                  <a16:creationId xmlns:a16="http://schemas.microsoft.com/office/drawing/2014/main" id="{1A556C37-6780-42DB-B630-075EA5C1BE36}"/>
                </a:ext>
              </a:extLst>
            </p:cNvPr>
            <p:cNvSpPr/>
            <p:nvPr/>
          </p:nvSpPr>
          <p:spPr>
            <a:xfrm rot="10800000" flipH="1">
              <a:off x="2625577" y="7444107"/>
              <a:ext cx="23738" cy="32572"/>
            </a:xfrm>
            <a:custGeom>
              <a:avLst/>
              <a:gdLst/>
              <a:ahLst/>
              <a:cxnLst/>
              <a:rect l="l" t="t" r="r" b="b"/>
              <a:pathLst>
                <a:path w="2514" h="11964" extrusionOk="0">
                  <a:moveTo>
                    <a:pt x="1469" y="0"/>
                  </a:moveTo>
                  <a:lnTo>
                    <a:pt x="1299" y="44"/>
                  </a:lnTo>
                  <a:lnTo>
                    <a:pt x="1121" y="220"/>
                  </a:lnTo>
                  <a:lnTo>
                    <a:pt x="985" y="439"/>
                  </a:lnTo>
                  <a:lnTo>
                    <a:pt x="849" y="702"/>
                  </a:lnTo>
                  <a:lnTo>
                    <a:pt x="722" y="1096"/>
                  </a:lnTo>
                  <a:lnTo>
                    <a:pt x="603" y="1534"/>
                  </a:lnTo>
                  <a:lnTo>
                    <a:pt x="484" y="2016"/>
                  </a:lnTo>
                  <a:lnTo>
                    <a:pt x="382" y="2542"/>
                  </a:lnTo>
                  <a:lnTo>
                    <a:pt x="289" y="3156"/>
                  </a:lnTo>
                  <a:lnTo>
                    <a:pt x="204" y="3769"/>
                  </a:lnTo>
                  <a:lnTo>
                    <a:pt x="128" y="4470"/>
                  </a:lnTo>
                  <a:lnTo>
                    <a:pt x="77" y="5171"/>
                  </a:lnTo>
                  <a:lnTo>
                    <a:pt x="34" y="5872"/>
                  </a:lnTo>
                  <a:lnTo>
                    <a:pt x="9" y="6617"/>
                  </a:lnTo>
                  <a:lnTo>
                    <a:pt x="0" y="7362"/>
                  </a:lnTo>
                  <a:lnTo>
                    <a:pt x="9" y="8107"/>
                  </a:lnTo>
                  <a:lnTo>
                    <a:pt x="26" y="8502"/>
                  </a:lnTo>
                  <a:lnTo>
                    <a:pt x="43" y="8852"/>
                  </a:lnTo>
                  <a:lnTo>
                    <a:pt x="68" y="9246"/>
                  </a:lnTo>
                  <a:lnTo>
                    <a:pt x="94" y="9597"/>
                  </a:lnTo>
                  <a:lnTo>
                    <a:pt x="136" y="9991"/>
                  </a:lnTo>
                  <a:lnTo>
                    <a:pt x="179" y="10342"/>
                  </a:lnTo>
                  <a:lnTo>
                    <a:pt x="238" y="10649"/>
                  </a:lnTo>
                  <a:lnTo>
                    <a:pt x="298" y="10912"/>
                  </a:lnTo>
                  <a:lnTo>
                    <a:pt x="357" y="11131"/>
                  </a:lnTo>
                  <a:lnTo>
                    <a:pt x="425" y="11350"/>
                  </a:lnTo>
                  <a:lnTo>
                    <a:pt x="501" y="11525"/>
                  </a:lnTo>
                  <a:lnTo>
                    <a:pt x="569" y="11657"/>
                  </a:lnTo>
                  <a:lnTo>
                    <a:pt x="654" y="11788"/>
                  </a:lnTo>
                  <a:lnTo>
                    <a:pt x="731" y="11876"/>
                  </a:lnTo>
                  <a:lnTo>
                    <a:pt x="892" y="11963"/>
                  </a:lnTo>
                  <a:lnTo>
                    <a:pt x="1053" y="11963"/>
                  </a:lnTo>
                  <a:lnTo>
                    <a:pt x="1214" y="11876"/>
                  </a:lnTo>
                  <a:lnTo>
                    <a:pt x="1359" y="11700"/>
                  </a:lnTo>
                  <a:lnTo>
                    <a:pt x="1503" y="11394"/>
                  </a:lnTo>
                  <a:lnTo>
                    <a:pt x="1639" y="11043"/>
                  </a:lnTo>
                  <a:lnTo>
                    <a:pt x="1766" y="10605"/>
                  </a:lnTo>
                  <a:lnTo>
                    <a:pt x="1885" y="10123"/>
                  </a:lnTo>
                  <a:lnTo>
                    <a:pt x="1996" y="9553"/>
                  </a:lnTo>
                  <a:lnTo>
                    <a:pt x="2089" y="8896"/>
                  </a:lnTo>
                  <a:lnTo>
                    <a:pt x="2165" y="8195"/>
                  </a:lnTo>
                  <a:lnTo>
                    <a:pt x="2174" y="8063"/>
                  </a:lnTo>
                  <a:lnTo>
                    <a:pt x="2182" y="7932"/>
                  </a:lnTo>
                  <a:lnTo>
                    <a:pt x="2182" y="7800"/>
                  </a:lnTo>
                  <a:lnTo>
                    <a:pt x="2174" y="7669"/>
                  </a:lnTo>
                  <a:lnTo>
                    <a:pt x="2148" y="7450"/>
                  </a:lnTo>
                  <a:lnTo>
                    <a:pt x="2106" y="7275"/>
                  </a:lnTo>
                  <a:lnTo>
                    <a:pt x="2064" y="7187"/>
                  </a:lnTo>
                  <a:lnTo>
                    <a:pt x="2013" y="7187"/>
                  </a:lnTo>
                  <a:lnTo>
                    <a:pt x="1987" y="7231"/>
                  </a:lnTo>
                  <a:lnTo>
                    <a:pt x="1970" y="7275"/>
                  </a:lnTo>
                  <a:lnTo>
                    <a:pt x="1945" y="7406"/>
                  </a:lnTo>
                  <a:lnTo>
                    <a:pt x="1936" y="7537"/>
                  </a:lnTo>
                  <a:lnTo>
                    <a:pt x="1860" y="8151"/>
                  </a:lnTo>
                  <a:lnTo>
                    <a:pt x="1775" y="8721"/>
                  </a:lnTo>
                  <a:lnTo>
                    <a:pt x="1673" y="9246"/>
                  </a:lnTo>
                  <a:lnTo>
                    <a:pt x="1563" y="9685"/>
                  </a:lnTo>
                  <a:lnTo>
                    <a:pt x="1435" y="10035"/>
                  </a:lnTo>
                  <a:lnTo>
                    <a:pt x="1308" y="10342"/>
                  </a:lnTo>
                  <a:lnTo>
                    <a:pt x="1172" y="10517"/>
                  </a:lnTo>
                  <a:lnTo>
                    <a:pt x="1096" y="10561"/>
                  </a:lnTo>
                  <a:lnTo>
                    <a:pt x="1028" y="10605"/>
                  </a:lnTo>
                  <a:lnTo>
                    <a:pt x="892" y="10561"/>
                  </a:lnTo>
                  <a:lnTo>
                    <a:pt x="764" y="10473"/>
                  </a:lnTo>
                  <a:lnTo>
                    <a:pt x="637" y="10298"/>
                  </a:lnTo>
                  <a:lnTo>
                    <a:pt x="578" y="10167"/>
                  </a:lnTo>
                  <a:lnTo>
                    <a:pt x="518" y="10035"/>
                  </a:lnTo>
                  <a:lnTo>
                    <a:pt x="467" y="9860"/>
                  </a:lnTo>
                  <a:lnTo>
                    <a:pt x="416" y="9641"/>
                  </a:lnTo>
                  <a:lnTo>
                    <a:pt x="382" y="9378"/>
                  </a:lnTo>
                  <a:lnTo>
                    <a:pt x="348" y="9115"/>
                  </a:lnTo>
                  <a:lnTo>
                    <a:pt x="323" y="8808"/>
                  </a:lnTo>
                  <a:lnTo>
                    <a:pt x="306" y="8502"/>
                  </a:lnTo>
                  <a:lnTo>
                    <a:pt x="289" y="8195"/>
                  </a:lnTo>
                  <a:lnTo>
                    <a:pt x="281" y="7888"/>
                  </a:lnTo>
                  <a:lnTo>
                    <a:pt x="281" y="7275"/>
                  </a:lnTo>
                  <a:lnTo>
                    <a:pt x="281" y="6705"/>
                  </a:lnTo>
                  <a:lnTo>
                    <a:pt x="306" y="6135"/>
                  </a:lnTo>
                  <a:lnTo>
                    <a:pt x="331" y="5566"/>
                  </a:lnTo>
                  <a:lnTo>
                    <a:pt x="374" y="5040"/>
                  </a:lnTo>
                  <a:lnTo>
                    <a:pt x="425" y="4514"/>
                  </a:lnTo>
                  <a:lnTo>
                    <a:pt x="484" y="4032"/>
                  </a:lnTo>
                  <a:lnTo>
                    <a:pt x="561" y="3550"/>
                  </a:lnTo>
                  <a:lnTo>
                    <a:pt x="646" y="3068"/>
                  </a:lnTo>
                  <a:lnTo>
                    <a:pt x="739" y="2673"/>
                  </a:lnTo>
                  <a:lnTo>
                    <a:pt x="841" y="2323"/>
                  </a:lnTo>
                  <a:lnTo>
                    <a:pt x="943" y="2016"/>
                  </a:lnTo>
                  <a:lnTo>
                    <a:pt x="1053" y="1797"/>
                  </a:lnTo>
                  <a:lnTo>
                    <a:pt x="1164" y="1622"/>
                  </a:lnTo>
                  <a:lnTo>
                    <a:pt x="1282" y="1490"/>
                  </a:lnTo>
                  <a:lnTo>
                    <a:pt x="1401" y="1403"/>
                  </a:lnTo>
                  <a:lnTo>
                    <a:pt x="1520" y="1403"/>
                  </a:lnTo>
                  <a:lnTo>
                    <a:pt x="1639" y="1447"/>
                  </a:lnTo>
                  <a:lnTo>
                    <a:pt x="1758" y="1534"/>
                  </a:lnTo>
                  <a:lnTo>
                    <a:pt x="1877" y="1666"/>
                  </a:lnTo>
                  <a:lnTo>
                    <a:pt x="1996" y="1885"/>
                  </a:lnTo>
                  <a:lnTo>
                    <a:pt x="2106" y="2104"/>
                  </a:lnTo>
                  <a:lnTo>
                    <a:pt x="2216" y="2411"/>
                  </a:lnTo>
                  <a:lnTo>
                    <a:pt x="2318" y="2761"/>
                  </a:lnTo>
                  <a:lnTo>
                    <a:pt x="2344" y="2805"/>
                  </a:lnTo>
                  <a:lnTo>
                    <a:pt x="2369" y="2849"/>
                  </a:lnTo>
                  <a:lnTo>
                    <a:pt x="2420" y="2849"/>
                  </a:lnTo>
                  <a:lnTo>
                    <a:pt x="2463" y="2717"/>
                  </a:lnTo>
                  <a:lnTo>
                    <a:pt x="2488" y="2542"/>
                  </a:lnTo>
                  <a:lnTo>
                    <a:pt x="2514" y="2279"/>
                  </a:lnTo>
                  <a:lnTo>
                    <a:pt x="2514" y="2016"/>
                  </a:lnTo>
                  <a:lnTo>
                    <a:pt x="2505" y="1885"/>
                  </a:lnTo>
                  <a:lnTo>
                    <a:pt x="2497" y="1753"/>
                  </a:lnTo>
                  <a:lnTo>
                    <a:pt x="2480" y="1666"/>
                  </a:lnTo>
                  <a:lnTo>
                    <a:pt x="2454" y="1534"/>
                  </a:lnTo>
                  <a:lnTo>
                    <a:pt x="2301" y="1096"/>
                  </a:lnTo>
                  <a:lnTo>
                    <a:pt x="2148" y="702"/>
                  </a:lnTo>
                  <a:lnTo>
                    <a:pt x="1987" y="395"/>
                  </a:lnTo>
                  <a:lnTo>
                    <a:pt x="1817" y="176"/>
                  </a:lnTo>
                  <a:lnTo>
                    <a:pt x="1648" y="44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42;p66">
              <a:extLst>
                <a:ext uri="{FF2B5EF4-FFF2-40B4-BE49-F238E27FC236}">
                  <a16:creationId xmlns:a16="http://schemas.microsoft.com/office/drawing/2014/main" id="{E293A953-55BB-4F23-97EE-EE9384D7C385}"/>
                </a:ext>
              </a:extLst>
            </p:cNvPr>
            <p:cNvSpPr/>
            <p:nvPr/>
          </p:nvSpPr>
          <p:spPr>
            <a:xfrm rot="10800000" flipH="1">
              <a:off x="2645302" y="7436830"/>
              <a:ext cx="16760" cy="41401"/>
            </a:xfrm>
            <a:custGeom>
              <a:avLst/>
              <a:gdLst/>
              <a:ahLst/>
              <a:cxnLst/>
              <a:rect l="l" t="t" r="r" b="b"/>
              <a:pathLst>
                <a:path w="1775" h="15207" extrusionOk="0">
                  <a:moveTo>
                    <a:pt x="569" y="1"/>
                  </a:moveTo>
                  <a:lnTo>
                    <a:pt x="543" y="45"/>
                  </a:lnTo>
                  <a:lnTo>
                    <a:pt x="518" y="132"/>
                  </a:lnTo>
                  <a:lnTo>
                    <a:pt x="484" y="308"/>
                  </a:lnTo>
                  <a:lnTo>
                    <a:pt x="467" y="570"/>
                  </a:lnTo>
                  <a:lnTo>
                    <a:pt x="459" y="833"/>
                  </a:lnTo>
                  <a:lnTo>
                    <a:pt x="467" y="1052"/>
                  </a:lnTo>
                  <a:lnTo>
                    <a:pt x="484" y="1140"/>
                  </a:lnTo>
                  <a:lnTo>
                    <a:pt x="501" y="1228"/>
                  </a:lnTo>
                  <a:lnTo>
                    <a:pt x="526" y="1315"/>
                  </a:lnTo>
                  <a:lnTo>
                    <a:pt x="552" y="1359"/>
                  </a:lnTo>
                  <a:lnTo>
                    <a:pt x="637" y="1447"/>
                  </a:lnTo>
                  <a:lnTo>
                    <a:pt x="722" y="1578"/>
                  </a:lnTo>
                  <a:lnTo>
                    <a:pt x="798" y="1754"/>
                  </a:lnTo>
                  <a:lnTo>
                    <a:pt x="866" y="1973"/>
                  </a:lnTo>
                  <a:lnTo>
                    <a:pt x="934" y="2192"/>
                  </a:lnTo>
                  <a:lnTo>
                    <a:pt x="1002" y="2455"/>
                  </a:lnTo>
                  <a:lnTo>
                    <a:pt x="1061" y="2718"/>
                  </a:lnTo>
                  <a:lnTo>
                    <a:pt x="1112" y="3024"/>
                  </a:lnTo>
                  <a:lnTo>
                    <a:pt x="1163" y="3375"/>
                  </a:lnTo>
                  <a:lnTo>
                    <a:pt x="1214" y="3726"/>
                  </a:lnTo>
                  <a:lnTo>
                    <a:pt x="1299" y="4470"/>
                  </a:lnTo>
                  <a:lnTo>
                    <a:pt x="1367" y="5215"/>
                  </a:lnTo>
                  <a:lnTo>
                    <a:pt x="1426" y="6048"/>
                  </a:lnTo>
                  <a:lnTo>
                    <a:pt x="1469" y="7012"/>
                  </a:lnTo>
                  <a:lnTo>
                    <a:pt x="1503" y="8020"/>
                  </a:lnTo>
                  <a:lnTo>
                    <a:pt x="1511" y="8984"/>
                  </a:lnTo>
                  <a:lnTo>
                    <a:pt x="1503" y="9992"/>
                  </a:lnTo>
                  <a:lnTo>
                    <a:pt x="1486" y="10824"/>
                  </a:lnTo>
                  <a:lnTo>
                    <a:pt x="1477" y="11263"/>
                  </a:lnTo>
                  <a:lnTo>
                    <a:pt x="1460" y="11745"/>
                  </a:lnTo>
                  <a:lnTo>
                    <a:pt x="1435" y="12139"/>
                  </a:lnTo>
                  <a:lnTo>
                    <a:pt x="1401" y="12577"/>
                  </a:lnTo>
                  <a:lnTo>
                    <a:pt x="1359" y="12928"/>
                  </a:lnTo>
                  <a:lnTo>
                    <a:pt x="1299" y="13234"/>
                  </a:lnTo>
                  <a:lnTo>
                    <a:pt x="1231" y="13497"/>
                  </a:lnTo>
                  <a:lnTo>
                    <a:pt x="1163" y="13673"/>
                  </a:lnTo>
                  <a:lnTo>
                    <a:pt x="1095" y="13804"/>
                  </a:lnTo>
                  <a:lnTo>
                    <a:pt x="1027" y="13848"/>
                  </a:lnTo>
                  <a:lnTo>
                    <a:pt x="959" y="13848"/>
                  </a:lnTo>
                  <a:lnTo>
                    <a:pt x="892" y="13760"/>
                  </a:lnTo>
                  <a:lnTo>
                    <a:pt x="824" y="13673"/>
                  </a:lnTo>
                  <a:lnTo>
                    <a:pt x="756" y="13497"/>
                  </a:lnTo>
                  <a:lnTo>
                    <a:pt x="696" y="13322"/>
                  </a:lnTo>
                  <a:lnTo>
                    <a:pt x="637" y="13059"/>
                  </a:lnTo>
                  <a:lnTo>
                    <a:pt x="577" y="12840"/>
                  </a:lnTo>
                  <a:lnTo>
                    <a:pt x="526" y="12533"/>
                  </a:lnTo>
                  <a:lnTo>
                    <a:pt x="475" y="12227"/>
                  </a:lnTo>
                  <a:lnTo>
                    <a:pt x="442" y="11920"/>
                  </a:lnTo>
                  <a:lnTo>
                    <a:pt x="399" y="11613"/>
                  </a:lnTo>
                  <a:lnTo>
                    <a:pt x="374" y="11263"/>
                  </a:lnTo>
                  <a:lnTo>
                    <a:pt x="340" y="10868"/>
                  </a:lnTo>
                  <a:lnTo>
                    <a:pt x="323" y="10430"/>
                  </a:lnTo>
                  <a:lnTo>
                    <a:pt x="297" y="9992"/>
                  </a:lnTo>
                  <a:lnTo>
                    <a:pt x="289" y="9510"/>
                  </a:lnTo>
                  <a:lnTo>
                    <a:pt x="272" y="8633"/>
                  </a:lnTo>
                  <a:lnTo>
                    <a:pt x="272" y="7713"/>
                  </a:lnTo>
                  <a:lnTo>
                    <a:pt x="280" y="6749"/>
                  </a:lnTo>
                  <a:lnTo>
                    <a:pt x="289" y="5829"/>
                  </a:lnTo>
                  <a:lnTo>
                    <a:pt x="306" y="5391"/>
                  </a:lnTo>
                  <a:lnTo>
                    <a:pt x="323" y="4909"/>
                  </a:lnTo>
                  <a:lnTo>
                    <a:pt x="348" y="4470"/>
                  </a:lnTo>
                  <a:lnTo>
                    <a:pt x="382" y="4032"/>
                  </a:lnTo>
                  <a:lnTo>
                    <a:pt x="391" y="3857"/>
                  </a:lnTo>
                  <a:lnTo>
                    <a:pt x="391" y="3726"/>
                  </a:lnTo>
                  <a:lnTo>
                    <a:pt x="382" y="3594"/>
                  </a:lnTo>
                  <a:lnTo>
                    <a:pt x="374" y="3506"/>
                  </a:lnTo>
                  <a:lnTo>
                    <a:pt x="340" y="3331"/>
                  </a:lnTo>
                  <a:lnTo>
                    <a:pt x="297" y="3200"/>
                  </a:lnTo>
                  <a:lnTo>
                    <a:pt x="246" y="3200"/>
                  </a:lnTo>
                  <a:lnTo>
                    <a:pt x="195" y="3243"/>
                  </a:lnTo>
                  <a:lnTo>
                    <a:pt x="170" y="3287"/>
                  </a:lnTo>
                  <a:lnTo>
                    <a:pt x="153" y="3375"/>
                  </a:lnTo>
                  <a:lnTo>
                    <a:pt x="136" y="3506"/>
                  </a:lnTo>
                  <a:lnTo>
                    <a:pt x="119" y="3638"/>
                  </a:lnTo>
                  <a:lnTo>
                    <a:pt x="85" y="4120"/>
                  </a:lnTo>
                  <a:lnTo>
                    <a:pt x="59" y="4646"/>
                  </a:lnTo>
                  <a:lnTo>
                    <a:pt x="42" y="5128"/>
                  </a:lnTo>
                  <a:lnTo>
                    <a:pt x="25" y="5654"/>
                  </a:lnTo>
                  <a:lnTo>
                    <a:pt x="9" y="6661"/>
                  </a:lnTo>
                  <a:lnTo>
                    <a:pt x="0" y="7713"/>
                  </a:lnTo>
                  <a:lnTo>
                    <a:pt x="9" y="8721"/>
                  </a:lnTo>
                  <a:lnTo>
                    <a:pt x="25" y="9773"/>
                  </a:lnTo>
                  <a:lnTo>
                    <a:pt x="42" y="10255"/>
                  </a:lnTo>
                  <a:lnTo>
                    <a:pt x="59" y="10781"/>
                  </a:lnTo>
                  <a:lnTo>
                    <a:pt x="85" y="11263"/>
                  </a:lnTo>
                  <a:lnTo>
                    <a:pt x="119" y="11745"/>
                  </a:lnTo>
                  <a:lnTo>
                    <a:pt x="187" y="12402"/>
                  </a:lnTo>
                  <a:lnTo>
                    <a:pt x="263" y="13059"/>
                  </a:lnTo>
                  <a:lnTo>
                    <a:pt x="348" y="13629"/>
                  </a:lnTo>
                  <a:lnTo>
                    <a:pt x="450" y="14155"/>
                  </a:lnTo>
                  <a:lnTo>
                    <a:pt x="509" y="14374"/>
                  </a:lnTo>
                  <a:lnTo>
                    <a:pt x="569" y="14549"/>
                  </a:lnTo>
                  <a:lnTo>
                    <a:pt x="628" y="14724"/>
                  </a:lnTo>
                  <a:lnTo>
                    <a:pt x="696" y="14900"/>
                  </a:lnTo>
                  <a:lnTo>
                    <a:pt x="764" y="15031"/>
                  </a:lnTo>
                  <a:lnTo>
                    <a:pt x="832" y="15119"/>
                  </a:lnTo>
                  <a:lnTo>
                    <a:pt x="909" y="15163"/>
                  </a:lnTo>
                  <a:lnTo>
                    <a:pt x="976" y="15206"/>
                  </a:lnTo>
                  <a:lnTo>
                    <a:pt x="1053" y="15163"/>
                  </a:lnTo>
                  <a:lnTo>
                    <a:pt x="1121" y="15119"/>
                  </a:lnTo>
                  <a:lnTo>
                    <a:pt x="1189" y="15075"/>
                  </a:lnTo>
                  <a:lnTo>
                    <a:pt x="1257" y="14943"/>
                  </a:lnTo>
                  <a:lnTo>
                    <a:pt x="1316" y="14812"/>
                  </a:lnTo>
                  <a:lnTo>
                    <a:pt x="1375" y="14637"/>
                  </a:lnTo>
                  <a:lnTo>
                    <a:pt x="1435" y="14461"/>
                  </a:lnTo>
                  <a:lnTo>
                    <a:pt x="1486" y="14198"/>
                  </a:lnTo>
                  <a:lnTo>
                    <a:pt x="1545" y="13936"/>
                  </a:lnTo>
                  <a:lnTo>
                    <a:pt x="1588" y="13585"/>
                  </a:lnTo>
                  <a:lnTo>
                    <a:pt x="1630" y="13234"/>
                  </a:lnTo>
                  <a:lnTo>
                    <a:pt x="1664" y="12840"/>
                  </a:lnTo>
                  <a:lnTo>
                    <a:pt x="1690" y="12446"/>
                  </a:lnTo>
                  <a:lnTo>
                    <a:pt x="1707" y="12051"/>
                  </a:lnTo>
                  <a:lnTo>
                    <a:pt x="1741" y="11263"/>
                  </a:lnTo>
                  <a:lnTo>
                    <a:pt x="1766" y="10474"/>
                  </a:lnTo>
                  <a:lnTo>
                    <a:pt x="1775" y="9597"/>
                  </a:lnTo>
                  <a:lnTo>
                    <a:pt x="1775" y="8721"/>
                  </a:lnTo>
                  <a:lnTo>
                    <a:pt x="1758" y="7845"/>
                  </a:lnTo>
                  <a:lnTo>
                    <a:pt x="1741" y="6968"/>
                  </a:lnTo>
                  <a:lnTo>
                    <a:pt x="1698" y="6092"/>
                  </a:lnTo>
                  <a:lnTo>
                    <a:pt x="1656" y="5215"/>
                  </a:lnTo>
                  <a:lnTo>
                    <a:pt x="1596" y="4383"/>
                  </a:lnTo>
                  <a:lnTo>
                    <a:pt x="1520" y="3594"/>
                  </a:lnTo>
                  <a:lnTo>
                    <a:pt x="1435" y="2849"/>
                  </a:lnTo>
                  <a:lnTo>
                    <a:pt x="1333" y="2192"/>
                  </a:lnTo>
                  <a:lnTo>
                    <a:pt x="1223" y="1578"/>
                  </a:lnTo>
                  <a:lnTo>
                    <a:pt x="1155" y="1272"/>
                  </a:lnTo>
                  <a:lnTo>
                    <a:pt x="1095" y="1052"/>
                  </a:lnTo>
                  <a:lnTo>
                    <a:pt x="1027" y="790"/>
                  </a:lnTo>
                  <a:lnTo>
                    <a:pt x="951" y="570"/>
                  </a:lnTo>
                  <a:lnTo>
                    <a:pt x="875" y="395"/>
                  </a:lnTo>
                  <a:lnTo>
                    <a:pt x="798" y="264"/>
                  </a:lnTo>
                  <a:lnTo>
                    <a:pt x="713" y="13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43;p66">
              <a:extLst>
                <a:ext uri="{FF2B5EF4-FFF2-40B4-BE49-F238E27FC236}">
                  <a16:creationId xmlns:a16="http://schemas.microsoft.com/office/drawing/2014/main" id="{75372C99-24EC-4CDE-8367-412B99EE28F3}"/>
                </a:ext>
              </a:extLst>
            </p:cNvPr>
            <p:cNvSpPr/>
            <p:nvPr/>
          </p:nvSpPr>
          <p:spPr>
            <a:xfrm rot="10800000" flipH="1">
              <a:off x="2634472" y="7491839"/>
              <a:ext cx="23984" cy="34957"/>
            </a:xfrm>
            <a:custGeom>
              <a:avLst/>
              <a:gdLst/>
              <a:ahLst/>
              <a:cxnLst/>
              <a:rect l="l" t="t" r="r" b="b"/>
              <a:pathLst>
                <a:path w="2540" h="12840" extrusionOk="0">
                  <a:moveTo>
                    <a:pt x="1699" y="0"/>
                  </a:moveTo>
                  <a:lnTo>
                    <a:pt x="1597" y="44"/>
                  </a:lnTo>
                  <a:lnTo>
                    <a:pt x="1504" y="132"/>
                  </a:lnTo>
                  <a:lnTo>
                    <a:pt x="1402" y="219"/>
                  </a:lnTo>
                  <a:lnTo>
                    <a:pt x="1206" y="482"/>
                  </a:lnTo>
                  <a:lnTo>
                    <a:pt x="1028" y="789"/>
                  </a:lnTo>
                  <a:lnTo>
                    <a:pt x="875" y="1139"/>
                  </a:lnTo>
                  <a:lnTo>
                    <a:pt x="722" y="1578"/>
                  </a:lnTo>
                  <a:lnTo>
                    <a:pt x="587" y="2016"/>
                  </a:lnTo>
                  <a:lnTo>
                    <a:pt x="451" y="2585"/>
                  </a:lnTo>
                  <a:lnTo>
                    <a:pt x="332" y="3155"/>
                  </a:lnTo>
                  <a:lnTo>
                    <a:pt x="222" y="3812"/>
                  </a:lnTo>
                  <a:lnTo>
                    <a:pt x="179" y="4163"/>
                  </a:lnTo>
                  <a:lnTo>
                    <a:pt x="137" y="4557"/>
                  </a:lnTo>
                  <a:lnTo>
                    <a:pt x="94" y="4908"/>
                  </a:lnTo>
                  <a:lnTo>
                    <a:pt x="60" y="5346"/>
                  </a:lnTo>
                  <a:lnTo>
                    <a:pt x="35" y="5741"/>
                  </a:lnTo>
                  <a:lnTo>
                    <a:pt x="18" y="6135"/>
                  </a:lnTo>
                  <a:lnTo>
                    <a:pt x="1" y="6573"/>
                  </a:lnTo>
                  <a:lnTo>
                    <a:pt x="1" y="7055"/>
                  </a:lnTo>
                  <a:lnTo>
                    <a:pt x="1" y="7493"/>
                  </a:lnTo>
                  <a:lnTo>
                    <a:pt x="1" y="7975"/>
                  </a:lnTo>
                  <a:lnTo>
                    <a:pt x="18" y="8414"/>
                  </a:lnTo>
                  <a:lnTo>
                    <a:pt x="35" y="8896"/>
                  </a:lnTo>
                  <a:lnTo>
                    <a:pt x="60" y="9334"/>
                  </a:lnTo>
                  <a:lnTo>
                    <a:pt x="86" y="9772"/>
                  </a:lnTo>
                  <a:lnTo>
                    <a:pt x="120" y="10210"/>
                  </a:lnTo>
                  <a:lnTo>
                    <a:pt x="162" y="10605"/>
                  </a:lnTo>
                  <a:lnTo>
                    <a:pt x="213" y="10999"/>
                  </a:lnTo>
                  <a:lnTo>
                    <a:pt x="264" y="11349"/>
                  </a:lnTo>
                  <a:lnTo>
                    <a:pt x="323" y="11656"/>
                  </a:lnTo>
                  <a:lnTo>
                    <a:pt x="383" y="11919"/>
                  </a:lnTo>
                  <a:lnTo>
                    <a:pt x="451" y="12138"/>
                  </a:lnTo>
                  <a:lnTo>
                    <a:pt x="519" y="12357"/>
                  </a:lnTo>
                  <a:lnTo>
                    <a:pt x="587" y="12533"/>
                  </a:lnTo>
                  <a:lnTo>
                    <a:pt x="655" y="12620"/>
                  </a:lnTo>
                  <a:lnTo>
                    <a:pt x="731" y="12752"/>
                  </a:lnTo>
                  <a:lnTo>
                    <a:pt x="807" y="12796"/>
                  </a:lnTo>
                  <a:lnTo>
                    <a:pt x="884" y="12839"/>
                  </a:lnTo>
                  <a:lnTo>
                    <a:pt x="960" y="12839"/>
                  </a:lnTo>
                  <a:lnTo>
                    <a:pt x="1122" y="12796"/>
                  </a:lnTo>
                  <a:lnTo>
                    <a:pt x="1274" y="12620"/>
                  </a:lnTo>
                  <a:lnTo>
                    <a:pt x="1419" y="12401"/>
                  </a:lnTo>
                  <a:lnTo>
                    <a:pt x="1563" y="12094"/>
                  </a:lnTo>
                  <a:lnTo>
                    <a:pt x="1699" y="11744"/>
                  </a:lnTo>
                  <a:lnTo>
                    <a:pt x="1818" y="11306"/>
                  </a:lnTo>
                  <a:lnTo>
                    <a:pt x="1937" y="10824"/>
                  </a:lnTo>
                  <a:lnTo>
                    <a:pt x="2039" y="10254"/>
                  </a:lnTo>
                  <a:lnTo>
                    <a:pt x="2132" y="9684"/>
                  </a:lnTo>
                  <a:lnTo>
                    <a:pt x="2208" y="9027"/>
                  </a:lnTo>
                  <a:lnTo>
                    <a:pt x="2276" y="8326"/>
                  </a:lnTo>
                  <a:lnTo>
                    <a:pt x="2336" y="7625"/>
                  </a:lnTo>
                  <a:lnTo>
                    <a:pt x="2344" y="7449"/>
                  </a:lnTo>
                  <a:lnTo>
                    <a:pt x="2344" y="7318"/>
                  </a:lnTo>
                  <a:lnTo>
                    <a:pt x="2336" y="7187"/>
                  </a:lnTo>
                  <a:lnTo>
                    <a:pt x="2327" y="7099"/>
                  </a:lnTo>
                  <a:lnTo>
                    <a:pt x="2293" y="6924"/>
                  </a:lnTo>
                  <a:lnTo>
                    <a:pt x="2251" y="6792"/>
                  </a:lnTo>
                  <a:lnTo>
                    <a:pt x="2200" y="6792"/>
                  </a:lnTo>
                  <a:lnTo>
                    <a:pt x="2149" y="6836"/>
                  </a:lnTo>
                  <a:lnTo>
                    <a:pt x="2123" y="6924"/>
                  </a:lnTo>
                  <a:lnTo>
                    <a:pt x="2106" y="7011"/>
                  </a:lnTo>
                  <a:lnTo>
                    <a:pt x="2089" y="7099"/>
                  </a:lnTo>
                  <a:lnTo>
                    <a:pt x="2072" y="7274"/>
                  </a:lnTo>
                  <a:lnTo>
                    <a:pt x="2030" y="7888"/>
                  </a:lnTo>
                  <a:lnTo>
                    <a:pt x="1962" y="8457"/>
                  </a:lnTo>
                  <a:lnTo>
                    <a:pt x="1886" y="9027"/>
                  </a:lnTo>
                  <a:lnTo>
                    <a:pt x="1801" y="9553"/>
                  </a:lnTo>
                  <a:lnTo>
                    <a:pt x="1707" y="9991"/>
                  </a:lnTo>
                  <a:lnTo>
                    <a:pt x="1606" y="10429"/>
                  </a:lnTo>
                  <a:lnTo>
                    <a:pt x="1495" y="10780"/>
                  </a:lnTo>
                  <a:lnTo>
                    <a:pt x="1376" y="11043"/>
                  </a:lnTo>
                  <a:lnTo>
                    <a:pt x="1257" y="11218"/>
                  </a:lnTo>
                  <a:lnTo>
                    <a:pt x="1139" y="11393"/>
                  </a:lnTo>
                  <a:lnTo>
                    <a:pt x="1011" y="11481"/>
                  </a:lnTo>
                  <a:lnTo>
                    <a:pt x="884" y="11437"/>
                  </a:lnTo>
                  <a:lnTo>
                    <a:pt x="765" y="11349"/>
                  </a:lnTo>
                  <a:lnTo>
                    <a:pt x="706" y="11262"/>
                  </a:lnTo>
                  <a:lnTo>
                    <a:pt x="655" y="11174"/>
                  </a:lnTo>
                  <a:lnTo>
                    <a:pt x="595" y="10999"/>
                  </a:lnTo>
                  <a:lnTo>
                    <a:pt x="544" y="10824"/>
                  </a:lnTo>
                  <a:lnTo>
                    <a:pt x="502" y="10648"/>
                  </a:lnTo>
                  <a:lnTo>
                    <a:pt x="459" y="10385"/>
                  </a:lnTo>
                  <a:lnTo>
                    <a:pt x="417" y="10123"/>
                  </a:lnTo>
                  <a:lnTo>
                    <a:pt x="383" y="9816"/>
                  </a:lnTo>
                  <a:lnTo>
                    <a:pt x="357" y="9509"/>
                  </a:lnTo>
                  <a:lnTo>
                    <a:pt x="332" y="9158"/>
                  </a:lnTo>
                  <a:lnTo>
                    <a:pt x="298" y="8501"/>
                  </a:lnTo>
                  <a:lnTo>
                    <a:pt x="281" y="7800"/>
                  </a:lnTo>
                  <a:lnTo>
                    <a:pt x="272" y="7406"/>
                  </a:lnTo>
                  <a:lnTo>
                    <a:pt x="272" y="7055"/>
                  </a:lnTo>
                  <a:lnTo>
                    <a:pt x="272" y="6661"/>
                  </a:lnTo>
                  <a:lnTo>
                    <a:pt x="289" y="6266"/>
                  </a:lnTo>
                  <a:lnTo>
                    <a:pt x="306" y="5916"/>
                  </a:lnTo>
                  <a:lnTo>
                    <a:pt x="332" y="5565"/>
                  </a:lnTo>
                  <a:lnTo>
                    <a:pt x="366" y="5215"/>
                  </a:lnTo>
                  <a:lnTo>
                    <a:pt x="408" y="4908"/>
                  </a:lnTo>
                  <a:lnTo>
                    <a:pt x="485" y="4338"/>
                  </a:lnTo>
                  <a:lnTo>
                    <a:pt x="578" y="3856"/>
                  </a:lnTo>
                  <a:lnTo>
                    <a:pt x="680" y="3374"/>
                  </a:lnTo>
                  <a:lnTo>
                    <a:pt x="790" y="2980"/>
                  </a:lnTo>
                  <a:lnTo>
                    <a:pt x="901" y="2629"/>
                  </a:lnTo>
                  <a:lnTo>
                    <a:pt x="1020" y="2323"/>
                  </a:lnTo>
                  <a:lnTo>
                    <a:pt x="1147" y="2060"/>
                  </a:lnTo>
                  <a:lnTo>
                    <a:pt x="1274" y="1797"/>
                  </a:lnTo>
                  <a:lnTo>
                    <a:pt x="1402" y="1621"/>
                  </a:lnTo>
                  <a:lnTo>
                    <a:pt x="1538" y="1490"/>
                  </a:lnTo>
                  <a:lnTo>
                    <a:pt x="1682" y="1402"/>
                  </a:lnTo>
                  <a:lnTo>
                    <a:pt x="1818" y="1402"/>
                  </a:lnTo>
                  <a:lnTo>
                    <a:pt x="1886" y="1446"/>
                  </a:lnTo>
                  <a:lnTo>
                    <a:pt x="1945" y="1490"/>
                  </a:lnTo>
                  <a:lnTo>
                    <a:pt x="2013" y="1578"/>
                  </a:lnTo>
                  <a:lnTo>
                    <a:pt x="2081" y="1709"/>
                  </a:lnTo>
                  <a:lnTo>
                    <a:pt x="2140" y="1841"/>
                  </a:lnTo>
                  <a:lnTo>
                    <a:pt x="2200" y="2016"/>
                  </a:lnTo>
                  <a:lnTo>
                    <a:pt x="2251" y="2235"/>
                  </a:lnTo>
                  <a:lnTo>
                    <a:pt x="2310" y="2498"/>
                  </a:lnTo>
                  <a:lnTo>
                    <a:pt x="2327" y="2585"/>
                  </a:lnTo>
                  <a:lnTo>
                    <a:pt x="2353" y="2673"/>
                  </a:lnTo>
                  <a:lnTo>
                    <a:pt x="2378" y="2717"/>
                  </a:lnTo>
                  <a:lnTo>
                    <a:pt x="2404" y="2717"/>
                  </a:lnTo>
                  <a:lnTo>
                    <a:pt x="2455" y="2629"/>
                  </a:lnTo>
                  <a:lnTo>
                    <a:pt x="2497" y="2498"/>
                  </a:lnTo>
                  <a:lnTo>
                    <a:pt x="2522" y="2279"/>
                  </a:lnTo>
                  <a:lnTo>
                    <a:pt x="2539" y="2016"/>
                  </a:lnTo>
                  <a:lnTo>
                    <a:pt x="2531" y="1884"/>
                  </a:lnTo>
                  <a:lnTo>
                    <a:pt x="2531" y="1753"/>
                  </a:lnTo>
                  <a:lnTo>
                    <a:pt x="2514" y="1665"/>
                  </a:lnTo>
                  <a:lnTo>
                    <a:pt x="2497" y="1534"/>
                  </a:lnTo>
                  <a:lnTo>
                    <a:pt x="2421" y="1183"/>
                  </a:lnTo>
                  <a:lnTo>
                    <a:pt x="2344" y="876"/>
                  </a:lnTo>
                  <a:lnTo>
                    <a:pt x="2259" y="614"/>
                  </a:lnTo>
                  <a:lnTo>
                    <a:pt x="2166" y="394"/>
                  </a:lnTo>
                  <a:lnTo>
                    <a:pt x="2081" y="219"/>
                  </a:lnTo>
                  <a:lnTo>
                    <a:pt x="1988" y="132"/>
                  </a:lnTo>
                  <a:lnTo>
                    <a:pt x="1886" y="44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4;p66">
              <a:extLst>
                <a:ext uri="{FF2B5EF4-FFF2-40B4-BE49-F238E27FC236}">
                  <a16:creationId xmlns:a16="http://schemas.microsoft.com/office/drawing/2014/main" id="{50D5A18B-B185-4A51-B7FB-AAD5F67491B4}"/>
                </a:ext>
              </a:extLst>
            </p:cNvPr>
            <p:cNvSpPr/>
            <p:nvPr/>
          </p:nvSpPr>
          <p:spPr>
            <a:xfrm rot="10800000" flipH="1">
              <a:off x="2654112" y="7489810"/>
              <a:ext cx="12681" cy="35912"/>
            </a:xfrm>
            <a:custGeom>
              <a:avLst/>
              <a:gdLst/>
              <a:ahLst/>
              <a:cxnLst/>
              <a:rect l="l" t="t" r="r" b="b"/>
              <a:pathLst>
                <a:path w="1343" h="13191" extrusionOk="0">
                  <a:moveTo>
                    <a:pt x="578" y="0"/>
                  </a:moveTo>
                  <a:lnTo>
                    <a:pt x="536" y="132"/>
                  </a:lnTo>
                  <a:lnTo>
                    <a:pt x="502" y="307"/>
                  </a:lnTo>
                  <a:lnTo>
                    <a:pt x="485" y="570"/>
                  </a:lnTo>
                  <a:lnTo>
                    <a:pt x="485" y="833"/>
                  </a:lnTo>
                  <a:lnTo>
                    <a:pt x="493" y="965"/>
                  </a:lnTo>
                  <a:lnTo>
                    <a:pt x="502" y="1096"/>
                  </a:lnTo>
                  <a:lnTo>
                    <a:pt x="519" y="1184"/>
                  </a:lnTo>
                  <a:lnTo>
                    <a:pt x="544" y="1271"/>
                  </a:lnTo>
                  <a:lnTo>
                    <a:pt x="629" y="1622"/>
                  </a:lnTo>
                  <a:lnTo>
                    <a:pt x="706" y="2016"/>
                  </a:lnTo>
                  <a:lnTo>
                    <a:pt x="774" y="2411"/>
                  </a:lnTo>
                  <a:lnTo>
                    <a:pt x="833" y="2893"/>
                  </a:lnTo>
                  <a:lnTo>
                    <a:pt x="876" y="3375"/>
                  </a:lnTo>
                  <a:lnTo>
                    <a:pt x="918" y="3900"/>
                  </a:lnTo>
                  <a:lnTo>
                    <a:pt x="952" y="4426"/>
                  </a:lnTo>
                  <a:lnTo>
                    <a:pt x="986" y="4952"/>
                  </a:lnTo>
                  <a:lnTo>
                    <a:pt x="1028" y="6179"/>
                  </a:lnTo>
                  <a:lnTo>
                    <a:pt x="1045" y="6793"/>
                  </a:lnTo>
                  <a:lnTo>
                    <a:pt x="1062" y="7406"/>
                  </a:lnTo>
                  <a:lnTo>
                    <a:pt x="1071" y="8063"/>
                  </a:lnTo>
                  <a:lnTo>
                    <a:pt x="1071" y="8677"/>
                  </a:lnTo>
                  <a:lnTo>
                    <a:pt x="1062" y="9290"/>
                  </a:lnTo>
                  <a:lnTo>
                    <a:pt x="1045" y="9904"/>
                  </a:lnTo>
                  <a:lnTo>
                    <a:pt x="1028" y="10342"/>
                  </a:lnTo>
                  <a:lnTo>
                    <a:pt x="1003" y="10868"/>
                  </a:lnTo>
                  <a:lnTo>
                    <a:pt x="986" y="11087"/>
                  </a:lnTo>
                  <a:lnTo>
                    <a:pt x="960" y="11306"/>
                  </a:lnTo>
                  <a:lnTo>
                    <a:pt x="935" y="11481"/>
                  </a:lnTo>
                  <a:lnTo>
                    <a:pt x="901" y="11657"/>
                  </a:lnTo>
                  <a:lnTo>
                    <a:pt x="850" y="11788"/>
                  </a:lnTo>
                  <a:lnTo>
                    <a:pt x="799" y="11832"/>
                  </a:lnTo>
                  <a:lnTo>
                    <a:pt x="748" y="11788"/>
                  </a:lnTo>
                  <a:lnTo>
                    <a:pt x="697" y="11744"/>
                  </a:lnTo>
                  <a:lnTo>
                    <a:pt x="646" y="11613"/>
                  </a:lnTo>
                  <a:lnTo>
                    <a:pt x="604" y="11481"/>
                  </a:lnTo>
                  <a:lnTo>
                    <a:pt x="519" y="11131"/>
                  </a:lnTo>
                  <a:lnTo>
                    <a:pt x="451" y="10736"/>
                  </a:lnTo>
                  <a:lnTo>
                    <a:pt x="400" y="10342"/>
                  </a:lnTo>
                  <a:lnTo>
                    <a:pt x="349" y="9904"/>
                  </a:lnTo>
                  <a:lnTo>
                    <a:pt x="315" y="9466"/>
                  </a:lnTo>
                  <a:lnTo>
                    <a:pt x="290" y="8984"/>
                  </a:lnTo>
                  <a:lnTo>
                    <a:pt x="273" y="8502"/>
                  </a:lnTo>
                  <a:lnTo>
                    <a:pt x="264" y="7976"/>
                  </a:lnTo>
                  <a:lnTo>
                    <a:pt x="273" y="7494"/>
                  </a:lnTo>
                  <a:lnTo>
                    <a:pt x="273" y="7318"/>
                  </a:lnTo>
                  <a:lnTo>
                    <a:pt x="264" y="7187"/>
                  </a:lnTo>
                  <a:lnTo>
                    <a:pt x="256" y="7055"/>
                  </a:lnTo>
                  <a:lnTo>
                    <a:pt x="239" y="6968"/>
                  </a:lnTo>
                  <a:lnTo>
                    <a:pt x="205" y="6836"/>
                  </a:lnTo>
                  <a:lnTo>
                    <a:pt x="154" y="6836"/>
                  </a:lnTo>
                  <a:lnTo>
                    <a:pt x="103" y="6880"/>
                  </a:lnTo>
                  <a:lnTo>
                    <a:pt x="60" y="6968"/>
                  </a:lnTo>
                  <a:lnTo>
                    <a:pt x="35" y="7055"/>
                  </a:lnTo>
                  <a:lnTo>
                    <a:pt x="26" y="7187"/>
                  </a:lnTo>
                  <a:lnTo>
                    <a:pt x="9" y="7318"/>
                  </a:lnTo>
                  <a:lnTo>
                    <a:pt x="9" y="7494"/>
                  </a:lnTo>
                  <a:lnTo>
                    <a:pt x="1" y="8151"/>
                  </a:lnTo>
                  <a:lnTo>
                    <a:pt x="9" y="8852"/>
                  </a:lnTo>
                  <a:lnTo>
                    <a:pt x="35" y="9553"/>
                  </a:lnTo>
                  <a:lnTo>
                    <a:pt x="77" y="10211"/>
                  </a:lnTo>
                  <a:lnTo>
                    <a:pt x="137" y="10824"/>
                  </a:lnTo>
                  <a:lnTo>
                    <a:pt x="213" y="11394"/>
                  </a:lnTo>
                  <a:lnTo>
                    <a:pt x="298" y="11919"/>
                  </a:lnTo>
                  <a:lnTo>
                    <a:pt x="400" y="12402"/>
                  </a:lnTo>
                  <a:lnTo>
                    <a:pt x="451" y="12621"/>
                  </a:lnTo>
                  <a:lnTo>
                    <a:pt x="510" y="12796"/>
                  </a:lnTo>
                  <a:lnTo>
                    <a:pt x="578" y="12971"/>
                  </a:lnTo>
                  <a:lnTo>
                    <a:pt x="638" y="13059"/>
                  </a:lnTo>
                  <a:lnTo>
                    <a:pt x="706" y="13146"/>
                  </a:lnTo>
                  <a:lnTo>
                    <a:pt x="774" y="13190"/>
                  </a:lnTo>
                  <a:lnTo>
                    <a:pt x="850" y="13190"/>
                  </a:lnTo>
                  <a:lnTo>
                    <a:pt x="918" y="13146"/>
                  </a:lnTo>
                  <a:lnTo>
                    <a:pt x="977" y="13015"/>
                  </a:lnTo>
                  <a:lnTo>
                    <a:pt x="1028" y="12840"/>
                  </a:lnTo>
                  <a:lnTo>
                    <a:pt x="1079" y="12664"/>
                  </a:lnTo>
                  <a:lnTo>
                    <a:pt x="1122" y="12445"/>
                  </a:lnTo>
                  <a:lnTo>
                    <a:pt x="1164" y="12182"/>
                  </a:lnTo>
                  <a:lnTo>
                    <a:pt x="1198" y="11919"/>
                  </a:lnTo>
                  <a:lnTo>
                    <a:pt x="1224" y="11657"/>
                  </a:lnTo>
                  <a:lnTo>
                    <a:pt x="1249" y="11350"/>
                  </a:lnTo>
                  <a:lnTo>
                    <a:pt x="1300" y="10561"/>
                  </a:lnTo>
                  <a:lnTo>
                    <a:pt x="1326" y="9772"/>
                  </a:lnTo>
                  <a:lnTo>
                    <a:pt x="1342" y="8984"/>
                  </a:lnTo>
                  <a:lnTo>
                    <a:pt x="1342" y="8151"/>
                  </a:lnTo>
                  <a:lnTo>
                    <a:pt x="1326" y="7318"/>
                  </a:lnTo>
                  <a:lnTo>
                    <a:pt x="1309" y="6486"/>
                  </a:lnTo>
                  <a:lnTo>
                    <a:pt x="1283" y="5653"/>
                  </a:lnTo>
                  <a:lnTo>
                    <a:pt x="1258" y="4908"/>
                  </a:lnTo>
                  <a:lnTo>
                    <a:pt x="1224" y="4163"/>
                  </a:lnTo>
                  <a:lnTo>
                    <a:pt x="1181" y="3506"/>
                  </a:lnTo>
                  <a:lnTo>
                    <a:pt x="1122" y="2805"/>
                  </a:lnTo>
                  <a:lnTo>
                    <a:pt x="1062" y="2191"/>
                  </a:lnTo>
                  <a:lnTo>
                    <a:pt x="986" y="1578"/>
                  </a:lnTo>
                  <a:lnTo>
                    <a:pt x="892" y="1052"/>
                  </a:lnTo>
                  <a:lnTo>
                    <a:pt x="791" y="526"/>
                  </a:lnTo>
                  <a:lnTo>
                    <a:pt x="680" y="8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45;p66">
              <a:extLst>
                <a:ext uri="{FF2B5EF4-FFF2-40B4-BE49-F238E27FC236}">
                  <a16:creationId xmlns:a16="http://schemas.microsoft.com/office/drawing/2014/main" id="{52EA92FD-81BB-420D-AAB1-E527C9312ECE}"/>
                </a:ext>
              </a:extLst>
            </p:cNvPr>
            <p:cNvSpPr/>
            <p:nvPr/>
          </p:nvSpPr>
          <p:spPr>
            <a:xfrm rot="10800000" flipH="1">
              <a:off x="2643452" y="7538855"/>
              <a:ext cx="23502" cy="38180"/>
            </a:xfrm>
            <a:custGeom>
              <a:avLst/>
              <a:gdLst/>
              <a:ahLst/>
              <a:cxnLst/>
              <a:rect l="l" t="t" r="r" b="b"/>
              <a:pathLst>
                <a:path w="2489" h="14024" extrusionOk="0">
                  <a:moveTo>
                    <a:pt x="1571" y="1"/>
                  </a:moveTo>
                  <a:lnTo>
                    <a:pt x="1478" y="45"/>
                  </a:lnTo>
                  <a:lnTo>
                    <a:pt x="1393" y="89"/>
                  </a:lnTo>
                  <a:lnTo>
                    <a:pt x="1300" y="176"/>
                  </a:lnTo>
                  <a:lnTo>
                    <a:pt x="1215" y="264"/>
                  </a:lnTo>
                  <a:lnTo>
                    <a:pt x="1130" y="395"/>
                  </a:lnTo>
                  <a:lnTo>
                    <a:pt x="1045" y="571"/>
                  </a:lnTo>
                  <a:lnTo>
                    <a:pt x="901" y="877"/>
                  </a:lnTo>
                  <a:lnTo>
                    <a:pt x="765" y="1316"/>
                  </a:lnTo>
                  <a:lnTo>
                    <a:pt x="638" y="1798"/>
                  </a:lnTo>
                  <a:lnTo>
                    <a:pt x="519" y="2323"/>
                  </a:lnTo>
                  <a:lnTo>
                    <a:pt x="408" y="2937"/>
                  </a:lnTo>
                  <a:lnTo>
                    <a:pt x="315" y="3550"/>
                  </a:lnTo>
                  <a:lnTo>
                    <a:pt x="238" y="4251"/>
                  </a:lnTo>
                  <a:lnTo>
                    <a:pt x="162" y="4996"/>
                  </a:lnTo>
                  <a:lnTo>
                    <a:pt x="103" y="5741"/>
                  </a:lnTo>
                  <a:lnTo>
                    <a:pt x="60" y="6574"/>
                  </a:lnTo>
                  <a:lnTo>
                    <a:pt x="26" y="7406"/>
                  </a:lnTo>
                  <a:lnTo>
                    <a:pt x="1" y="8283"/>
                  </a:lnTo>
                  <a:lnTo>
                    <a:pt x="1" y="9115"/>
                  </a:lnTo>
                  <a:lnTo>
                    <a:pt x="9" y="9554"/>
                  </a:lnTo>
                  <a:lnTo>
                    <a:pt x="18" y="9992"/>
                  </a:lnTo>
                  <a:lnTo>
                    <a:pt x="35" y="10386"/>
                  </a:lnTo>
                  <a:lnTo>
                    <a:pt x="52" y="10781"/>
                  </a:lnTo>
                  <a:lnTo>
                    <a:pt x="86" y="11175"/>
                  </a:lnTo>
                  <a:lnTo>
                    <a:pt x="111" y="11569"/>
                  </a:lnTo>
                  <a:lnTo>
                    <a:pt x="154" y="11964"/>
                  </a:lnTo>
                  <a:lnTo>
                    <a:pt x="205" y="12314"/>
                  </a:lnTo>
                  <a:lnTo>
                    <a:pt x="264" y="12665"/>
                  </a:lnTo>
                  <a:lnTo>
                    <a:pt x="323" y="12928"/>
                  </a:lnTo>
                  <a:lnTo>
                    <a:pt x="391" y="13191"/>
                  </a:lnTo>
                  <a:lnTo>
                    <a:pt x="459" y="13410"/>
                  </a:lnTo>
                  <a:lnTo>
                    <a:pt x="536" y="13585"/>
                  </a:lnTo>
                  <a:lnTo>
                    <a:pt x="612" y="13760"/>
                  </a:lnTo>
                  <a:lnTo>
                    <a:pt x="697" y="13892"/>
                  </a:lnTo>
                  <a:lnTo>
                    <a:pt x="773" y="13936"/>
                  </a:lnTo>
                  <a:lnTo>
                    <a:pt x="858" y="14023"/>
                  </a:lnTo>
                  <a:lnTo>
                    <a:pt x="1028" y="14023"/>
                  </a:lnTo>
                  <a:lnTo>
                    <a:pt x="1113" y="13979"/>
                  </a:lnTo>
                  <a:lnTo>
                    <a:pt x="1198" y="13892"/>
                  </a:lnTo>
                  <a:lnTo>
                    <a:pt x="1274" y="13804"/>
                  </a:lnTo>
                  <a:lnTo>
                    <a:pt x="1436" y="13541"/>
                  </a:lnTo>
                  <a:lnTo>
                    <a:pt x="1580" y="13147"/>
                  </a:lnTo>
                  <a:lnTo>
                    <a:pt x="1716" y="12709"/>
                  </a:lnTo>
                  <a:lnTo>
                    <a:pt x="1843" y="12183"/>
                  </a:lnTo>
                  <a:lnTo>
                    <a:pt x="1962" y="11569"/>
                  </a:lnTo>
                  <a:lnTo>
                    <a:pt x="2064" y="10912"/>
                  </a:lnTo>
                  <a:lnTo>
                    <a:pt x="2149" y="10211"/>
                  </a:lnTo>
                  <a:lnTo>
                    <a:pt x="2225" y="9466"/>
                  </a:lnTo>
                  <a:lnTo>
                    <a:pt x="2234" y="9203"/>
                  </a:lnTo>
                  <a:lnTo>
                    <a:pt x="2234" y="8940"/>
                  </a:lnTo>
                  <a:lnTo>
                    <a:pt x="2225" y="8809"/>
                  </a:lnTo>
                  <a:lnTo>
                    <a:pt x="2217" y="8677"/>
                  </a:lnTo>
                  <a:lnTo>
                    <a:pt x="2200" y="8590"/>
                  </a:lnTo>
                  <a:lnTo>
                    <a:pt x="2174" y="8502"/>
                  </a:lnTo>
                  <a:lnTo>
                    <a:pt x="2123" y="8414"/>
                  </a:lnTo>
                  <a:lnTo>
                    <a:pt x="2072" y="8414"/>
                  </a:lnTo>
                  <a:lnTo>
                    <a:pt x="2047" y="8458"/>
                  </a:lnTo>
                  <a:lnTo>
                    <a:pt x="2021" y="8546"/>
                  </a:lnTo>
                  <a:lnTo>
                    <a:pt x="2005" y="8633"/>
                  </a:lnTo>
                  <a:lnTo>
                    <a:pt x="1988" y="8765"/>
                  </a:lnTo>
                  <a:lnTo>
                    <a:pt x="1920" y="9466"/>
                  </a:lnTo>
                  <a:lnTo>
                    <a:pt x="1843" y="10123"/>
                  </a:lnTo>
                  <a:lnTo>
                    <a:pt x="1741" y="10737"/>
                  </a:lnTo>
                  <a:lnTo>
                    <a:pt x="1639" y="11263"/>
                  </a:lnTo>
                  <a:lnTo>
                    <a:pt x="1512" y="11745"/>
                  </a:lnTo>
                  <a:lnTo>
                    <a:pt x="1385" y="12139"/>
                  </a:lnTo>
                  <a:lnTo>
                    <a:pt x="1317" y="12270"/>
                  </a:lnTo>
                  <a:lnTo>
                    <a:pt x="1240" y="12402"/>
                  </a:lnTo>
                  <a:lnTo>
                    <a:pt x="1172" y="12533"/>
                  </a:lnTo>
                  <a:lnTo>
                    <a:pt x="1096" y="12621"/>
                  </a:lnTo>
                  <a:lnTo>
                    <a:pt x="1020" y="12665"/>
                  </a:lnTo>
                  <a:lnTo>
                    <a:pt x="875" y="12665"/>
                  </a:lnTo>
                  <a:lnTo>
                    <a:pt x="807" y="12577"/>
                  </a:lnTo>
                  <a:lnTo>
                    <a:pt x="739" y="12533"/>
                  </a:lnTo>
                  <a:lnTo>
                    <a:pt x="680" y="12402"/>
                  </a:lnTo>
                  <a:lnTo>
                    <a:pt x="621" y="12270"/>
                  </a:lnTo>
                  <a:lnTo>
                    <a:pt x="561" y="12095"/>
                  </a:lnTo>
                  <a:lnTo>
                    <a:pt x="510" y="11876"/>
                  </a:lnTo>
                  <a:lnTo>
                    <a:pt x="459" y="11657"/>
                  </a:lnTo>
                  <a:lnTo>
                    <a:pt x="417" y="11394"/>
                  </a:lnTo>
                  <a:lnTo>
                    <a:pt x="383" y="11131"/>
                  </a:lnTo>
                  <a:lnTo>
                    <a:pt x="349" y="10824"/>
                  </a:lnTo>
                  <a:lnTo>
                    <a:pt x="323" y="10474"/>
                  </a:lnTo>
                  <a:lnTo>
                    <a:pt x="298" y="10123"/>
                  </a:lnTo>
                  <a:lnTo>
                    <a:pt x="281" y="9729"/>
                  </a:lnTo>
                  <a:lnTo>
                    <a:pt x="272" y="9072"/>
                  </a:lnTo>
                  <a:lnTo>
                    <a:pt x="272" y="8414"/>
                  </a:lnTo>
                  <a:lnTo>
                    <a:pt x="289" y="7757"/>
                  </a:lnTo>
                  <a:lnTo>
                    <a:pt x="306" y="7100"/>
                  </a:lnTo>
                  <a:lnTo>
                    <a:pt x="340" y="6442"/>
                  </a:lnTo>
                  <a:lnTo>
                    <a:pt x="383" y="5829"/>
                  </a:lnTo>
                  <a:lnTo>
                    <a:pt x="442" y="5215"/>
                  </a:lnTo>
                  <a:lnTo>
                    <a:pt x="502" y="4646"/>
                  </a:lnTo>
                  <a:lnTo>
                    <a:pt x="578" y="4076"/>
                  </a:lnTo>
                  <a:lnTo>
                    <a:pt x="663" y="3550"/>
                  </a:lnTo>
                  <a:lnTo>
                    <a:pt x="756" y="3112"/>
                  </a:lnTo>
                  <a:lnTo>
                    <a:pt x="850" y="2674"/>
                  </a:lnTo>
                  <a:lnTo>
                    <a:pt x="960" y="2323"/>
                  </a:lnTo>
                  <a:lnTo>
                    <a:pt x="1071" y="2017"/>
                  </a:lnTo>
                  <a:lnTo>
                    <a:pt x="1189" y="1798"/>
                  </a:lnTo>
                  <a:lnTo>
                    <a:pt x="1308" y="1578"/>
                  </a:lnTo>
                  <a:lnTo>
                    <a:pt x="1436" y="1447"/>
                  </a:lnTo>
                  <a:lnTo>
                    <a:pt x="1563" y="1403"/>
                  </a:lnTo>
                  <a:lnTo>
                    <a:pt x="1690" y="1403"/>
                  </a:lnTo>
                  <a:lnTo>
                    <a:pt x="1809" y="1447"/>
                  </a:lnTo>
                  <a:lnTo>
                    <a:pt x="1937" y="1578"/>
                  </a:lnTo>
                  <a:lnTo>
                    <a:pt x="2064" y="1798"/>
                  </a:lnTo>
                  <a:lnTo>
                    <a:pt x="2183" y="2060"/>
                  </a:lnTo>
                  <a:lnTo>
                    <a:pt x="2293" y="2411"/>
                  </a:lnTo>
                  <a:lnTo>
                    <a:pt x="2327" y="2455"/>
                  </a:lnTo>
                  <a:lnTo>
                    <a:pt x="2353" y="2499"/>
                  </a:lnTo>
                  <a:lnTo>
                    <a:pt x="2404" y="2499"/>
                  </a:lnTo>
                  <a:lnTo>
                    <a:pt x="2438" y="2367"/>
                  </a:lnTo>
                  <a:lnTo>
                    <a:pt x="2471" y="2192"/>
                  </a:lnTo>
                  <a:lnTo>
                    <a:pt x="2488" y="1929"/>
                  </a:lnTo>
                  <a:lnTo>
                    <a:pt x="2488" y="1666"/>
                  </a:lnTo>
                  <a:lnTo>
                    <a:pt x="2488" y="1535"/>
                  </a:lnTo>
                  <a:lnTo>
                    <a:pt x="2471" y="1403"/>
                  </a:lnTo>
                  <a:lnTo>
                    <a:pt x="2455" y="1316"/>
                  </a:lnTo>
                  <a:lnTo>
                    <a:pt x="2429" y="1228"/>
                  </a:lnTo>
                  <a:lnTo>
                    <a:pt x="2353" y="965"/>
                  </a:lnTo>
                  <a:lnTo>
                    <a:pt x="2276" y="746"/>
                  </a:lnTo>
                  <a:lnTo>
                    <a:pt x="2191" y="571"/>
                  </a:lnTo>
                  <a:lnTo>
                    <a:pt x="2106" y="395"/>
                  </a:lnTo>
                  <a:lnTo>
                    <a:pt x="2021" y="264"/>
                  </a:lnTo>
                  <a:lnTo>
                    <a:pt x="1928" y="176"/>
                  </a:lnTo>
                  <a:lnTo>
                    <a:pt x="1843" y="89"/>
                  </a:lnTo>
                  <a:lnTo>
                    <a:pt x="1750" y="45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46;p66">
              <a:extLst>
                <a:ext uri="{FF2B5EF4-FFF2-40B4-BE49-F238E27FC236}">
                  <a16:creationId xmlns:a16="http://schemas.microsoft.com/office/drawing/2014/main" id="{C803E288-7313-4C94-B46E-766186B73922}"/>
                </a:ext>
              </a:extLst>
            </p:cNvPr>
            <p:cNvSpPr/>
            <p:nvPr/>
          </p:nvSpPr>
          <p:spPr>
            <a:xfrm rot="10800000" flipH="1">
              <a:off x="2683696" y="7152839"/>
              <a:ext cx="2663" cy="82200"/>
            </a:xfrm>
            <a:custGeom>
              <a:avLst/>
              <a:gdLst/>
              <a:ahLst/>
              <a:cxnLst/>
              <a:rect l="l" t="t" r="r" b="b"/>
              <a:pathLst>
                <a:path w="282" h="30193" extrusionOk="0">
                  <a:moveTo>
                    <a:pt x="196" y="1"/>
                  </a:moveTo>
                  <a:lnTo>
                    <a:pt x="179" y="88"/>
                  </a:lnTo>
                  <a:lnTo>
                    <a:pt x="154" y="176"/>
                  </a:lnTo>
                  <a:lnTo>
                    <a:pt x="145" y="308"/>
                  </a:lnTo>
                  <a:lnTo>
                    <a:pt x="86" y="3988"/>
                  </a:lnTo>
                  <a:lnTo>
                    <a:pt x="43" y="7713"/>
                  </a:lnTo>
                  <a:lnTo>
                    <a:pt x="18" y="11394"/>
                  </a:lnTo>
                  <a:lnTo>
                    <a:pt x="1" y="15075"/>
                  </a:lnTo>
                  <a:lnTo>
                    <a:pt x="9" y="18756"/>
                  </a:lnTo>
                  <a:lnTo>
                    <a:pt x="35" y="22480"/>
                  </a:lnTo>
                  <a:lnTo>
                    <a:pt x="86" y="26161"/>
                  </a:lnTo>
                  <a:lnTo>
                    <a:pt x="145" y="29842"/>
                  </a:lnTo>
                  <a:lnTo>
                    <a:pt x="154" y="29974"/>
                  </a:lnTo>
                  <a:lnTo>
                    <a:pt x="171" y="30105"/>
                  </a:lnTo>
                  <a:lnTo>
                    <a:pt x="196" y="30149"/>
                  </a:lnTo>
                  <a:lnTo>
                    <a:pt x="213" y="30193"/>
                  </a:lnTo>
                  <a:lnTo>
                    <a:pt x="239" y="30149"/>
                  </a:lnTo>
                  <a:lnTo>
                    <a:pt x="264" y="30105"/>
                  </a:lnTo>
                  <a:lnTo>
                    <a:pt x="273" y="29974"/>
                  </a:lnTo>
                  <a:lnTo>
                    <a:pt x="281" y="29842"/>
                  </a:lnTo>
                  <a:lnTo>
                    <a:pt x="213" y="26161"/>
                  </a:lnTo>
                  <a:lnTo>
                    <a:pt x="171" y="22480"/>
                  </a:lnTo>
                  <a:lnTo>
                    <a:pt x="145" y="18756"/>
                  </a:lnTo>
                  <a:lnTo>
                    <a:pt x="137" y="15075"/>
                  </a:lnTo>
                  <a:lnTo>
                    <a:pt x="145" y="11394"/>
                  </a:lnTo>
                  <a:lnTo>
                    <a:pt x="179" y="7713"/>
                  </a:lnTo>
                  <a:lnTo>
                    <a:pt x="222" y="3988"/>
                  </a:lnTo>
                  <a:lnTo>
                    <a:pt x="281" y="308"/>
                  </a:lnTo>
                  <a:lnTo>
                    <a:pt x="281" y="176"/>
                  </a:lnTo>
                  <a:lnTo>
                    <a:pt x="264" y="8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47;p66">
              <a:extLst>
                <a:ext uri="{FF2B5EF4-FFF2-40B4-BE49-F238E27FC236}">
                  <a16:creationId xmlns:a16="http://schemas.microsoft.com/office/drawing/2014/main" id="{895BD567-A064-4903-9587-60FCA67B9CAD}"/>
                </a:ext>
              </a:extLst>
            </p:cNvPr>
            <p:cNvSpPr/>
            <p:nvPr/>
          </p:nvSpPr>
          <p:spPr>
            <a:xfrm rot="10800000" flipH="1">
              <a:off x="2692439" y="7155344"/>
              <a:ext cx="9867" cy="82200"/>
            </a:xfrm>
            <a:custGeom>
              <a:avLst/>
              <a:gdLst/>
              <a:ahLst/>
              <a:cxnLst/>
              <a:rect l="l" t="t" r="r" b="b"/>
              <a:pathLst>
                <a:path w="1045" h="30193" extrusionOk="0">
                  <a:moveTo>
                    <a:pt x="60" y="1"/>
                  </a:moveTo>
                  <a:lnTo>
                    <a:pt x="43" y="44"/>
                  </a:lnTo>
                  <a:lnTo>
                    <a:pt x="17" y="88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0" y="439"/>
                  </a:lnTo>
                  <a:lnTo>
                    <a:pt x="17" y="570"/>
                  </a:lnTo>
                  <a:lnTo>
                    <a:pt x="77" y="921"/>
                  </a:lnTo>
                  <a:lnTo>
                    <a:pt x="119" y="1315"/>
                  </a:lnTo>
                  <a:lnTo>
                    <a:pt x="153" y="1710"/>
                  </a:lnTo>
                  <a:lnTo>
                    <a:pt x="179" y="2192"/>
                  </a:lnTo>
                  <a:lnTo>
                    <a:pt x="221" y="3112"/>
                  </a:lnTo>
                  <a:lnTo>
                    <a:pt x="255" y="4032"/>
                  </a:lnTo>
                  <a:lnTo>
                    <a:pt x="391" y="7494"/>
                  </a:lnTo>
                  <a:lnTo>
                    <a:pt x="510" y="11087"/>
                  </a:lnTo>
                  <a:lnTo>
                    <a:pt x="620" y="14724"/>
                  </a:lnTo>
                  <a:lnTo>
                    <a:pt x="722" y="18493"/>
                  </a:lnTo>
                  <a:lnTo>
                    <a:pt x="799" y="22261"/>
                  </a:lnTo>
                  <a:lnTo>
                    <a:pt x="867" y="26073"/>
                  </a:lnTo>
                  <a:lnTo>
                    <a:pt x="909" y="29886"/>
                  </a:lnTo>
                  <a:lnTo>
                    <a:pt x="917" y="30017"/>
                  </a:lnTo>
                  <a:lnTo>
                    <a:pt x="934" y="30105"/>
                  </a:lnTo>
                  <a:lnTo>
                    <a:pt x="960" y="30193"/>
                  </a:lnTo>
                  <a:lnTo>
                    <a:pt x="1002" y="30193"/>
                  </a:lnTo>
                  <a:lnTo>
                    <a:pt x="1028" y="30105"/>
                  </a:lnTo>
                  <a:lnTo>
                    <a:pt x="1036" y="30017"/>
                  </a:lnTo>
                  <a:lnTo>
                    <a:pt x="1045" y="29886"/>
                  </a:lnTo>
                  <a:lnTo>
                    <a:pt x="994" y="25898"/>
                  </a:lnTo>
                  <a:lnTo>
                    <a:pt x="926" y="21954"/>
                  </a:lnTo>
                  <a:lnTo>
                    <a:pt x="841" y="18011"/>
                  </a:lnTo>
                  <a:lnTo>
                    <a:pt x="739" y="14111"/>
                  </a:lnTo>
                  <a:lnTo>
                    <a:pt x="612" y="10035"/>
                  </a:lnTo>
                  <a:lnTo>
                    <a:pt x="467" y="6004"/>
                  </a:lnTo>
                  <a:lnTo>
                    <a:pt x="391" y="4032"/>
                  </a:lnTo>
                  <a:lnTo>
                    <a:pt x="306" y="2104"/>
                  </a:lnTo>
                  <a:lnTo>
                    <a:pt x="281" y="1534"/>
                  </a:lnTo>
                  <a:lnTo>
                    <a:pt x="238" y="1008"/>
                  </a:lnTo>
                  <a:lnTo>
                    <a:pt x="213" y="746"/>
                  </a:lnTo>
                  <a:lnTo>
                    <a:pt x="187" y="526"/>
                  </a:lnTo>
                  <a:lnTo>
                    <a:pt x="153" y="307"/>
                  </a:lnTo>
                  <a:lnTo>
                    <a:pt x="111" y="8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48;p66">
              <a:extLst>
                <a:ext uri="{FF2B5EF4-FFF2-40B4-BE49-F238E27FC236}">
                  <a16:creationId xmlns:a16="http://schemas.microsoft.com/office/drawing/2014/main" id="{B1114D70-AEBF-4A62-9BF0-F44CF73F2F3D}"/>
                </a:ext>
              </a:extLst>
            </p:cNvPr>
            <p:cNvSpPr/>
            <p:nvPr/>
          </p:nvSpPr>
          <p:spPr>
            <a:xfrm rot="10800000" flipH="1">
              <a:off x="2686349" y="7148902"/>
              <a:ext cx="5222" cy="87210"/>
            </a:xfrm>
            <a:custGeom>
              <a:avLst/>
              <a:gdLst/>
              <a:ahLst/>
              <a:cxnLst/>
              <a:rect l="l" t="t" r="r" b="b"/>
              <a:pathLst>
                <a:path w="553" h="32033" extrusionOk="0">
                  <a:moveTo>
                    <a:pt x="102" y="0"/>
                  </a:moveTo>
                  <a:lnTo>
                    <a:pt x="77" y="44"/>
                  </a:lnTo>
                  <a:lnTo>
                    <a:pt x="51" y="88"/>
                  </a:lnTo>
                  <a:lnTo>
                    <a:pt x="34" y="176"/>
                  </a:lnTo>
                  <a:lnTo>
                    <a:pt x="34" y="351"/>
                  </a:lnTo>
                  <a:lnTo>
                    <a:pt x="9" y="4426"/>
                  </a:lnTo>
                  <a:lnTo>
                    <a:pt x="0" y="8545"/>
                  </a:lnTo>
                  <a:lnTo>
                    <a:pt x="0" y="12664"/>
                  </a:lnTo>
                  <a:lnTo>
                    <a:pt x="17" y="16783"/>
                  </a:lnTo>
                  <a:lnTo>
                    <a:pt x="43" y="20596"/>
                  </a:lnTo>
                  <a:lnTo>
                    <a:pt x="60" y="22480"/>
                  </a:lnTo>
                  <a:lnTo>
                    <a:pt x="94" y="24408"/>
                  </a:lnTo>
                  <a:lnTo>
                    <a:pt x="136" y="26292"/>
                  </a:lnTo>
                  <a:lnTo>
                    <a:pt x="170" y="27213"/>
                  </a:lnTo>
                  <a:lnTo>
                    <a:pt x="204" y="28177"/>
                  </a:lnTo>
                  <a:lnTo>
                    <a:pt x="246" y="29097"/>
                  </a:lnTo>
                  <a:lnTo>
                    <a:pt x="297" y="30017"/>
                  </a:lnTo>
                  <a:lnTo>
                    <a:pt x="348" y="30894"/>
                  </a:lnTo>
                  <a:lnTo>
                    <a:pt x="416" y="31814"/>
                  </a:lnTo>
                  <a:lnTo>
                    <a:pt x="433" y="31945"/>
                  </a:lnTo>
                  <a:lnTo>
                    <a:pt x="450" y="31989"/>
                  </a:lnTo>
                  <a:lnTo>
                    <a:pt x="476" y="32033"/>
                  </a:lnTo>
                  <a:lnTo>
                    <a:pt x="501" y="32033"/>
                  </a:lnTo>
                  <a:lnTo>
                    <a:pt x="527" y="31989"/>
                  </a:lnTo>
                  <a:lnTo>
                    <a:pt x="544" y="31901"/>
                  </a:lnTo>
                  <a:lnTo>
                    <a:pt x="552" y="31770"/>
                  </a:lnTo>
                  <a:lnTo>
                    <a:pt x="544" y="31638"/>
                  </a:lnTo>
                  <a:lnTo>
                    <a:pt x="484" y="30718"/>
                  </a:lnTo>
                  <a:lnTo>
                    <a:pt x="425" y="29798"/>
                  </a:lnTo>
                  <a:lnTo>
                    <a:pt x="374" y="28878"/>
                  </a:lnTo>
                  <a:lnTo>
                    <a:pt x="331" y="27914"/>
                  </a:lnTo>
                  <a:lnTo>
                    <a:pt x="297" y="26950"/>
                  </a:lnTo>
                  <a:lnTo>
                    <a:pt x="263" y="26029"/>
                  </a:lnTo>
                  <a:lnTo>
                    <a:pt x="221" y="24101"/>
                  </a:lnTo>
                  <a:lnTo>
                    <a:pt x="187" y="22130"/>
                  </a:lnTo>
                  <a:lnTo>
                    <a:pt x="170" y="20201"/>
                  </a:lnTo>
                  <a:lnTo>
                    <a:pt x="153" y="16345"/>
                  </a:lnTo>
                  <a:lnTo>
                    <a:pt x="136" y="12314"/>
                  </a:lnTo>
                  <a:lnTo>
                    <a:pt x="136" y="8326"/>
                  </a:lnTo>
                  <a:lnTo>
                    <a:pt x="145" y="4339"/>
                  </a:lnTo>
                  <a:lnTo>
                    <a:pt x="162" y="351"/>
                  </a:lnTo>
                  <a:lnTo>
                    <a:pt x="162" y="176"/>
                  </a:lnTo>
                  <a:lnTo>
                    <a:pt x="145" y="88"/>
                  </a:lnTo>
                  <a:lnTo>
                    <a:pt x="128" y="4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49;p66">
              <a:extLst>
                <a:ext uri="{FF2B5EF4-FFF2-40B4-BE49-F238E27FC236}">
                  <a16:creationId xmlns:a16="http://schemas.microsoft.com/office/drawing/2014/main" id="{42B521FE-3B78-4087-91E8-A6445300C945}"/>
                </a:ext>
              </a:extLst>
            </p:cNvPr>
            <p:cNvSpPr/>
            <p:nvPr/>
          </p:nvSpPr>
          <p:spPr>
            <a:xfrm rot="10800000" flipH="1">
              <a:off x="2636322" y="7175386"/>
              <a:ext cx="44899" cy="59056"/>
            </a:xfrm>
            <a:custGeom>
              <a:avLst/>
              <a:gdLst/>
              <a:ahLst/>
              <a:cxnLst/>
              <a:rect l="l" t="t" r="r" b="b"/>
              <a:pathLst>
                <a:path w="4755" h="21692" extrusionOk="0">
                  <a:moveTo>
                    <a:pt x="4695" y="1"/>
                  </a:moveTo>
                  <a:lnTo>
                    <a:pt x="4670" y="45"/>
                  </a:lnTo>
                  <a:lnTo>
                    <a:pt x="4644" y="132"/>
                  </a:lnTo>
                  <a:lnTo>
                    <a:pt x="4407" y="1666"/>
                  </a:lnTo>
                  <a:lnTo>
                    <a:pt x="4160" y="3200"/>
                  </a:lnTo>
                  <a:lnTo>
                    <a:pt x="3906" y="4690"/>
                  </a:lnTo>
                  <a:lnTo>
                    <a:pt x="3643" y="6136"/>
                  </a:lnTo>
                  <a:lnTo>
                    <a:pt x="3379" y="7582"/>
                  </a:lnTo>
                  <a:lnTo>
                    <a:pt x="3116" y="8984"/>
                  </a:lnTo>
                  <a:lnTo>
                    <a:pt x="2836" y="10386"/>
                  </a:lnTo>
                  <a:lnTo>
                    <a:pt x="2564" y="11745"/>
                  </a:lnTo>
                  <a:lnTo>
                    <a:pt x="2276" y="13103"/>
                  </a:lnTo>
                  <a:lnTo>
                    <a:pt x="1978" y="14418"/>
                  </a:lnTo>
                  <a:lnTo>
                    <a:pt x="1681" y="15732"/>
                  </a:lnTo>
                  <a:lnTo>
                    <a:pt x="1384" y="17003"/>
                  </a:lnTo>
                  <a:lnTo>
                    <a:pt x="1078" y="18230"/>
                  </a:lnTo>
                  <a:lnTo>
                    <a:pt x="917" y="18844"/>
                  </a:lnTo>
                  <a:lnTo>
                    <a:pt x="756" y="19369"/>
                  </a:lnTo>
                  <a:lnTo>
                    <a:pt x="586" y="19895"/>
                  </a:lnTo>
                  <a:lnTo>
                    <a:pt x="416" y="20333"/>
                  </a:lnTo>
                  <a:lnTo>
                    <a:pt x="238" y="20728"/>
                  </a:lnTo>
                  <a:lnTo>
                    <a:pt x="51" y="21034"/>
                  </a:lnTo>
                  <a:lnTo>
                    <a:pt x="26" y="21078"/>
                  </a:lnTo>
                  <a:lnTo>
                    <a:pt x="9" y="21210"/>
                  </a:lnTo>
                  <a:lnTo>
                    <a:pt x="0" y="21297"/>
                  </a:lnTo>
                  <a:lnTo>
                    <a:pt x="0" y="21429"/>
                  </a:lnTo>
                  <a:lnTo>
                    <a:pt x="17" y="21560"/>
                  </a:lnTo>
                  <a:lnTo>
                    <a:pt x="34" y="21648"/>
                  </a:lnTo>
                  <a:lnTo>
                    <a:pt x="60" y="21692"/>
                  </a:lnTo>
                  <a:lnTo>
                    <a:pt x="85" y="21692"/>
                  </a:lnTo>
                  <a:lnTo>
                    <a:pt x="255" y="21429"/>
                  </a:lnTo>
                  <a:lnTo>
                    <a:pt x="425" y="21078"/>
                  </a:lnTo>
                  <a:lnTo>
                    <a:pt x="586" y="20684"/>
                  </a:lnTo>
                  <a:lnTo>
                    <a:pt x="739" y="20246"/>
                  </a:lnTo>
                  <a:lnTo>
                    <a:pt x="892" y="19764"/>
                  </a:lnTo>
                  <a:lnTo>
                    <a:pt x="1036" y="19238"/>
                  </a:lnTo>
                  <a:lnTo>
                    <a:pt x="1325" y="18142"/>
                  </a:lnTo>
                  <a:lnTo>
                    <a:pt x="1630" y="16828"/>
                  </a:lnTo>
                  <a:lnTo>
                    <a:pt x="1936" y="15513"/>
                  </a:lnTo>
                  <a:lnTo>
                    <a:pt x="2242" y="14199"/>
                  </a:lnTo>
                  <a:lnTo>
                    <a:pt x="2539" y="12796"/>
                  </a:lnTo>
                  <a:lnTo>
                    <a:pt x="2836" y="11394"/>
                  </a:lnTo>
                  <a:lnTo>
                    <a:pt x="3125" y="9904"/>
                  </a:lnTo>
                  <a:lnTo>
                    <a:pt x="3405" y="8458"/>
                  </a:lnTo>
                  <a:lnTo>
                    <a:pt x="3685" y="6924"/>
                  </a:lnTo>
                  <a:lnTo>
                    <a:pt x="3957" y="5391"/>
                  </a:lnTo>
                  <a:lnTo>
                    <a:pt x="4228" y="3813"/>
                  </a:lnTo>
                  <a:lnTo>
                    <a:pt x="4483" y="2236"/>
                  </a:lnTo>
                  <a:lnTo>
                    <a:pt x="4738" y="614"/>
                  </a:lnTo>
                  <a:lnTo>
                    <a:pt x="4755" y="483"/>
                  </a:lnTo>
                  <a:lnTo>
                    <a:pt x="4755" y="351"/>
                  </a:lnTo>
                  <a:lnTo>
                    <a:pt x="4746" y="220"/>
                  </a:lnTo>
                  <a:lnTo>
                    <a:pt x="4738" y="132"/>
                  </a:lnTo>
                  <a:lnTo>
                    <a:pt x="4712" y="45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50;p66">
              <a:extLst>
                <a:ext uri="{FF2B5EF4-FFF2-40B4-BE49-F238E27FC236}">
                  <a16:creationId xmlns:a16="http://schemas.microsoft.com/office/drawing/2014/main" id="{849755C0-D657-4E42-96A9-C9177340BD92}"/>
                </a:ext>
              </a:extLst>
            </p:cNvPr>
            <p:cNvSpPr/>
            <p:nvPr/>
          </p:nvSpPr>
          <p:spPr>
            <a:xfrm rot="10800000" flipH="1">
              <a:off x="2656123" y="7161541"/>
              <a:ext cx="21737" cy="46767"/>
            </a:xfrm>
            <a:custGeom>
              <a:avLst/>
              <a:gdLst/>
              <a:ahLst/>
              <a:cxnLst/>
              <a:rect l="l" t="t" r="r" b="b"/>
              <a:pathLst>
                <a:path w="2302" h="17178" extrusionOk="0">
                  <a:moveTo>
                    <a:pt x="2216" y="0"/>
                  </a:moveTo>
                  <a:lnTo>
                    <a:pt x="2199" y="44"/>
                  </a:lnTo>
                  <a:lnTo>
                    <a:pt x="2182" y="176"/>
                  </a:lnTo>
                  <a:lnTo>
                    <a:pt x="1953" y="2367"/>
                  </a:lnTo>
                  <a:lnTo>
                    <a:pt x="1724" y="4558"/>
                  </a:lnTo>
                  <a:lnTo>
                    <a:pt x="1469" y="6661"/>
                  </a:lnTo>
                  <a:lnTo>
                    <a:pt x="1206" y="8764"/>
                  </a:lnTo>
                  <a:lnTo>
                    <a:pt x="926" y="10780"/>
                  </a:lnTo>
                  <a:lnTo>
                    <a:pt x="637" y="12752"/>
                  </a:lnTo>
                  <a:lnTo>
                    <a:pt x="331" y="14724"/>
                  </a:lnTo>
                  <a:lnTo>
                    <a:pt x="17" y="16608"/>
                  </a:lnTo>
                  <a:lnTo>
                    <a:pt x="9" y="16740"/>
                  </a:lnTo>
                  <a:lnTo>
                    <a:pt x="0" y="16871"/>
                  </a:lnTo>
                  <a:lnTo>
                    <a:pt x="9" y="17003"/>
                  </a:lnTo>
                  <a:lnTo>
                    <a:pt x="26" y="17090"/>
                  </a:lnTo>
                  <a:lnTo>
                    <a:pt x="43" y="17178"/>
                  </a:lnTo>
                  <a:lnTo>
                    <a:pt x="94" y="17178"/>
                  </a:lnTo>
                  <a:lnTo>
                    <a:pt x="111" y="17090"/>
                  </a:lnTo>
                  <a:lnTo>
                    <a:pt x="433" y="15162"/>
                  </a:lnTo>
                  <a:lnTo>
                    <a:pt x="739" y="13234"/>
                  </a:lnTo>
                  <a:lnTo>
                    <a:pt x="1028" y="11218"/>
                  </a:lnTo>
                  <a:lnTo>
                    <a:pt x="1308" y="9159"/>
                  </a:lnTo>
                  <a:lnTo>
                    <a:pt x="1579" y="7056"/>
                  </a:lnTo>
                  <a:lnTo>
                    <a:pt x="1834" y="4908"/>
                  </a:lnTo>
                  <a:lnTo>
                    <a:pt x="2072" y="2717"/>
                  </a:lnTo>
                  <a:lnTo>
                    <a:pt x="2293" y="526"/>
                  </a:lnTo>
                  <a:lnTo>
                    <a:pt x="2301" y="351"/>
                  </a:lnTo>
                  <a:lnTo>
                    <a:pt x="2301" y="220"/>
                  </a:lnTo>
                  <a:lnTo>
                    <a:pt x="2284" y="132"/>
                  </a:lnTo>
                  <a:lnTo>
                    <a:pt x="2267" y="44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51;p66">
              <a:extLst>
                <a:ext uri="{FF2B5EF4-FFF2-40B4-BE49-F238E27FC236}">
                  <a16:creationId xmlns:a16="http://schemas.microsoft.com/office/drawing/2014/main" id="{59E0C05A-6A10-4A31-B9EA-37B65BDF0EB2}"/>
                </a:ext>
              </a:extLst>
            </p:cNvPr>
            <p:cNvSpPr/>
            <p:nvPr/>
          </p:nvSpPr>
          <p:spPr>
            <a:xfrm rot="10800000" flipH="1">
              <a:off x="2642007" y="7163096"/>
              <a:ext cx="38658" cy="69554"/>
            </a:xfrm>
            <a:custGeom>
              <a:avLst/>
              <a:gdLst/>
              <a:ahLst/>
              <a:cxnLst/>
              <a:rect l="l" t="t" r="r" b="b"/>
              <a:pathLst>
                <a:path w="4094" h="25548" extrusionOk="0">
                  <a:moveTo>
                    <a:pt x="4017" y="0"/>
                  </a:moveTo>
                  <a:lnTo>
                    <a:pt x="3991" y="44"/>
                  </a:lnTo>
                  <a:lnTo>
                    <a:pt x="3974" y="176"/>
                  </a:lnTo>
                  <a:lnTo>
                    <a:pt x="3771" y="1884"/>
                  </a:lnTo>
                  <a:lnTo>
                    <a:pt x="3567" y="3593"/>
                  </a:lnTo>
                  <a:lnTo>
                    <a:pt x="3355" y="5302"/>
                  </a:lnTo>
                  <a:lnTo>
                    <a:pt x="3134" y="6968"/>
                  </a:lnTo>
                  <a:lnTo>
                    <a:pt x="2905" y="8589"/>
                  </a:lnTo>
                  <a:lnTo>
                    <a:pt x="2675" y="10210"/>
                  </a:lnTo>
                  <a:lnTo>
                    <a:pt x="2438" y="11832"/>
                  </a:lnTo>
                  <a:lnTo>
                    <a:pt x="2191" y="13365"/>
                  </a:lnTo>
                  <a:lnTo>
                    <a:pt x="1937" y="14943"/>
                  </a:lnTo>
                  <a:lnTo>
                    <a:pt x="1682" y="16433"/>
                  </a:lnTo>
                  <a:lnTo>
                    <a:pt x="1419" y="17923"/>
                  </a:lnTo>
                  <a:lnTo>
                    <a:pt x="1156" y="19369"/>
                  </a:lnTo>
                  <a:lnTo>
                    <a:pt x="875" y="20815"/>
                  </a:lnTo>
                  <a:lnTo>
                    <a:pt x="595" y="22217"/>
                  </a:lnTo>
                  <a:lnTo>
                    <a:pt x="315" y="23619"/>
                  </a:lnTo>
                  <a:lnTo>
                    <a:pt x="26" y="24978"/>
                  </a:lnTo>
                  <a:lnTo>
                    <a:pt x="9" y="25065"/>
                  </a:lnTo>
                  <a:lnTo>
                    <a:pt x="1" y="25197"/>
                  </a:lnTo>
                  <a:lnTo>
                    <a:pt x="9" y="25328"/>
                  </a:lnTo>
                  <a:lnTo>
                    <a:pt x="26" y="25416"/>
                  </a:lnTo>
                  <a:lnTo>
                    <a:pt x="43" y="25503"/>
                  </a:lnTo>
                  <a:lnTo>
                    <a:pt x="69" y="25547"/>
                  </a:lnTo>
                  <a:lnTo>
                    <a:pt x="94" y="25547"/>
                  </a:lnTo>
                  <a:lnTo>
                    <a:pt x="120" y="25460"/>
                  </a:lnTo>
                  <a:lnTo>
                    <a:pt x="408" y="24101"/>
                  </a:lnTo>
                  <a:lnTo>
                    <a:pt x="697" y="22699"/>
                  </a:lnTo>
                  <a:lnTo>
                    <a:pt x="977" y="21297"/>
                  </a:lnTo>
                  <a:lnTo>
                    <a:pt x="1249" y="19851"/>
                  </a:lnTo>
                  <a:lnTo>
                    <a:pt x="1521" y="18361"/>
                  </a:lnTo>
                  <a:lnTo>
                    <a:pt x="1784" y="16871"/>
                  </a:lnTo>
                  <a:lnTo>
                    <a:pt x="2047" y="15337"/>
                  </a:lnTo>
                  <a:lnTo>
                    <a:pt x="2293" y="13804"/>
                  </a:lnTo>
                  <a:lnTo>
                    <a:pt x="2540" y="12226"/>
                  </a:lnTo>
                  <a:lnTo>
                    <a:pt x="2777" y="10605"/>
                  </a:lnTo>
                  <a:lnTo>
                    <a:pt x="3015" y="8983"/>
                  </a:lnTo>
                  <a:lnTo>
                    <a:pt x="3244" y="7362"/>
                  </a:lnTo>
                  <a:lnTo>
                    <a:pt x="3465" y="5697"/>
                  </a:lnTo>
                  <a:lnTo>
                    <a:pt x="3677" y="3988"/>
                  </a:lnTo>
                  <a:lnTo>
                    <a:pt x="3890" y="2279"/>
                  </a:lnTo>
                  <a:lnTo>
                    <a:pt x="4085" y="526"/>
                  </a:lnTo>
                  <a:lnTo>
                    <a:pt x="4093" y="395"/>
                  </a:lnTo>
                  <a:lnTo>
                    <a:pt x="4093" y="263"/>
                  </a:lnTo>
                  <a:lnTo>
                    <a:pt x="4085" y="132"/>
                  </a:lnTo>
                  <a:lnTo>
                    <a:pt x="4059" y="44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52;p66">
              <a:extLst>
                <a:ext uri="{FF2B5EF4-FFF2-40B4-BE49-F238E27FC236}">
                  <a16:creationId xmlns:a16="http://schemas.microsoft.com/office/drawing/2014/main" id="{56B82D6B-EEBD-47E8-BB1D-B427C9BB16D1}"/>
                </a:ext>
              </a:extLst>
            </p:cNvPr>
            <p:cNvSpPr/>
            <p:nvPr/>
          </p:nvSpPr>
          <p:spPr>
            <a:xfrm rot="10800000" flipH="1">
              <a:off x="2694923" y="7172403"/>
              <a:ext cx="35929" cy="66454"/>
            </a:xfrm>
            <a:custGeom>
              <a:avLst/>
              <a:gdLst/>
              <a:ahLst/>
              <a:cxnLst/>
              <a:rect l="l" t="t" r="r" b="b"/>
              <a:pathLst>
                <a:path w="3805" h="24409" extrusionOk="0">
                  <a:moveTo>
                    <a:pt x="60" y="1"/>
                  </a:moveTo>
                  <a:lnTo>
                    <a:pt x="43" y="44"/>
                  </a:lnTo>
                  <a:lnTo>
                    <a:pt x="18" y="132"/>
                  </a:lnTo>
                  <a:lnTo>
                    <a:pt x="9" y="264"/>
                  </a:lnTo>
                  <a:lnTo>
                    <a:pt x="1" y="395"/>
                  </a:lnTo>
                  <a:lnTo>
                    <a:pt x="9" y="526"/>
                  </a:lnTo>
                  <a:lnTo>
                    <a:pt x="187" y="2235"/>
                  </a:lnTo>
                  <a:lnTo>
                    <a:pt x="357" y="3944"/>
                  </a:lnTo>
                  <a:lnTo>
                    <a:pt x="544" y="5610"/>
                  </a:lnTo>
                  <a:lnTo>
                    <a:pt x="731" y="7275"/>
                  </a:lnTo>
                  <a:lnTo>
                    <a:pt x="935" y="8896"/>
                  </a:lnTo>
                  <a:lnTo>
                    <a:pt x="1138" y="10517"/>
                  </a:lnTo>
                  <a:lnTo>
                    <a:pt x="1351" y="12095"/>
                  </a:lnTo>
                  <a:lnTo>
                    <a:pt x="1571" y="13672"/>
                  </a:lnTo>
                  <a:lnTo>
                    <a:pt x="1801" y="15162"/>
                  </a:lnTo>
                  <a:lnTo>
                    <a:pt x="2038" y="16652"/>
                  </a:lnTo>
                  <a:lnTo>
                    <a:pt x="2293" y="18054"/>
                  </a:lnTo>
                  <a:lnTo>
                    <a:pt x="2556" y="19413"/>
                  </a:lnTo>
                  <a:lnTo>
                    <a:pt x="2820" y="20727"/>
                  </a:lnTo>
                  <a:lnTo>
                    <a:pt x="3108" y="21998"/>
                  </a:lnTo>
                  <a:lnTo>
                    <a:pt x="3397" y="23181"/>
                  </a:lnTo>
                  <a:lnTo>
                    <a:pt x="3703" y="24321"/>
                  </a:lnTo>
                  <a:lnTo>
                    <a:pt x="3728" y="24408"/>
                  </a:lnTo>
                  <a:lnTo>
                    <a:pt x="3754" y="24364"/>
                  </a:lnTo>
                  <a:lnTo>
                    <a:pt x="3779" y="24321"/>
                  </a:lnTo>
                  <a:lnTo>
                    <a:pt x="3796" y="24233"/>
                  </a:lnTo>
                  <a:lnTo>
                    <a:pt x="3804" y="24102"/>
                  </a:lnTo>
                  <a:lnTo>
                    <a:pt x="3804" y="23970"/>
                  </a:lnTo>
                  <a:lnTo>
                    <a:pt x="3796" y="23839"/>
                  </a:lnTo>
                  <a:lnTo>
                    <a:pt x="3770" y="23751"/>
                  </a:lnTo>
                  <a:lnTo>
                    <a:pt x="3473" y="22612"/>
                  </a:lnTo>
                  <a:lnTo>
                    <a:pt x="3176" y="21429"/>
                  </a:lnTo>
                  <a:lnTo>
                    <a:pt x="2904" y="20202"/>
                  </a:lnTo>
                  <a:lnTo>
                    <a:pt x="2633" y="18887"/>
                  </a:lnTo>
                  <a:lnTo>
                    <a:pt x="2378" y="17529"/>
                  </a:lnTo>
                  <a:lnTo>
                    <a:pt x="2132" y="16126"/>
                  </a:lnTo>
                  <a:lnTo>
                    <a:pt x="1894" y="14680"/>
                  </a:lnTo>
                  <a:lnTo>
                    <a:pt x="1665" y="13147"/>
                  </a:lnTo>
                  <a:lnTo>
                    <a:pt x="1444" y="11613"/>
                  </a:lnTo>
                  <a:lnTo>
                    <a:pt x="1240" y="10079"/>
                  </a:lnTo>
                  <a:lnTo>
                    <a:pt x="1037" y="8458"/>
                  </a:lnTo>
                  <a:lnTo>
                    <a:pt x="841" y="6837"/>
                  </a:lnTo>
                  <a:lnTo>
                    <a:pt x="654" y="5215"/>
                  </a:lnTo>
                  <a:lnTo>
                    <a:pt x="468" y="3550"/>
                  </a:lnTo>
                  <a:lnTo>
                    <a:pt x="298" y="1841"/>
                  </a:lnTo>
                  <a:lnTo>
                    <a:pt x="128" y="176"/>
                  </a:lnTo>
                  <a:lnTo>
                    <a:pt x="111" y="4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3;p66">
              <a:extLst>
                <a:ext uri="{FF2B5EF4-FFF2-40B4-BE49-F238E27FC236}">
                  <a16:creationId xmlns:a16="http://schemas.microsoft.com/office/drawing/2014/main" id="{D097DBD3-E81A-4306-ADE7-68B03E1A240E}"/>
                </a:ext>
              </a:extLst>
            </p:cNvPr>
            <p:cNvSpPr/>
            <p:nvPr/>
          </p:nvSpPr>
          <p:spPr>
            <a:xfrm rot="10800000" flipH="1">
              <a:off x="2697085" y="7176221"/>
              <a:ext cx="49318" cy="64305"/>
            </a:xfrm>
            <a:custGeom>
              <a:avLst/>
              <a:gdLst/>
              <a:ahLst/>
              <a:cxnLst/>
              <a:rect l="l" t="t" r="r" b="b"/>
              <a:pathLst>
                <a:path w="5223" h="23620" extrusionOk="0">
                  <a:moveTo>
                    <a:pt x="60" y="0"/>
                  </a:moveTo>
                  <a:lnTo>
                    <a:pt x="43" y="44"/>
                  </a:lnTo>
                  <a:lnTo>
                    <a:pt x="18" y="132"/>
                  </a:lnTo>
                  <a:lnTo>
                    <a:pt x="1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9" y="614"/>
                  </a:lnTo>
                  <a:lnTo>
                    <a:pt x="281" y="2323"/>
                  </a:lnTo>
                  <a:lnTo>
                    <a:pt x="561" y="3988"/>
                  </a:lnTo>
                  <a:lnTo>
                    <a:pt x="841" y="5653"/>
                  </a:lnTo>
                  <a:lnTo>
                    <a:pt x="1130" y="7274"/>
                  </a:lnTo>
                  <a:lnTo>
                    <a:pt x="1427" y="8852"/>
                  </a:lnTo>
                  <a:lnTo>
                    <a:pt x="1725" y="10429"/>
                  </a:lnTo>
                  <a:lnTo>
                    <a:pt x="2030" y="11963"/>
                  </a:lnTo>
                  <a:lnTo>
                    <a:pt x="2344" y="13453"/>
                  </a:lnTo>
                  <a:lnTo>
                    <a:pt x="2658" y="14943"/>
                  </a:lnTo>
                  <a:lnTo>
                    <a:pt x="2990" y="16345"/>
                  </a:lnTo>
                  <a:lnTo>
                    <a:pt x="3321" y="17703"/>
                  </a:lnTo>
                  <a:lnTo>
                    <a:pt x="3660" y="18974"/>
                  </a:lnTo>
                  <a:lnTo>
                    <a:pt x="4017" y="20245"/>
                  </a:lnTo>
                  <a:lnTo>
                    <a:pt x="4374" y="21428"/>
                  </a:lnTo>
                  <a:lnTo>
                    <a:pt x="4739" y="22524"/>
                  </a:lnTo>
                  <a:lnTo>
                    <a:pt x="5121" y="23575"/>
                  </a:lnTo>
                  <a:lnTo>
                    <a:pt x="5146" y="23619"/>
                  </a:lnTo>
                  <a:lnTo>
                    <a:pt x="5172" y="23619"/>
                  </a:lnTo>
                  <a:lnTo>
                    <a:pt x="5197" y="23531"/>
                  </a:lnTo>
                  <a:lnTo>
                    <a:pt x="5214" y="23444"/>
                  </a:lnTo>
                  <a:lnTo>
                    <a:pt x="5223" y="23312"/>
                  </a:lnTo>
                  <a:lnTo>
                    <a:pt x="5223" y="23181"/>
                  </a:lnTo>
                  <a:lnTo>
                    <a:pt x="5214" y="23093"/>
                  </a:lnTo>
                  <a:lnTo>
                    <a:pt x="5189" y="23006"/>
                  </a:lnTo>
                  <a:lnTo>
                    <a:pt x="4815" y="21954"/>
                  </a:lnTo>
                  <a:lnTo>
                    <a:pt x="4441" y="20815"/>
                  </a:lnTo>
                  <a:lnTo>
                    <a:pt x="4085" y="19675"/>
                  </a:lnTo>
                  <a:lnTo>
                    <a:pt x="3737" y="18404"/>
                  </a:lnTo>
                  <a:lnTo>
                    <a:pt x="3397" y="17134"/>
                  </a:lnTo>
                  <a:lnTo>
                    <a:pt x="3066" y="15775"/>
                  </a:lnTo>
                  <a:lnTo>
                    <a:pt x="2743" y="14373"/>
                  </a:lnTo>
                  <a:lnTo>
                    <a:pt x="2421" y="12927"/>
                  </a:lnTo>
                  <a:lnTo>
                    <a:pt x="2115" y="11437"/>
                  </a:lnTo>
                  <a:lnTo>
                    <a:pt x="1809" y="9903"/>
                  </a:lnTo>
                  <a:lnTo>
                    <a:pt x="1512" y="8326"/>
                  </a:lnTo>
                  <a:lnTo>
                    <a:pt x="1224" y="6748"/>
                  </a:lnTo>
                  <a:lnTo>
                    <a:pt x="935" y="5127"/>
                  </a:lnTo>
                  <a:lnTo>
                    <a:pt x="655" y="3462"/>
                  </a:lnTo>
                  <a:lnTo>
                    <a:pt x="375" y="1797"/>
                  </a:lnTo>
                  <a:lnTo>
                    <a:pt x="111" y="132"/>
                  </a:lnTo>
                  <a:lnTo>
                    <a:pt x="86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4;p66">
              <a:extLst>
                <a:ext uri="{FF2B5EF4-FFF2-40B4-BE49-F238E27FC236}">
                  <a16:creationId xmlns:a16="http://schemas.microsoft.com/office/drawing/2014/main" id="{93ACF14C-72FA-4CCE-808E-A53CFB1A6E5D}"/>
                </a:ext>
              </a:extLst>
            </p:cNvPr>
            <p:cNvSpPr/>
            <p:nvPr/>
          </p:nvSpPr>
          <p:spPr>
            <a:xfrm rot="10800000" flipH="1">
              <a:off x="2613066" y="7207240"/>
              <a:ext cx="66315" cy="31377"/>
            </a:xfrm>
            <a:custGeom>
              <a:avLst/>
              <a:gdLst/>
              <a:ahLst/>
              <a:cxnLst/>
              <a:rect l="l" t="t" r="r" b="b"/>
              <a:pathLst>
                <a:path w="7023" h="11525" extrusionOk="0">
                  <a:moveTo>
                    <a:pt x="6955" y="0"/>
                  </a:moveTo>
                  <a:lnTo>
                    <a:pt x="6929" y="44"/>
                  </a:lnTo>
                  <a:lnTo>
                    <a:pt x="6547" y="1402"/>
                  </a:lnTo>
                  <a:lnTo>
                    <a:pt x="6156" y="2673"/>
                  </a:lnTo>
                  <a:lnTo>
                    <a:pt x="5766" y="3944"/>
                  </a:lnTo>
                  <a:lnTo>
                    <a:pt x="5367" y="5171"/>
                  </a:lnTo>
                  <a:lnTo>
                    <a:pt x="4968" y="6266"/>
                  </a:lnTo>
                  <a:lnTo>
                    <a:pt x="4756" y="6792"/>
                  </a:lnTo>
                  <a:lnTo>
                    <a:pt x="4552" y="7318"/>
                  </a:lnTo>
                  <a:lnTo>
                    <a:pt x="4339" y="7756"/>
                  </a:lnTo>
                  <a:lnTo>
                    <a:pt x="4127" y="8195"/>
                  </a:lnTo>
                  <a:lnTo>
                    <a:pt x="3906" y="8633"/>
                  </a:lnTo>
                  <a:lnTo>
                    <a:pt x="3686" y="8983"/>
                  </a:lnTo>
                  <a:lnTo>
                    <a:pt x="3465" y="9334"/>
                  </a:lnTo>
                  <a:lnTo>
                    <a:pt x="3244" y="9641"/>
                  </a:lnTo>
                  <a:lnTo>
                    <a:pt x="3023" y="9904"/>
                  </a:lnTo>
                  <a:lnTo>
                    <a:pt x="2803" y="10123"/>
                  </a:lnTo>
                  <a:lnTo>
                    <a:pt x="2582" y="10342"/>
                  </a:lnTo>
                  <a:lnTo>
                    <a:pt x="2353" y="10473"/>
                  </a:lnTo>
                  <a:lnTo>
                    <a:pt x="2132" y="10648"/>
                  </a:lnTo>
                  <a:lnTo>
                    <a:pt x="1903" y="10736"/>
                  </a:lnTo>
                  <a:lnTo>
                    <a:pt x="1673" y="10780"/>
                  </a:lnTo>
                  <a:lnTo>
                    <a:pt x="1453" y="10824"/>
                  </a:lnTo>
                  <a:lnTo>
                    <a:pt x="994" y="10824"/>
                  </a:lnTo>
                  <a:lnTo>
                    <a:pt x="765" y="10736"/>
                  </a:lnTo>
                  <a:lnTo>
                    <a:pt x="544" y="10648"/>
                  </a:lnTo>
                  <a:lnTo>
                    <a:pt x="315" y="10517"/>
                  </a:lnTo>
                  <a:lnTo>
                    <a:pt x="86" y="10386"/>
                  </a:lnTo>
                  <a:lnTo>
                    <a:pt x="60" y="10386"/>
                  </a:lnTo>
                  <a:lnTo>
                    <a:pt x="35" y="10429"/>
                  </a:lnTo>
                  <a:lnTo>
                    <a:pt x="18" y="10517"/>
                  </a:lnTo>
                  <a:lnTo>
                    <a:pt x="9" y="10648"/>
                  </a:lnTo>
                  <a:lnTo>
                    <a:pt x="1" y="10780"/>
                  </a:lnTo>
                  <a:lnTo>
                    <a:pt x="9" y="10911"/>
                  </a:lnTo>
                  <a:lnTo>
                    <a:pt x="26" y="10999"/>
                  </a:lnTo>
                  <a:lnTo>
                    <a:pt x="52" y="11043"/>
                  </a:lnTo>
                  <a:lnTo>
                    <a:pt x="281" y="11174"/>
                  </a:lnTo>
                  <a:lnTo>
                    <a:pt x="502" y="11306"/>
                  </a:lnTo>
                  <a:lnTo>
                    <a:pt x="731" y="11437"/>
                  </a:lnTo>
                  <a:lnTo>
                    <a:pt x="960" y="11481"/>
                  </a:lnTo>
                  <a:lnTo>
                    <a:pt x="1181" y="11525"/>
                  </a:lnTo>
                  <a:lnTo>
                    <a:pt x="1410" y="11525"/>
                  </a:lnTo>
                  <a:lnTo>
                    <a:pt x="1639" y="11481"/>
                  </a:lnTo>
                  <a:lnTo>
                    <a:pt x="1860" y="11437"/>
                  </a:lnTo>
                  <a:lnTo>
                    <a:pt x="2089" y="11350"/>
                  </a:lnTo>
                  <a:lnTo>
                    <a:pt x="2310" y="11218"/>
                  </a:lnTo>
                  <a:lnTo>
                    <a:pt x="2539" y="11043"/>
                  </a:lnTo>
                  <a:lnTo>
                    <a:pt x="2760" y="10868"/>
                  </a:lnTo>
                  <a:lnTo>
                    <a:pt x="2989" y="10648"/>
                  </a:lnTo>
                  <a:lnTo>
                    <a:pt x="3210" y="10386"/>
                  </a:lnTo>
                  <a:lnTo>
                    <a:pt x="3431" y="10123"/>
                  </a:lnTo>
                  <a:lnTo>
                    <a:pt x="3643" y="9772"/>
                  </a:lnTo>
                  <a:lnTo>
                    <a:pt x="3873" y="9422"/>
                  </a:lnTo>
                  <a:lnTo>
                    <a:pt x="4102" y="8983"/>
                  </a:lnTo>
                  <a:lnTo>
                    <a:pt x="4323" y="8545"/>
                  </a:lnTo>
                  <a:lnTo>
                    <a:pt x="4543" y="8063"/>
                  </a:lnTo>
                  <a:lnTo>
                    <a:pt x="4756" y="7581"/>
                  </a:lnTo>
                  <a:lnTo>
                    <a:pt x="4968" y="7011"/>
                  </a:lnTo>
                  <a:lnTo>
                    <a:pt x="5180" y="6486"/>
                  </a:lnTo>
                  <a:lnTo>
                    <a:pt x="5384" y="5872"/>
                  </a:lnTo>
                  <a:lnTo>
                    <a:pt x="5800" y="4645"/>
                  </a:lnTo>
                  <a:lnTo>
                    <a:pt x="6199" y="3374"/>
                  </a:lnTo>
                  <a:lnTo>
                    <a:pt x="6598" y="2016"/>
                  </a:lnTo>
                  <a:lnTo>
                    <a:pt x="6997" y="658"/>
                  </a:lnTo>
                  <a:lnTo>
                    <a:pt x="7014" y="570"/>
                  </a:lnTo>
                  <a:lnTo>
                    <a:pt x="7023" y="438"/>
                  </a:lnTo>
                  <a:lnTo>
                    <a:pt x="7023" y="307"/>
                  </a:lnTo>
                  <a:lnTo>
                    <a:pt x="7014" y="176"/>
                  </a:lnTo>
                  <a:lnTo>
                    <a:pt x="6997" y="88"/>
                  </a:lnTo>
                  <a:lnTo>
                    <a:pt x="698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55;p66">
              <a:extLst>
                <a:ext uri="{FF2B5EF4-FFF2-40B4-BE49-F238E27FC236}">
                  <a16:creationId xmlns:a16="http://schemas.microsoft.com/office/drawing/2014/main" id="{0DEF666D-57A5-423E-A30B-C700C0735894}"/>
                </a:ext>
              </a:extLst>
            </p:cNvPr>
            <p:cNvSpPr/>
            <p:nvPr/>
          </p:nvSpPr>
          <p:spPr>
            <a:xfrm rot="10800000" flipH="1">
              <a:off x="2620119" y="7225372"/>
              <a:ext cx="58619" cy="13724"/>
            </a:xfrm>
            <a:custGeom>
              <a:avLst/>
              <a:gdLst/>
              <a:ahLst/>
              <a:cxnLst/>
              <a:rect l="l" t="t" r="r" b="b"/>
              <a:pathLst>
                <a:path w="6208" h="5041" extrusionOk="0">
                  <a:moveTo>
                    <a:pt x="6140" y="1"/>
                  </a:moveTo>
                  <a:lnTo>
                    <a:pt x="6114" y="45"/>
                  </a:lnTo>
                  <a:lnTo>
                    <a:pt x="5758" y="877"/>
                  </a:lnTo>
                  <a:lnTo>
                    <a:pt x="5401" y="1622"/>
                  </a:lnTo>
                  <a:lnTo>
                    <a:pt x="5036" y="2280"/>
                  </a:lnTo>
                  <a:lnTo>
                    <a:pt x="4662" y="2849"/>
                  </a:lnTo>
                  <a:lnTo>
                    <a:pt x="4289" y="3331"/>
                  </a:lnTo>
                  <a:lnTo>
                    <a:pt x="3907" y="3726"/>
                  </a:lnTo>
                  <a:lnTo>
                    <a:pt x="3525" y="4032"/>
                  </a:lnTo>
                  <a:lnTo>
                    <a:pt x="3142" y="4208"/>
                  </a:lnTo>
                  <a:lnTo>
                    <a:pt x="2752" y="4339"/>
                  </a:lnTo>
                  <a:lnTo>
                    <a:pt x="2370" y="4339"/>
                  </a:lnTo>
                  <a:lnTo>
                    <a:pt x="1979" y="4295"/>
                  </a:lnTo>
                  <a:lnTo>
                    <a:pt x="1597" y="4120"/>
                  </a:lnTo>
                  <a:lnTo>
                    <a:pt x="1215" y="3857"/>
                  </a:lnTo>
                  <a:lnTo>
                    <a:pt x="833" y="3463"/>
                  </a:lnTo>
                  <a:lnTo>
                    <a:pt x="451" y="3025"/>
                  </a:lnTo>
                  <a:lnTo>
                    <a:pt x="77" y="2499"/>
                  </a:lnTo>
                  <a:lnTo>
                    <a:pt x="52" y="2455"/>
                  </a:lnTo>
                  <a:lnTo>
                    <a:pt x="26" y="2499"/>
                  </a:lnTo>
                  <a:lnTo>
                    <a:pt x="9" y="2586"/>
                  </a:lnTo>
                  <a:lnTo>
                    <a:pt x="1" y="2718"/>
                  </a:lnTo>
                  <a:lnTo>
                    <a:pt x="1" y="2849"/>
                  </a:lnTo>
                  <a:lnTo>
                    <a:pt x="1" y="2981"/>
                  </a:lnTo>
                  <a:lnTo>
                    <a:pt x="18" y="3068"/>
                  </a:lnTo>
                  <a:lnTo>
                    <a:pt x="43" y="3156"/>
                  </a:lnTo>
                  <a:lnTo>
                    <a:pt x="426" y="3726"/>
                  </a:lnTo>
                  <a:lnTo>
                    <a:pt x="808" y="4164"/>
                  </a:lnTo>
                  <a:lnTo>
                    <a:pt x="1198" y="4514"/>
                  </a:lnTo>
                  <a:lnTo>
                    <a:pt x="1589" y="4777"/>
                  </a:lnTo>
                  <a:lnTo>
                    <a:pt x="1979" y="4953"/>
                  </a:lnTo>
                  <a:lnTo>
                    <a:pt x="2370" y="5040"/>
                  </a:lnTo>
                  <a:lnTo>
                    <a:pt x="2769" y="5040"/>
                  </a:lnTo>
                  <a:lnTo>
                    <a:pt x="3159" y="4909"/>
                  </a:lnTo>
                  <a:lnTo>
                    <a:pt x="3550" y="4690"/>
                  </a:lnTo>
                  <a:lnTo>
                    <a:pt x="3941" y="4383"/>
                  </a:lnTo>
                  <a:lnTo>
                    <a:pt x="4323" y="3989"/>
                  </a:lnTo>
                  <a:lnTo>
                    <a:pt x="4705" y="3507"/>
                  </a:lnTo>
                  <a:lnTo>
                    <a:pt x="5078" y="2937"/>
                  </a:lnTo>
                  <a:lnTo>
                    <a:pt x="5452" y="2280"/>
                  </a:lnTo>
                  <a:lnTo>
                    <a:pt x="5817" y="1491"/>
                  </a:lnTo>
                  <a:lnTo>
                    <a:pt x="6182" y="658"/>
                  </a:lnTo>
                  <a:lnTo>
                    <a:pt x="6199" y="527"/>
                  </a:lnTo>
                  <a:lnTo>
                    <a:pt x="6208" y="439"/>
                  </a:lnTo>
                  <a:lnTo>
                    <a:pt x="6208" y="308"/>
                  </a:lnTo>
                  <a:lnTo>
                    <a:pt x="6199" y="176"/>
                  </a:lnTo>
                  <a:lnTo>
                    <a:pt x="6191" y="89"/>
                  </a:lnTo>
                  <a:lnTo>
                    <a:pt x="6165" y="45"/>
                  </a:lnTo>
                  <a:lnTo>
                    <a:pt x="614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56;p66">
              <a:extLst>
                <a:ext uri="{FF2B5EF4-FFF2-40B4-BE49-F238E27FC236}">
                  <a16:creationId xmlns:a16="http://schemas.microsoft.com/office/drawing/2014/main" id="{4E71D148-592B-480C-A1F4-FC97DE1DD44C}"/>
                </a:ext>
              </a:extLst>
            </p:cNvPr>
            <p:cNvSpPr/>
            <p:nvPr/>
          </p:nvSpPr>
          <p:spPr>
            <a:xfrm rot="10800000" flipH="1">
              <a:off x="2627182" y="7249598"/>
              <a:ext cx="57250" cy="13005"/>
            </a:xfrm>
            <a:custGeom>
              <a:avLst/>
              <a:gdLst/>
              <a:ahLst/>
              <a:cxnLst/>
              <a:rect l="l" t="t" r="r" b="b"/>
              <a:pathLst>
                <a:path w="6063" h="4777" extrusionOk="0">
                  <a:moveTo>
                    <a:pt x="51" y="0"/>
                  </a:moveTo>
                  <a:lnTo>
                    <a:pt x="34" y="44"/>
                  </a:lnTo>
                  <a:lnTo>
                    <a:pt x="17" y="132"/>
                  </a:lnTo>
                  <a:lnTo>
                    <a:pt x="0" y="263"/>
                  </a:lnTo>
                  <a:lnTo>
                    <a:pt x="0" y="395"/>
                  </a:lnTo>
                  <a:lnTo>
                    <a:pt x="9" y="526"/>
                  </a:lnTo>
                  <a:lnTo>
                    <a:pt x="17" y="614"/>
                  </a:lnTo>
                  <a:lnTo>
                    <a:pt x="43" y="702"/>
                  </a:lnTo>
                  <a:lnTo>
                    <a:pt x="229" y="1052"/>
                  </a:lnTo>
                  <a:lnTo>
                    <a:pt x="408" y="1315"/>
                  </a:lnTo>
                  <a:lnTo>
                    <a:pt x="586" y="1578"/>
                  </a:lnTo>
                  <a:lnTo>
                    <a:pt x="773" y="1841"/>
                  </a:lnTo>
                  <a:lnTo>
                    <a:pt x="1146" y="2235"/>
                  </a:lnTo>
                  <a:lnTo>
                    <a:pt x="1520" y="2630"/>
                  </a:lnTo>
                  <a:lnTo>
                    <a:pt x="2284" y="3418"/>
                  </a:lnTo>
                  <a:lnTo>
                    <a:pt x="2658" y="3769"/>
                  </a:lnTo>
                  <a:lnTo>
                    <a:pt x="3040" y="4076"/>
                  </a:lnTo>
                  <a:lnTo>
                    <a:pt x="3413" y="4339"/>
                  </a:lnTo>
                  <a:lnTo>
                    <a:pt x="3787" y="4558"/>
                  </a:lnTo>
                  <a:lnTo>
                    <a:pt x="4152" y="4689"/>
                  </a:lnTo>
                  <a:lnTo>
                    <a:pt x="4526" y="4777"/>
                  </a:lnTo>
                  <a:lnTo>
                    <a:pt x="4899" y="4777"/>
                  </a:lnTo>
                  <a:lnTo>
                    <a:pt x="5273" y="4733"/>
                  </a:lnTo>
                  <a:lnTo>
                    <a:pt x="5646" y="4558"/>
                  </a:lnTo>
                  <a:lnTo>
                    <a:pt x="6011" y="4339"/>
                  </a:lnTo>
                  <a:lnTo>
                    <a:pt x="6037" y="4251"/>
                  </a:lnTo>
                  <a:lnTo>
                    <a:pt x="6054" y="4163"/>
                  </a:lnTo>
                  <a:lnTo>
                    <a:pt x="6062" y="4076"/>
                  </a:lnTo>
                  <a:lnTo>
                    <a:pt x="6062" y="3944"/>
                  </a:lnTo>
                  <a:lnTo>
                    <a:pt x="6045" y="3813"/>
                  </a:lnTo>
                  <a:lnTo>
                    <a:pt x="6028" y="3725"/>
                  </a:lnTo>
                  <a:lnTo>
                    <a:pt x="6003" y="3637"/>
                  </a:lnTo>
                  <a:lnTo>
                    <a:pt x="5978" y="3637"/>
                  </a:lnTo>
                  <a:lnTo>
                    <a:pt x="5782" y="3813"/>
                  </a:lnTo>
                  <a:lnTo>
                    <a:pt x="5595" y="3900"/>
                  </a:lnTo>
                  <a:lnTo>
                    <a:pt x="5213" y="4076"/>
                  </a:lnTo>
                  <a:lnTo>
                    <a:pt x="4823" y="4120"/>
                  </a:lnTo>
                  <a:lnTo>
                    <a:pt x="4441" y="4076"/>
                  </a:lnTo>
                  <a:lnTo>
                    <a:pt x="4059" y="3988"/>
                  </a:lnTo>
                  <a:lnTo>
                    <a:pt x="3677" y="3813"/>
                  </a:lnTo>
                  <a:lnTo>
                    <a:pt x="3294" y="3550"/>
                  </a:lnTo>
                  <a:lnTo>
                    <a:pt x="2912" y="3287"/>
                  </a:lnTo>
                  <a:lnTo>
                    <a:pt x="2539" y="2936"/>
                  </a:lnTo>
                  <a:lnTo>
                    <a:pt x="2165" y="2586"/>
                  </a:lnTo>
                  <a:lnTo>
                    <a:pt x="1427" y="1841"/>
                  </a:lnTo>
                  <a:lnTo>
                    <a:pt x="1087" y="1490"/>
                  </a:lnTo>
                  <a:lnTo>
                    <a:pt x="747" y="1096"/>
                  </a:lnTo>
                  <a:lnTo>
                    <a:pt x="408" y="614"/>
                  </a:lnTo>
                  <a:lnTo>
                    <a:pt x="246" y="351"/>
                  </a:lnTo>
                  <a:lnTo>
                    <a:pt x="85" y="4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57;p66">
              <a:extLst>
                <a:ext uri="{FF2B5EF4-FFF2-40B4-BE49-F238E27FC236}">
                  <a16:creationId xmlns:a16="http://schemas.microsoft.com/office/drawing/2014/main" id="{BD4A1148-1946-46D6-A361-7B83F8BC5872}"/>
                </a:ext>
              </a:extLst>
            </p:cNvPr>
            <p:cNvSpPr/>
            <p:nvPr/>
          </p:nvSpPr>
          <p:spPr>
            <a:xfrm rot="10800000" flipH="1">
              <a:off x="2637437" y="7253304"/>
              <a:ext cx="48922" cy="48319"/>
            </a:xfrm>
            <a:custGeom>
              <a:avLst/>
              <a:gdLst/>
              <a:ahLst/>
              <a:cxnLst/>
              <a:rect l="l" t="t" r="r" b="b"/>
              <a:pathLst>
                <a:path w="5181" h="17748" extrusionOk="0">
                  <a:moveTo>
                    <a:pt x="69" y="0"/>
                  </a:moveTo>
                  <a:lnTo>
                    <a:pt x="43" y="44"/>
                  </a:lnTo>
                  <a:lnTo>
                    <a:pt x="26" y="88"/>
                  </a:lnTo>
                  <a:lnTo>
                    <a:pt x="9" y="219"/>
                  </a:lnTo>
                  <a:lnTo>
                    <a:pt x="1" y="307"/>
                  </a:lnTo>
                  <a:lnTo>
                    <a:pt x="9" y="439"/>
                  </a:lnTo>
                  <a:lnTo>
                    <a:pt x="26" y="570"/>
                  </a:lnTo>
                  <a:lnTo>
                    <a:pt x="298" y="1972"/>
                  </a:lnTo>
                  <a:lnTo>
                    <a:pt x="578" y="3331"/>
                  </a:lnTo>
                  <a:lnTo>
                    <a:pt x="858" y="4645"/>
                  </a:lnTo>
                  <a:lnTo>
                    <a:pt x="1156" y="5916"/>
                  </a:lnTo>
                  <a:lnTo>
                    <a:pt x="1453" y="7143"/>
                  </a:lnTo>
                  <a:lnTo>
                    <a:pt x="1758" y="8326"/>
                  </a:lnTo>
                  <a:lnTo>
                    <a:pt x="2064" y="9465"/>
                  </a:lnTo>
                  <a:lnTo>
                    <a:pt x="2387" y="10561"/>
                  </a:lnTo>
                  <a:lnTo>
                    <a:pt x="2701" y="11613"/>
                  </a:lnTo>
                  <a:lnTo>
                    <a:pt x="3032" y="12620"/>
                  </a:lnTo>
                  <a:lnTo>
                    <a:pt x="3363" y="13584"/>
                  </a:lnTo>
                  <a:lnTo>
                    <a:pt x="3703" y="14505"/>
                  </a:lnTo>
                  <a:lnTo>
                    <a:pt x="4042" y="15381"/>
                  </a:lnTo>
                  <a:lnTo>
                    <a:pt x="4391" y="16214"/>
                  </a:lnTo>
                  <a:lnTo>
                    <a:pt x="4739" y="17002"/>
                  </a:lnTo>
                  <a:lnTo>
                    <a:pt x="5095" y="17747"/>
                  </a:lnTo>
                  <a:lnTo>
                    <a:pt x="5121" y="17747"/>
                  </a:lnTo>
                  <a:lnTo>
                    <a:pt x="5146" y="17704"/>
                  </a:lnTo>
                  <a:lnTo>
                    <a:pt x="5163" y="17660"/>
                  </a:lnTo>
                  <a:lnTo>
                    <a:pt x="5172" y="17528"/>
                  </a:lnTo>
                  <a:lnTo>
                    <a:pt x="5180" y="17397"/>
                  </a:lnTo>
                  <a:lnTo>
                    <a:pt x="5172" y="17265"/>
                  </a:lnTo>
                  <a:lnTo>
                    <a:pt x="5155" y="17134"/>
                  </a:lnTo>
                  <a:lnTo>
                    <a:pt x="5129" y="17090"/>
                  </a:lnTo>
                  <a:lnTo>
                    <a:pt x="4781" y="16345"/>
                  </a:lnTo>
                  <a:lnTo>
                    <a:pt x="4433" y="15556"/>
                  </a:lnTo>
                  <a:lnTo>
                    <a:pt x="4093" y="14768"/>
                  </a:lnTo>
                  <a:lnTo>
                    <a:pt x="3754" y="13891"/>
                  </a:lnTo>
                  <a:lnTo>
                    <a:pt x="3423" y="12971"/>
                  </a:lnTo>
                  <a:lnTo>
                    <a:pt x="3092" y="12007"/>
                  </a:lnTo>
                  <a:lnTo>
                    <a:pt x="2769" y="10999"/>
                  </a:lnTo>
                  <a:lnTo>
                    <a:pt x="2446" y="9947"/>
                  </a:lnTo>
                  <a:lnTo>
                    <a:pt x="2141" y="8852"/>
                  </a:lnTo>
                  <a:lnTo>
                    <a:pt x="1826" y="7756"/>
                  </a:lnTo>
                  <a:lnTo>
                    <a:pt x="1529" y="6573"/>
                  </a:lnTo>
                  <a:lnTo>
                    <a:pt x="1232" y="5346"/>
                  </a:lnTo>
                  <a:lnTo>
                    <a:pt x="943" y="4076"/>
                  </a:lnTo>
                  <a:lnTo>
                    <a:pt x="663" y="2805"/>
                  </a:lnTo>
                  <a:lnTo>
                    <a:pt x="392" y="1446"/>
                  </a:lnTo>
                  <a:lnTo>
                    <a:pt x="120" y="8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8;p66">
              <a:extLst>
                <a:ext uri="{FF2B5EF4-FFF2-40B4-BE49-F238E27FC236}">
                  <a16:creationId xmlns:a16="http://schemas.microsoft.com/office/drawing/2014/main" id="{6E6D2FF1-EF82-4842-925D-7F5423BF5D99}"/>
                </a:ext>
              </a:extLst>
            </p:cNvPr>
            <p:cNvSpPr/>
            <p:nvPr/>
          </p:nvSpPr>
          <p:spPr>
            <a:xfrm rot="10800000" flipH="1">
              <a:off x="2643933" y="7252591"/>
              <a:ext cx="42425" cy="59533"/>
            </a:xfrm>
            <a:custGeom>
              <a:avLst/>
              <a:gdLst/>
              <a:ahLst/>
              <a:cxnLst/>
              <a:rect l="l" t="t" r="r" b="b"/>
              <a:pathLst>
                <a:path w="4493" h="21867" extrusionOk="0">
                  <a:moveTo>
                    <a:pt x="60" y="0"/>
                  </a:moveTo>
                  <a:lnTo>
                    <a:pt x="35" y="44"/>
                  </a:lnTo>
                  <a:lnTo>
                    <a:pt x="18" y="88"/>
                  </a:lnTo>
                  <a:lnTo>
                    <a:pt x="1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9" y="614"/>
                  </a:lnTo>
                  <a:lnTo>
                    <a:pt x="493" y="3593"/>
                  </a:lnTo>
                  <a:lnTo>
                    <a:pt x="739" y="5083"/>
                  </a:lnTo>
                  <a:lnTo>
                    <a:pt x="986" y="6573"/>
                  </a:lnTo>
                  <a:lnTo>
                    <a:pt x="1240" y="8019"/>
                  </a:lnTo>
                  <a:lnTo>
                    <a:pt x="1495" y="9421"/>
                  </a:lnTo>
                  <a:lnTo>
                    <a:pt x="1758" y="10824"/>
                  </a:lnTo>
                  <a:lnTo>
                    <a:pt x="2030" y="12226"/>
                  </a:lnTo>
                  <a:lnTo>
                    <a:pt x="2302" y="13541"/>
                  </a:lnTo>
                  <a:lnTo>
                    <a:pt x="2582" y="14855"/>
                  </a:lnTo>
                  <a:lnTo>
                    <a:pt x="2870" y="16126"/>
                  </a:lnTo>
                  <a:lnTo>
                    <a:pt x="3159" y="17353"/>
                  </a:lnTo>
                  <a:lnTo>
                    <a:pt x="3456" y="18536"/>
                  </a:lnTo>
                  <a:lnTo>
                    <a:pt x="3762" y="19675"/>
                  </a:lnTo>
                  <a:lnTo>
                    <a:pt x="4076" y="20771"/>
                  </a:lnTo>
                  <a:lnTo>
                    <a:pt x="4399" y="21822"/>
                  </a:lnTo>
                  <a:lnTo>
                    <a:pt x="4424" y="21866"/>
                  </a:lnTo>
                  <a:lnTo>
                    <a:pt x="4450" y="21866"/>
                  </a:lnTo>
                  <a:lnTo>
                    <a:pt x="4467" y="21822"/>
                  </a:lnTo>
                  <a:lnTo>
                    <a:pt x="4484" y="21691"/>
                  </a:lnTo>
                  <a:lnTo>
                    <a:pt x="4492" y="21603"/>
                  </a:lnTo>
                  <a:lnTo>
                    <a:pt x="4492" y="21472"/>
                  </a:lnTo>
                  <a:lnTo>
                    <a:pt x="4484" y="21340"/>
                  </a:lnTo>
                  <a:lnTo>
                    <a:pt x="4467" y="21253"/>
                  </a:lnTo>
                  <a:lnTo>
                    <a:pt x="4144" y="20201"/>
                  </a:lnTo>
                  <a:lnTo>
                    <a:pt x="3830" y="19106"/>
                  </a:lnTo>
                  <a:lnTo>
                    <a:pt x="3533" y="17966"/>
                  </a:lnTo>
                  <a:lnTo>
                    <a:pt x="3236" y="16783"/>
                  </a:lnTo>
                  <a:lnTo>
                    <a:pt x="2947" y="15556"/>
                  </a:lnTo>
                  <a:lnTo>
                    <a:pt x="2658" y="14285"/>
                  </a:lnTo>
                  <a:lnTo>
                    <a:pt x="2387" y="12971"/>
                  </a:lnTo>
                  <a:lnTo>
                    <a:pt x="2115" y="11656"/>
                  </a:lnTo>
                  <a:lnTo>
                    <a:pt x="1843" y="10298"/>
                  </a:lnTo>
                  <a:lnTo>
                    <a:pt x="1580" y="8896"/>
                  </a:lnTo>
                  <a:lnTo>
                    <a:pt x="1325" y="7493"/>
                  </a:lnTo>
                  <a:lnTo>
                    <a:pt x="1079" y="6047"/>
                  </a:lnTo>
                  <a:lnTo>
                    <a:pt x="824" y="4601"/>
                  </a:lnTo>
                  <a:lnTo>
                    <a:pt x="587" y="3111"/>
                  </a:lnTo>
                  <a:lnTo>
                    <a:pt x="103" y="132"/>
                  </a:lnTo>
                  <a:lnTo>
                    <a:pt x="86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59;p66">
              <a:extLst>
                <a:ext uri="{FF2B5EF4-FFF2-40B4-BE49-F238E27FC236}">
                  <a16:creationId xmlns:a16="http://schemas.microsoft.com/office/drawing/2014/main" id="{A4E83EAF-214C-4704-9DA7-F069B6C04897}"/>
                </a:ext>
              </a:extLst>
            </p:cNvPr>
            <p:cNvSpPr/>
            <p:nvPr/>
          </p:nvSpPr>
          <p:spPr>
            <a:xfrm rot="10800000" flipH="1">
              <a:off x="2665103" y="7264645"/>
              <a:ext cx="26628" cy="66690"/>
            </a:xfrm>
            <a:custGeom>
              <a:avLst/>
              <a:gdLst/>
              <a:ahLst/>
              <a:cxnLst/>
              <a:rect l="l" t="t" r="r" b="b"/>
              <a:pathLst>
                <a:path w="2820" h="24496" extrusionOk="0">
                  <a:moveTo>
                    <a:pt x="43" y="0"/>
                  </a:moveTo>
                  <a:lnTo>
                    <a:pt x="26" y="44"/>
                  </a:lnTo>
                  <a:lnTo>
                    <a:pt x="9" y="132"/>
                  </a:lnTo>
                  <a:lnTo>
                    <a:pt x="0" y="263"/>
                  </a:lnTo>
                  <a:lnTo>
                    <a:pt x="0" y="395"/>
                  </a:lnTo>
                  <a:lnTo>
                    <a:pt x="128" y="2016"/>
                  </a:lnTo>
                  <a:lnTo>
                    <a:pt x="263" y="3593"/>
                  </a:lnTo>
                  <a:lnTo>
                    <a:pt x="399" y="5171"/>
                  </a:lnTo>
                  <a:lnTo>
                    <a:pt x="544" y="6705"/>
                  </a:lnTo>
                  <a:lnTo>
                    <a:pt x="696" y="8238"/>
                  </a:lnTo>
                  <a:lnTo>
                    <a:pt x="858" y="9772"/>
                  </a:lnTo>
                  <a:lnTo>
                    <a:pt x="1019" y="11262"/>
                  </a:lnTo>
                  <a:lnTo>
                    <a:pt x="1189" y="12752"/>
                  </a:lnTo>
                  <a:lnTo>
                    <a:pt x="1376" y="14285"/>
                  </a:lnTo>
                  <a:lnTo>
                    <a:pt x="1562" y="15775"/>
                  </a:lnTo>
                  <a:lnTo>
                    <a:pt x="1758" y="17265"/>
                  </a:lnTo>
                  <a:lnTo>
                    <a:pt x="1962" y="18711"/>
                  </a:lnTo>
                  <a:lnTo>
                    <a:pt x="2157" y="20070"/>
                  </a:lnTo>
                  <a:lnTo>
                    <a:pt x="2352" y="21428"/>
                  </a:lnTo>
                  <a:lnTo>
                    <a:pt x="2445" y="22129"/>
                  </a:lnTo>
                  <a:lnTo>
                    <a:pt x="2539" y="22830"/>
                  </a:lnTo>
                  <a:lnTo>
                    <a:pt x="2624" y="23575"/>
                  </a:lnTo>
                  <a:lnTo>
                    <a:pt x="2700" y="24320"/>
                  </a:lnTo>
                  <a:lnTo>
                    <a:pt x="2717" y="24452"/>
                  </a:lnTo>
                  <a:lnTo>
                    <a:pt x="2743" y="24495"/>
                  </a:lnTo>
                  <a:lnTo>
                    <a:pt x="2760" y="24495"/>
                  </a:lnTo>
                  <a:lnTo>
                    <a:pt x="2785" y="24452"/>
                  </a:lnTo>
                  <a:lnTo>
                    <a:pt x="2802" y="24364"/>
                  </a:lnTo>
                  <a:lnTo>
                    <a:pt x="2819" y="24233"/>
                  </a:lnTo>
                  <a:lnTo>
                    <a:pt x="2819" y="24101"/>
                  </a:lnTo>
                  <a:lnTo>
                    <a:pt x="2819" y="23970"/>
                  </a:lnTo>
                  <a:lnTo>
                    <a:pt x="2734" y="23225"/>
                  </a:lnTo>
                  <a:lnTo>
                    <a:pt x="2658" y="22480"/>
                  </a:lnTo>
                  <a:lnTo>
                    <a:pt x="2564" y="21779"/>
                  </a:lnTo>
                  <a:lnTo>
                    <a:pt x="2471" y="21078"/>
                  </a:lnTo>
                  <a:lnTo>
                    <a:pt x="2276" y="19719"/>
                  </a:lnTo>
                  <a:lnTo>
                    <a:pt x="2080" y="18361"/>
                  </a:lnTo>
                  <a:lnTo>
                    <a:pt x="1885" y="17002"/>
                  </a:lnTo>
                  <a:lnTo>
                    <a:pt x="1698" y="15600"/>
                  </a:lnTo>
                  <a:lnTo>
                    <a:pt x="1520" y="14198"/>
                  </a:lnTo>
                  <a:lnTo>
                    <a:pt x="1350" y="12752"/>
                  </a:lnTo>
                  <a:lnTo>
                    <a:pt x="1172" y="11262"/>
                  </a:lnTo>
                  <a:lnTo>
                    <a:pt x="1002" y="9728"/>
                  </a:lnTo>
                  <a:lnTo>
                    <a:pt x="841" y="8194"/>
                  </a:lnTo>
                  <a:lnTo>
                    <a:pt x="688" y="6617"/>
                  </a:lnTo>
                  <a:lnTo>
                    <a:pt x="535" y="5039"/>
                  </a:lnTo>
                  <a:lnTo>
                    <a:pt x="399" y="3462"/>
                  </a:lnTo>
                  <a:lnTo>
                    <a:pt x="263" y="1841"/>
                  </a:lnTo>
                  <a:lnTo>
                    <a:pt x="136" y="219"/>
                  </a:lnTo>
                  <a:lnTo>
                    <a:pt x="119" y="8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0;p66">
              <a:extLst>
                <a:ext uri="{FF2B5EF4-FFF2-40B4-BE49-F238E27FC236}">
                  <a16:creationId xmlns:a16="http://schemas.microsoft.com/office/drawing/2014/main" id="{E093174B-936E-4CC3-8E8B-F0A6DD00306E}"/>
                </a:ext>
              </a:extLst>
            </p:cNvPr>
            <p:cNvSpPr/>
            <p:nvPr/>
          </p:nvSpPr>
          <p:spPr>
            <a:xfrm rot="10800000" flipH="1">
              <a:off x="2685461" y="7265961"/>
              <a:ext cx="5949" cy="80052"/>
            </a:xfrm>
            <a:custGeom>
              <a:avLst/>
              <a:gdLst/>
              <a:ahLst/>
              <a:cxnLst/>
              <a:rect l="l" t="t" r="r" b="b"/>
              <a:pathLst>
                <a:path w="630" h="29404" extrusionOk="0">
                  <a:moveTo>
                    <a:pt x="77" y="0"/>
                  </a:moveTo>
                  <a:lnTo>
                    <a:pt x="52" y="44"/>
                  </a:lnTo>
                  <a:lnTo>
                    <a:pt x="35" y="132"/>
                  </a:lnTo>
                  <a:lnTo>
                    <a:pt x="18" y="219"/>
                  </a:lnTo>
                  <a:lnTo>
                    <a:pt x="1" y="351"/>
                  </a:lnTo>
                  <a:lnTo>
                    <a:pt x="1" y="482"/>
                  </a:lnTo>
                  <a:lnTo>
                    <a:pt x="1" y="614"/>
                  </a:lnTo>
                  <a:lnTo>
                    <a:pt x="18" y="701"/>
                  </a:lnTo>
                  <a:lnTo>
                    <a:pt x="35" y="789"/>
                  </a:lnTo>
                  <a:lnTo>
                    <a:pt x="60" y="877"/>
                  </a:lnTo>
                  <a:lnTo>
                    <a:pt x="77" y="877"/>
                  </a:lnTo>
                  <a:lnTo>
                    <a:pt x="81" y="870"/>
                  </a:lnTo>
                  <a:lnTo>
                    <a:pt x="81" y="870"/>
                  </a:lnTo>
                  <a:lnTo>
                    <a:pt x="86" y="921"/>
                  </a:lnTo>
                  <a:lnTo>
                    <a:pt x="120" y="1403"/>
                  </a:lnTo>
                  <a:lnTo>
                    <a:pt x="154" y="2279"/>
                  </a:lnTo>
                  <a:lnTo>
                    <a:pt x="196" y="3068"/>
                  </a:lnTo>
                  <a:lnTo>
                    <a:pt x="222" y="3900"/>
                  </a:lnTo>
                  <a:lnTo>
                    <a:pt x="256" y="4820"/>
                  </a:lnTo>
                  <a:lnTo>
                    <a:pt x="272" y="5741"/>
                  </a:lnTo>
                  <a:lnTo>
                    <a:pt x="306" y="7581"/>
                  </a:lnTo>
                  <a:lnTo>
                    <a:pt x="366" y="11131"/>
                  </a:lnTo>
                  <a:lnTo>
                    <a:pt x="408" y="14680"/>
                  </a:lnTo>
                  <a:lnTo>
                    <a:pt x="442" y="18273"/>
                  </a:lnTo>
                  <a:lnTo>
                    <a:pt x="476" y="21866"/>
                  </a:lnTo>
                  <a:lnTo>
                    <a:pt x="493" y="25460"/>
                  </a:lnTo>
                  <a:lnTo>
                    <a:pt x="502" y="29097"/>
                  </a:lnTo>
                  <a:lnTo>
                    <a:pt x="502" y="29228"/>
                  </a:lnTo>
                  <a:lnTo>
                    <a:pt x="519" y="29316"/>
                  </a:lnTo>
                  <a:lnTo>
                    <a:pt x="544" y="29403"/>
                  </a:lnTo>
                  <a:lnTo>
                    <a:pt x="587" y="29403"/>
                  </a:lnTo>
                  <a:lnTo>
                    <a:pt x="612" y="29316"/>
                  </a:lnTo>
                  <a:lnTo>
                    <a:pt x="629" y="29228"/>
                  </a:lnTo>
                  <a:lnTo>
                    <a:pt x="629" y="29097"/>
                  </a:lnTo>
                  <a:lnTo>
                    <a:pt x="621" y="25065"/>
                  </a:lnTo>
                  <a:lnTo>
                    <a:pt x="604" y="21078"/>
                  </a:lnTo>
                  <a:lnTo>
                    <a:pt x="570" y="17046"/>
                  </a:lnTo>
                  <a:lnTo>
                    <a:pt x="527" y="13059"/>
                  </a:lnTo>
                  <a:lnTo>
                    <a:pt x="476" y="9159"/>
                  </a:lnTo>
                  <a:lnTo>
                    <a:pt x="442" y="7231"/>
                  </a:lnTo>
                  <a:lnTo>
                    <a:pt x="400" y="5303"/>
                  </a:lnTo>
                  <a:lnTo>
                    <a:pt x="374" y="4426"/>
                  </a:lnTo>
                  <a:lnTo>
                    <a:pt x="349" y="3550"/>
                  </a:lnTo>
                  <a:lnTo>
                    <a:pt x="315" y="2717"/>
                  </a:lnTo>
                  <a:lnTo>
                    <a:pt x="272" y="1885"/>
                  </a:lnTo>
                  <a:lnTo>
                    <a:pt x="256" y="1403"/>
                  </a:lnTo>
                  <a:lnTo>
                    <a:pt x="222" y="877"/>
                  </a:lnTo>
                  <a:lnTo>
                    <a:pt x="205" y="614"/>
                  </a:lnTo>
                  <a:lnTo>
                    <a:pt x="179" y="395"/>
                  </a:lnTo>
                  <a:lnTo>
                    <a:pt x="154" y="219"/>
                  </a:lnTo>
                  <a:lnTo>
                    <a:pt x="120" y="44"/>
                  </a:lnTo>
                  <a:lnTo>
                    <a:pt x="94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1;p66">
              <a:extLst>
                <a:ext uri="{FF2B5EF4-FFF2-40B4-BE49-F238E27FC236}">
                  <a16:creationId xmlns:a16="http://schemas.microsoft.com/office/drawing/2014/main" id="{29094EF3-5896-4DB3-986E-4257F61E3653}"/>
                </a:ext>
              </a:extLst>
            </p:cNvPr>
            <p:cNvSpPr/>
            <p:nvPr/>
          </p:nvSpPr>
          <p:spPr>
            <a:xfrm rot="10800000" flipH="1">
              <a:off x="2657568" y="7269536"/>
              <a:ext cx="33436" cy="56192"/>
            </a:xfrm>
            <a:custGeom>
              <a:avLst/>
              <a:gdLst/>
              <a:ahLst/>
              <a:cxnLst/>
              <a:rect l="l" t="t" r="r" b="b"/>
              <a:pathLst>
                <a:path w="3541" h="20640" extrusionOk="0">
                  <a:moveTo>
                    <a:pt x="60" y="1"/>
                  </a:moveTo>
                  <a:lnTo>
                    <a:pt x="34" y="88"/>
                  </a:lnTo>
                  <a:lnTo>
                    <a:pt x="17" y="132"/>
                  </a:lnTo>
                  <a:lnTo>
                    <a:pt x="9" y="264"/>
                  </a:lnTo>
                  <a:lnTo>
                    <a:pt x="0" y="395"/>
                  </a:lnTo>
                  <a:lnTo>
                    <a:pt x="9" y="527"/>
                  </a:lnTo>
                  <a:lnTo>
                    <a:pt x="170" y="1929"/>
                  </a:lnTo>
                  <a:lnTo>
                    <a:pt x="348" y="3331"/>
                  </a:lnTo>
                  <a:lnTo>
                    <a:pt x="526" y="4646"/>
                  </a:lnTo>
                  <a:lnTo>
                    <a:pt x="722" y="5960"/>
                  </a:lnTo>
                  <a:lnTo>
                    <a:pt x="917" y="7231"/>
                  </a:lnTo>
                  <a:lnTo>
                    <a:pt x="1121" y="8502"/>
                  </a:lnTo>
                  <a:lnTo>
                    <a:pt x="1325" y="9729"/>
                  </a:lnTo>
                  <a:lnTo>
                    <a:pt x="1545" y="10956"/>
                  </a:lnTo>
                  <a:lnTo>
                    <a:pt x="1987" y="13453"/>
                  </a:lnTo>
                  <a:lnTo>
                    <a:pt x="2216" y="14724"/>
                  </a:lnTo>
                  <a:lnTo>
                    <a:pt x="2445" y="15951"/>
                  </a:lnTo>
                  <a:lnTo>
                    <a:pt x="2683" y="17178"/>
                  </a:lnTo>
                  <a:lnTo>
                    <a:pt x="2921" y="18361"/>
                  </a:lnTo>
                  <a:lnTo>
                    <a:pt x="3167" y="19501"/>
                  </a:lnTo>
                  <a:lnTo>
                    <a:pt x="3422" y="20552"/>
                  </a:lnTo>
                  <a:lnTo>
                    <a:pt x="3447" y="20640"/>
                  </a:lnTo>
                  <a:lnTo>
                    <a:pt x="3473" y="20640"/>
                  </a:lnTo>
                  <a:lnTo>
                    <a:pt x="3498" y="20596"/>
                  </a:lnTo>
                  <a:lnTo>
                    <a:pt x="3524" y="20552"/>
                  </a:lnTo>
                  <a:lnTo>
                    <a:pt x="3532" y="20421"/>
                  </a:lnTo>
                  <a:lnTo>
                    <a:pt x="3541" y="20333"/>
                  </a:lnTo>
                  <a:lnTo>
                    <a:pt x="3541" y="20202"/>
                  </a:lnTo>
                  <a:lnTo>
                    <a:pt x="3515" y="20070"/>
                  </a:lnTo>
                  <a:lnTo>
                    <a:pt x="3269" y="19019"/>
                  </a:lnTo>
                  <a:lnTo>
                    <a:pt x="3031" y="17923"/>
                  </a:lnTo>
                  <a:lnTo>
                    <a:pt x="2793" y="16784"/>
                  </a:lnTo>
                  <a:lnTo>
                    <a:pt x="2564" y="15601"/>
                  </a:lnTo>
                  <a:lnTo>
                    <a:pt x="2123" y="13147"/>
                  </a:lnTo>
                  <a:lnTo>
                    <a:pt x="1681" y="10737"/>
                  </a:lnTo>
                  <a:lnTo>
                    <a:pt x="1469" y="9510"/>
                  </a:lnTo>
                  <a:lnTo>
                    <a:pt x="1257" y="8239"/>
                  </a:lnTo>
                  <a:lnTo>
                    <a:pt x="1044" y="6968"/>
                  </a:lnTo>
                  <a:lnTo>
                    <a:pt x="849" y="5697"/>
                  </a:lnTo>
                  <a:lnTo>
                    <a:pt x="654" y="4339"/>
                  </a:lnTo>
                  <a:lnTo>
                    <a:pt x="467" y="3024"/>
                  </a:lnTo>
                  <a:lnTo>
                    <a:pt x="289" y="1622"/>
                  </a:lnTo>
                  <a:lnTo>
                    <a:pt x="127" y="176"/>
                  </a:lnTo>
                  <a:lnTo>
                    <a:pt x="110" y="8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2;p66">
              <a:extLst>
                <a:ext uri="{FF2B5EF4-FFF2-40B4-BE49-F238E27FC236}">
                  <a16:creationId xmlns:a16="http://schemas.microsoft.com/office/drawing/2014/main" id="{22BD95DA-BB89-454F-B639-B437296DB69F}"/>
                </a:ext>
              </a:extLst>
            </p:cNvPr>
            <p:cNvSpPr/>
            <p:nvPr/>
          </p:nvSpPr>
          <p:spPr>
            <a:xfrm rot="10800000" flipH="1">
              <a:off x="2697406" y="7268345"/>
              <a:ext cx="14126" cy="74567"/>
            </a:xfrm>
            <a:custGeom>
              <a:avLst/>
              <a:gdLst/>
              <a:ahLst/>
              <a:cxnLst/>
              <a:rect l="l" t="t" r="r" b="b"/>
              <a:pathLst>
                <a:path w="1496" h="27389" extrusionOk="0">
                  <a:moveTo>
                    <a:pt x="1410" y="1"/>
                  </a:moveTo>
                  <a:lnTo>
                    <a:pt x="1385" y="88"/>
                  </a:lnTo>
                  <a:lnTo>
                    <a:pt x="1368" y="176"/>
                  </a:lnTo>
                  <a:lnTo>
                    <a:pt x="1368" y="307"/>
                  </a:lnTo>
                  <a:lnTo>
                    <a:pt x="1359" y="1228"/>
                  </a:lnTo>
                  <a:lnTo>
                    <a:pt x="1359" y="2104"/>
                  </a:lnTo>
                  <a:lnTo>
                    <a:pt x="1325" y="3901"/>
                  </a:lnTo>
                  <a:lnTo>
                    <a:pt x="1283" y="5653"/>
                  </a:lnTo>
                  <a:lnTo>
                    <a:pt x="1224" y="7406"/>
                  </a:lnTo>
                  <a:lnTo>
                    <a:pt x="1156" y="9159"/>
                  </a:lnTo>
                  <a:lnTo>
                    <a:pt x="1088" y="10912"/>
                  </a:lnTo>
                  <a:lnTo>
                    <a:pt x="926" y="14417"/>
                  </a:lnTo>
                  <a:lnTo>
                    <a:pt x="765" y="17835"/>
                  </a:lnTo>
                  <a:lnTo>
                    <a:pt x="689" y="19544"/>
                  </a:lnTo>
                  <a:lnTo>
                    <a:pt x="595" y="21253"/>
                  </a:lnTo>
                  <a:lnTo>
                    <a:pt x="510" y="22787"/>
                  </a:lnTo>
                  <a:lnTo>
                    <a:pt x="451" y="23532"/>
                  </a:lnTo>
                  <a:lnTo>
                    <a:pt x="391" y="24277"/>
                  </a:lnTo>
                  <a:lnTo>
                    <a:pt x="324" y="24978"/>
                  </a:lnTo>
                  <a:lnTo>
                    <a:pt x="239" y="25635"/>
                  </a:lnTo>
                  <a:lnTo>
                    <a:pt x="196" y="25986"/>
                  </a:lnTo>
                  <a:lnTo>
                    <a:pt x="145" y="26249"/>
                  </a:lnTo>
                  <a:lnTo>
                    <a:pt x="86" y="26555"/>
                  </a:lnTo>
                  <a:lnTo>
                    <a:pt x="26" y="26818"/>
                  </a:lnTo>
                  <a:lnTo>
                    <a:pt x="9" y="26906"/>
                  </a:lnTo>
                  <a:lnTo>
                    <a:pt x="1" y="27038"/>
                  </a:lnTo>
                  <a:lnTo>
                    <a:pt x="9" y="27169"/>
                  </a:lnTo>
                  <a:lnTo>
                    <a:pt x="18" y="27257"/>
                  </a:lnTo>
                  <a:lnTo>
                    <a:pt x="43" y="27344"/>
                  </a:lnTo>
                  <a:lnTo>
                    <a:pt x="69" y="27388"/>
                  </a:lnTo>
                  <a:lnTo>
                    <a:pt x="94" y="27344"/>
                  </a:lnTo>
                  <a:lnTo>
                    <a:pt x="120" y="27300"/>
                  </a:lnTo>
                  <a:lnTo>
                    <a:pt x="230" y="26818"/>
                  </a:lnTo>
                  <a:lnTo>
                    <a:pt x="324" y="26249"/>
                  </a:lnTo>
                  <a:lnTo>
                    <a:pt x="400" y="25635"/>
                  </a:lnTo>
                  <a:lnTo>
                    <a:pt x="476" y="25022"/>
                  </a:lnTo>
                  <a:lnTo>
                    <a:pt x="536" y="24364"/>
                  </a:lnTo>
                  <a:lnTo>
                    <a:pt x="587" y="23663"/>
                  </a:lnTo>
                  <a:lnTo>
                    <a:pt x="680" y="22261"/>
                  </a:lnTo>
                  <a:lnTo>
                    <a:pt x="774" y="20465"/>
                  </a:lnTo>
                  <a:lnTo>
                    <a:pt x="867" y="18668"/>
                  </a:lnTo>
                  <a:lnTo>
                    <a:pt x="1037" y="15031"/>
                  </a:lnTo>
                  <a:lnTo>
                    <a:pt x="1198" y="11394"/>
                  </a:lnTo>
                  <a:lnTo>
                    <a:pt x="1283" y="9553"/>
                  </a:lnTo>
                  <a:lnTo>
                    <a:pt x="1351" y="7713"/>
                  </a:lnTo>
                  <a:lnTo>
                    <a:pt x="1410" y="5916"/>
                  </a:lnTo>
                  <a:lnTo>
                    <a:pt x="1461" y="4076"/>
                  </a:lnTo>
                  <a:lnTo>
                    <a:pt x="1487" y="2192"/>
                  </a:lnTo>
                  <a:lnTo>
                    <a:pt x="1495" y="1271"/>
                  </a:lnTo>
                  <a:lnTo>
                    <a:pt x="1495" y="307"/>
                  </a:lnTo>
                  <a:lnTo>
                    <a:pt x="1495" y="176"/>
                  </a:lnTo>
                  <a:lnTo>
                    <a:pt x="1478" y="8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3;p66">
              <a:extLst>
                <a:ext uri="{FF2B5EF4-FFF2-40B4-BE49-F238E27FC236}">
                  <a16:creationId xmlns:a16="http://schemas.microsoft.com/office/drawing/2014/main" id="{AB0AB9FA-C882-494C-B370-620428A2AA81}"/>
                </a:ext>
              </a:extLst>
            </p:cNvPr>
            <p:cNvSpPr/>
            <p:nvPr/>
          </p:nvSpPr>
          <p:spPr>
            <a:xfrm rot="10800000" flipH="1">
              <a:off x="2701901" y="7266795"/>
              <a:ext cx="27345" cy="73611"/>
            </a:xfrm>
            <a:custGeom>
              <a:avLst/>
              <a:gdLst/>
              <a:ahLst/>
              <a:cxnLst/>
              <a:rect l="l" t="t" r="r" b="b"/>
              <a:pathLst>
                <a:path w="2896" h="27038" extrusionOk="0">
                  <a:moveTo>
                    <a:pt x="2794" y="1"/>
                  </a:moveTo>
                  <a:lnTo>
                    <a:pt x="2777" y="88"/>
                  </a:lnTo>
                  <a:lnTo>
                    <a:pt x="2760" y="220"/>
                  </a:lnTo>
                  <a:lnTo>
                    <a:pt x="2480" y="3682"/>
                  </a:lnTo>
                  <a:lnTo>
                    <a:pt x="2199" y="7100"/>
                  </a:lnTo>
                  <a:lnTo>
                    <a:pt x="1902" y="10518"/>
                  </a:lnTo>
                  <a:lnTo>
                    <a:pt x="1741" y="12227"/>
                  </a:lnTo>
                  <a:lnTo>
                    <a:pt x="1580" y="13892"/>
                  </a:lnTo>
                  <a:lnTo>
                    <a:pt x="1418" y="15557"/>
                  </a:lnTo>
                  <a:lnTo>
                    <a:pt x="1240" y="17178"/>
                  </a:lnTo>
                  <a:lnTo>
                    <a:pt x="1062" y="18800"/>
                  </a:lnTo>
                  <a:lnTo>
                    <a:pt x="875" y="20377"/>
                  </a:lnTo>
                  <a:lnTo>
                    <a:pt x="671" y="21955"/>
                  </a:lnTo>
                  <a:lnTo>
                    <a:pt x="467" y="23488"/>
                  </a:lnTo>
                  <a:lnTo>
                    <a:pt x="247" y="24978"/>
                  </a:lnTo>
                  <a:lnTo>
                    <a:pt x="17" y="26424"/>
                  </a:lnTo>
                  <a:lnTo>
                    <a:pt x="0" y="26556"/>
                  </a:lnTo>
                  <a:lnTo>
                    <a:pt x="0" y="26687"/>
                  </a:lnTo>
                  <a:lnTo>
                    <a:pt x="9" y="26819"/>
                  </a:lnTo>
                  <a:lnTo>
                    <a:pt x="17" y="26906"/>
                  </a:lnTo>
                  <a:lnTo>
                    <a:pt x="43" y="26994"/>
                  </a:lnTo>
                  <a:lnTo>
                    <a:pt x="68" y="27038"/>
                  </a:lnTo>
                  <a:lnTo>
                    <a:pt x="85" y="26994"/>
                  </a:lnTo>
                  <a:lnTo>
                    <a:pt x="111" y="26906"/>
                  </a:lnTo>
                  <a:lnTo>
                    <a:pt x="340" y="25460"/>
                  </a:lnTo>
                  <a:lnTo>
                    <a:pt x="561" y="23927"/>
                  </a:lnTo>
                  <a:lnTo>
                    <a:pt x="773" y="22393"/>
                  </a:lnTo>
                  <a:lnTo>
                    <a:pt x="977" y="20815"/>
                  </a:lnTo>
                  <a:lnTo>
                    <a:pt x="1172" y="19194"/>
                  </a:lnTo>
                  <a:lnTo>
                    <a:pt x="1350" y="17573"/>
                  </a:lnTo>
                  <a:lnTo>
                    <a:pt x="1529" y="15907"/>
                  </a:lnTo>
                  <a:lnTo>
                    <a:pt x="1698" y="14242"/>
                  </a:lnTo>
                  <a:lnTo>
                    <a:pt x="1860" y="12533"/>
                  </a:lnTo>
                  <a:lnTo>
                    <a:pt x="2021" y="10824"/>
                  </a:lnTo>
                  <a:lnTo>
                    <a:pt x="2318" y="7363"/>
                  </a:lnTo>
                  <a:lnTo>
                    <a:pt x="2607" y="3901"/>
                  </a:lnTo>
                  <a:lnTo>
                    <a:pt x="2887" y="395"/>
                  </a:lnTo>
                  <a:lnTo>
                    <a:pt x="2896" y="264"/>
                  </a:lnTo>
                  <a:lnTo>
                    <a:pt x="2887" y="132"/>
                  </a:lnTo>
                  <a:lnTo>
                    <a:pt x="2870" y="45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4;p66">
              <a:extLst>
                <a:ext uri="{FF2B5EF4-FFF2-40B4-BE49-F238E27FC236}">
                  <a16:creationId xmlns:a16="http://schemas.microsoft.com/office/drawing/2014/main" id="{F5D37905-590A-4728-8FCB-65E5F671D786}"/>
                </a:ext>
              </a:extLst>
            </p:cNvPr>
            <p:cNvSpPr/>
            <p:nvPr/>
          </p:nvSpPr>
          <p:spPr>
            <a:xfrm rot="10800000" flipH="1">
              <a:off x="2709190" y="7264517"/>
              <a:ext cx="60781" cy="33528"/>
            </a:xfrm>
            <a:custGeom>
              <a:avLst/>
              <a:gdLst/>
              <a:ahLst/>
              <a:cxnLst/>
              <a:rect l="l" t="t" r="r" b="b"/>
              <a:pathLst>
                <a:path w="6437" h="12315" extrusionOk="0">
                  <a:moveTo>
                    <a:pt x="6352" y="1"/>
                  </a:moveTo>
                  <a:lnTo>
                    <a:pt x="6148" y="220"/>
                  </a:lnTo>
                  <a:lnTo>
                    <a:pt x="5953" y="439"/>
                  </a:lnTo>
                  <a:lnTo>
                    <a:pt x="5749" y="790"/>
                  </a:lnTo>
                  <a:lnTo>
                    <a:pt x="5562" y="1140"/>
                  </a:lnTo>
                  <a:lnTo>
                    <a:pt x="5376" y="1535"/>
                  </a:lnTo>
                  <a:lnTo>
                    <a:pt x="5189" y="1973"/>
                  </a:lnTo>
                  <a:lnTo>
                    <a:pt x="5002" y="2455"/>
                  </a:lnTo>
                  <a:lnTo>
                    <a:pt x="4824" y="2981"/>
                  </a:lnTo>
                  <a:lnTo>
                    <a:pt x="4476" y="4032"/>
                  </a:lnTo>
                  <a:lnTo>
                    <a:pt x="4127" y="5172"/>
                  </a:lnTo>
                  <a:lnTo>
                    <a:pt x="3779" y="6355"/>
                  </a:lnTo>
                  <a:lnTo>
                    <a:pt x="3431" y="7450"/>
                  </a:lnTo>
                  <a:lnTo>
                    <a:pt x="3236" y="8020"/>
                  </a:lnTo>
                  <a:lnTo>
                    <a:pt x="3041" y="8590"/>
                  </a:lnTo>
                  <a:lnTo>
                    <a:pt x="2837" y="9072"/>
                  </a:lnTo>
                  <a:lnTo>
                    <a:pt x="2642" y="9510"/>
                  </a:lnTo>
                  <a:lnTo>
                    <a:pt x="2438" y="9948"/>
                  </a:lnTo>
                  <a:lnTo>
                    <a:pt x="2226" y="10299"/>
                  </a:lnTo>
                  <a:lnTo>
                    <a:pt x="2022" y="10649"/>
                  </a:lnTo>
                  <a:lnTo>
                    <a:pt x="1809" y="10912"/>
                  </a:lnTo>
                  <a:lnTo>
                    <a:pt x="1597" y="11131"/>
                  </a:lnTo>
                  <a:lnTo>
                    <a:pt x="1385" y="11350"/>
                  </a:lnTo>
                  <a:lnTo>
                    <a:pt x="1173" y="11482"/>
                  </a:lnTo>
                  <a:lnTo>
                    <a:pt x="952" y="11569"/>
                  </a:lnTo>
                  <a:lnTo>
                    <a:pt x="731" y="11613"/>
                  </a:lnTo>
                  <a:lnTo>
                    <a:pt x="510" y="11613"/>
                  </a:lnTo>
                  <a:lnTo>
                    <a:pt x="290" y="11526"/>
                  </a:lnTo>
                  <a:lnTo>
                    <a:pt x="69" y="11438"/>
                  </a:lnTo>
                  <a:lnTo>
                    <a:pt x="43" y="11438"/>
                  </a:lnTo>
                  <a:lnTo>
                    <a:pt x="18" y="11482"/>
                  </a:lnTo>
                  <a:lnTo>
                    <a:pt x="9" y="11613"/>
                  </a:lnTo>
                  <a:lnTo>
                    <a:pt x="1" y="11701"/>
                  </a:lnTo>
                  <a:lnTo>
                    <a:pt x="9" y="11832"/>
                  </a:lnTo>
                  <a:lnTo>
                    <a:pt x="18" y="11964"/>
                  </a:lnTo>
                  <a:lnTo>
                    <a:pt x="43" y="12051"/>
                  </a:lnTo>
                  <a:lnTo>
                    <a:pt x="69" y="12095"/>
                  </a:lnTo>
                  <a:lnTo>
                    <a:pt x="281" y="12227"/>
                  </a:lnTo>
                  <a:lnTo>
                    <a:pt x="485" y="12270"/>
                  </a:lnTo>
                  <a:lnTo>
                    <a:pt x="697" y="12314"/>
                  </a:lnTo>
                  <a:lnTo>
                    <a:pt x="909" y="12270"/>
                  </a:lnTo>
                  <a:lnTo>
                    <a:pt x="1113" y="12227"/>
                  </a:lnTo>
                  <a:lnTo>
                    <a:pt x="1317" y="12095"/>
                  </a:lnTo>
                  <a:lnTo>
                    <a:pt x="1529" y="11964"/>
                  </a:lnTo>
                  <a:lnTo>
                    <a:pt x="1725" y="11745"/>
                  </a:lnTo>
                  <a:lnTo>
                    <a:pt x="1928" y="11526"/>
                  </a:lnTo>
                  <a:lnTo>
                    <a:pt x="2132" y="11219"/>
                  </a:lnTo>
                  <a:lnTo>
                    <a:pt x="2327" y="10912"/>
                  </a:lnTo>
                  <a:lnTo>
                    <a:pt x="2523" y="10518"/>
                  </a:lnTo>
                  <a:lnTo>
                    <a:pt x="2718" y="10123"/>
                  </a:lnTo>
                  <a:lnTo>
                    <a:pt x="2913" y="9685"/>
                  </a:lnTo>
                  <a:lnTo>
                    <a:pt x="3100" y="9203"/>
                  </a:lnTo>
                  <a:lnTo>
                    <a:pt x="3287" y="8677"/>
                  </a:lnTo>
                  <a:lnTo>
                    <a:pt x="3660" y="7538"/>
                  </a:lnTo>
                  <a:lnTo>
                    <a:pt x="4026" y="6311"/>
                  </a:lnTo>
                  <a:lnTo>
                    <a:pt x="4399" y="5084"/>
                  </a:lnTo>
                  <a:lnTo>
                    <a:pt x="4773" y="3901"/>
                  </a:lnTo>
                  <a:lnTo>
                    <a:pt x="4959" y="3375"/>
                  </a:lnTo>
                  <a:lnTo>
                    <a:pt x="5155" y="2849"/>
                  </a:lnTo>
                  <a:lnTo>
                    <a:pt x="5350" y="2367"/>
                  </a:lnTo>
                  <a:lnTo>
                    <a:pt x="5545" y="1885"/>
                  </a:lnTo>
                  <a:lnTo>
                    <a:pt x="5749" y="1491"/>
                  </a:lnTo>
                  <a:lnTo>
                    <a:pt x="5961" y="1184"/>
                  </a:lnTo>
                  <a:lnTo>
                    <a:pt x="6174" y="877"/>
                  </a:lnTo>
                  <a:lnTo>
                    <a:pt x="6394" y="658"/>
                  </a:lnTo>
                  <a:lnTo>
                    <a:pt x="6420" y="614"/>
                  </a:lnTo>
                  <a:lnTo>
                    <a:pt x="6437" y="527"/>
                  </a:lnTo>
                  <a:lnTo>
                    <a:pt x="6437" y="439"/>
                  </a:lnTo>
                  <a:lnTo>
                    <a:pt x="6437" y="308"/>
                  </a:lnTo>
                  <a:lnTo>
                    <a:pt x="6428" y="176"/>
                  </a:lnTo>
                  <a:lnTo>
                    <a:pt x="6411" y="89"/>
                  </a:lnTo>
                  <a:lnTo>
                    <a:pt x="63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65;p66">
              <a:extLst>
                <a:ext uri="{FF2B5EF4-FFF2-40B4-BE49-F238E27FC236}">
                  <a16:creationId xmlns:a16="http://schemas.microsoft.com/office/drawing/2014/main" id="{5C90F470-B4C8-44D9-8474-4D964410B3EB}"/>
                </a:ext>
              </a:extLst>
            </p:cNvPr>
            <p:cNvSpPr/>
            <p:nvPr/>
          </p:nvSpPr>
          <p:spPr>
            <a:xfrm rot="10800000" flipH="1">
              <a:off x="2711117" y="7267150"/>
              <a:ext cx="42340" cy="64782"/>
            </a:xfrm>
            <a:custGeom>
              <a:avLst/>
              <a:gdLst/>
              <a:ahLst/>
              <a:cxnLst/>
              <a:rect l="l" t="t" r="r" b="b"/>
              <a:pathLst>
                <a:path w="4484" h="23795" extrusionOk="0">
                  <a:moveTo>
                    <a:pt x="4416" y="0"/>
                  </a:moveTo>
                  <a:lnTo>
                    <a:pt x="4390" y="44"/>
                  </a:lnTo>
                  <a:lnTo>
                    <a:pt x="4229" y="614"/>
                  </a:lnTo>
                  <a:lnTo>
                    <a:pt x="4076" y="1183"/>
                  </a:lnTo>
                  <a:lnTo>
                    <a:pt x="3923" y="1753"/>
                  </a:lnTo>
                  <a:lnTo>
                    <a:pt x="3779" y="2366"/>
                  </a:lnTo>
                  <a:lnTo>
                    <a:pt x="3635" y="3024"/>
                  </a:lnTo>
                  <a:lnTo>
                    <a:pt x="3499" y="3681"/>
                  </a:lnTo>
                  <a:lnTo>
                    <a:pt x="3227" y="4996"/>
                  </a:lnTo>
                  <a:lnTo>
                    <a:pt x="2972" y="6442"/>
                  </a:lnTo>
                  <a:lnTo>
                    <a:pt x="2735" y="7931"/>
                  </a:lnTo>
                  <a:lnTo>
                    <a:pt x="2514" y="9509"/>
                  </a:lnTo>
                  <a:lnTo>
                    <a:pt x="2302" y="11130"/>
                  </a:lnTo>
                  <a:lnTo>
                    <a:pt x="2081" y="13015"/>
                  </a:lnTo>
                  <a:lnTo>
                    <a:pt x="1843" y="14855"/>
                  </a:lnTo>
                  <a:lnTo>
                    <a:pt x="1724" y="15775"/>
                  </a:lnTo>
                  <a:lnTo>
                    <a:pt x="1597" y="16652"/>
                  </a:lnTo>
                  <a:lnTo>
                    <a:pt x="1461" y="17528"/>
                  </a:lnTo>
                  <a:lnTo>
                    <a:pt x="1317" y="18317"/>
                  </a:lnTo>
                  <a:lnTo>
                    <a:pt x="1172" y="19062"/>
                  </a:lnTo>
                  <a:lnTo>
                    <a:pt x="1020" y="19719"/>
                  </a:lnTo>
                  <a:lnTo>
                    <a:pt x="867" y="20376"/>
                  </a:lnTo>
                  <a:lnTo>
                    <a:pt x="705" y="20990"/>
                  </a:lnTo>
                  <a:lnTo>
                    <a:pt x="544" y="21559"/>
                  </a:lnTo>
                  <a:lnTo>
                    <a:pt x="374" y="22129"/>
                  </a:lnTo>
                  <a:lnTo>
                    <a:pt x="205" y="22655"/>
                  </a:lnTo>
                  <a:lnTo>
                    <a:pt x="35" y="23137"/>
                  </a:lnTo>
                  <a:lnTo>
                    <a:pt x="9" y="23225"/>
                  </a:lnTo>
                  <a:lnTo>
                    <a:pt x="1" y="23356"/>
                  </a:lnTo>
                  <a:lnTo>
                    <a:pt x="1" y="23488"/>
                  </a:lnTo>
                  <a:lnTo>
                    <a:pt x="9" y="23619"/>
                  </a:lnTo>
                  <a:lnTo>
                    <a:pt x="26" y="23707"/>
                  </a:lnTo>
                  <a:lnTo>
                    <a:pt x="43" y="23750"/>
                  </a:lnTo>
                  <a:lnTo>
                    <a:pt x="69" y="23794"/>
                  </a:lnTo>
                  <a:lnTo>
                    <a:pt x="103" y="23750"/>
                  </a:lnTo>
                  <a:lnTo>
                    <a:pt x="264" y="23268"/>
                  </a:lnTo>
                  <a:lnTo>
                    <a:pt x="434" y="22786"/>
                  </a:lnTo>
                  <a:lnTo>
                    <a:pt x="587" y="22261"/>
                  </a:lnTo>
                  <a:lnTo>
                    <a:pt x="748" y="21691"/>
                  </a:lnTo>
                  <a:lnTo>
                    <a:pt x="901" y="21121"/>
                  </a:lnTo>
                  <a:lnTo>
                    <a:pt x="1045" y="20508"/>
                  </a:lnTo>
                  <a:lnTo>
                    <a:pt x="1189" y="19894"/>
                  </a:lnTo>
                  <a:lnTo>
                    <a:pt x="1334" y="19237"/>
                  </a:lnTo>
                  <a:lnTo>
                    <a:pt x="1461" y="18492"/>
                  </a:lnTo>
                  <a:lnTo>
                    <a:pt x="1589" y="17747"/>
                  </a:lnTo>
                  <a:lnTo>
                    <a:pt x="1716" y="17002"/>
                  </a:lnTo>
                  <a:lnTo>
                    <a:pt x="1826" y="16213"/>
                  </a:lnTo>
                  <a:lnTo>
                    <a:pt x="1937" y="15381"/>
                  </a:lnTo>
                  <a:lnTo>
                    <a:pt x="2047" y="14592"/>
                  </a:lnTo>
                  <a:lnTo>
                    <a:pt x="2251" y="12883"/>
                  </a:lnTo>
                  <a:lnTo>
                    <a:pt x="2472" y="11086"/>
                  </a:lnTo>
                  <a:lnTo>
                    <a:pt x="2709" y="9378"/>
                  </a:lnTo>
                  <a:lnTo>
                    <a:pt x="2828" y="8545"/>
                  </a:lnTo>
                  <a:lnTo>
                    <a:pt x="2955" y="7712"/>
                  </a:lnTo>
                  <a:lnTo>
                    <a:pt x="3083" y="6924"/>
                  </a:lnTo>
                  <a:lnTo>
                    <a:pt x="3219" y="6135"/>
                  </a:lnTo>
                  <a:lnTo>
                    <a:pt x="3355" y="5390"/>
                  </a:lnTo>
                  <a:lnTo>
                    <a:pt x="3499" y="4645"/>
                  </a:lnTo>
                  <a:lnTo>
                    <a:pt x="3643" y="3900"/>
                  </a:lnTo>
                  <a:lnTo>
                    <a:pt x="3796" y="3243"/>
                  </a:lnTo>
                  <a:lnTo>
                    <a:pt x="3957" y="2542"/>
                  </a:lnTo>
                  <a:lnTo>
                    <a:pt x="4119" y="1884"/>
                  </a:lnTo>
                  <a:lnTo>
                    <a:pt x="4280" y="1271"/>
                  </a:lnTo>
                  <a:lnTo>
                    <a:pt x="4450" y="657"/>
                  </a:lnTo>
                  <a:lnTo>
                    <a:pt x="4475" y="570"/>
                  </a:lnTo>
                  <a:lnTo>
                    <a:pt x="4484" y="438"/>
                  </a:lnTo>
                  <a:lnTo>
                    <a:pt x="4484" y="307"/>
                  </a:lnTo>
                  <a:lnTo>
                    <a:pt x="4475" y="175"/>
                  </a:lnTo>
                  <a:lnTo>
                    <a:pt x="4458" y="88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66;p66">
              <a:extLst>
                <a:ext uri="{FF2B5EF4-FFF2-40B4-BE49-F238E27FC236}">
                  <a16:creationId xmlns:a16="http://schemas.microsoft.com/office/drawing/2014/main" id="{03B3AF7E-FB66-4445-87B8-EAC1DCED07E8}"/>
                </a:ext>
              </a:extLst>
            </p:cNvPr>
            <p:cNvSpPr/>
            <p:nvPr/>
          </p:nvSpPr>
          <p:spPr>
            <a:xfrm rot="10800000" flipH="1">
              <a:off x="2707188" y="7220842"/>
              <a:ext cx="57250" cy="27680"/>
            </a:xfrm>
            <a:custGeom>
              <a:avLst/>
              <a:gdLst/>
              <a:ahLst/>
              <a:cxnLst/>
              <a:rect l="l" t="t" r="r" b="b"/>
              <a:pathLst>
                <a:path w="6063" h="10167" extrusionOk="0">
                  <a:moveTo>
                    <a:pt x="52" y="0"/>
                  </a:moveTo>
                  <a:lnTo>
                    <a:pt x="26" y="88"/>
                  </a:lnTo>
                  <a:lnTo>
                    <a:pt x="9" y="175"/>
                  </a:lnTo>
                  <a:lnTo>
                    <a:pt x="1" y="307"/>
                  </a:lnTo>
                  <a:lnTo>
                    <a:pt x="1" y="395"/>
                  </a:lnTo>
                  <a:lnTo>
                    <a:pt x="9" y="526"/>
                  </a:lnTo>
                  <a:lnTo>
                    <a:pt x="35" y="614"/>
                  </a:lnTo>
                  <a:lnTo>
                    <a:pt x="383" y="1490"/>
                  </a:lnTo>
                  <a:lnTo>
                    <a:pt x="739" y="2366"/>
                  </a:lnTo>
                  <a:lnTo>
                    <a:pt x="1096" y="3155"/>
                  </a:lnTo>
                  <a:lnTo>
                    <a:pt x="1461" y="3944"/>
                  </a:lnTo>
                  <a:lnTo>
                    <a:pt x="1826" y="4689"/>
                  </a:lnTo>
                  <a:lnTo>
                    <a:pt x="2191" y="5346"/>
                  </a:lnTo>
                  <a:lnTo>
                    <a:pt x="2556" y="6004"/>
                  </a:lnTo>
                  <a:lnTo>
                    <a:pt x="2930" y="6617"/>
                  </a:lnTo>
                  <a:lnTo>
                    <a:pt x="3304" y="7230"/>
                  </a:lnTo>
                  <a:lnTo>
                    <a:pt x="3677" y="7756"/>
                  </a:lnTo>
                  <a:lnTo>
                    <a:pt x="4059" y="8238"/>
                  </a:lnTo>
                  <a:lnTo>
                    <a:pt x="4441" y="8720"/>
                  </a:lnTo>
                  <a:lnTo>
                    <a:pt x="4823" y="9159"/>
                  </a:lnTo>
                  <a:lnTo>
                    <a:pt x="5205" y="9509"/>
                  </a:lnTo>
                  <a:lnTo>
                    <a:pt x="5588" y="9860"/>
                  </a:lnTo>
                  <a:lnTo>
                    <a:pt x="5978" y="10166"/>
                  </a:lnTo>
                  <a:lnTo>
                    <a:pt x="6004" y="10166"/>
                  </a:lnTo>
                  <a:lnTo>
                    <a:pt x="6029" y="10079"/>
                  </a:lnTo>
                  <a:lnTo>
                    <a:pt x="6046" y="9991"/>
                  </a:lnTo>
                  <a:lnTo>
                    <a:pt x="6063" y="9860"/>
                  </a:lnTo>
                  <a:lnTo>
                    <a:pt x="6063" y="9728"/>
                  </a:lnTo>
                  <a:lnTo>
                    <a:pt x="6055" y="9641"/>
                  </a:lnTo>
                  <a:lnTo>
                    <a:pt x="6038" y="9553"/>
                  </a:lnTo>
                  <a:lnTo>
                    <a:pt x="6012" y="9509"/>
                  </a:lnTo>
                  <a:lnTo>
                    <a:pt x="5630" y="9202"/>
                  </a:lnTo>
                  <a:lnTo>
                    <a:pt x="5248" y="8852"/>
                  </a:lnTo>
                  <a:lnTo>
                    <a:pt x="4866" y="8457"/>
                  </a:lnTo>
                  <a:lnTo>
                    <a:pt x="4484" y="8063"/>
                  </a:lnTo>
                  <a:lnTo>
                    <a:pt x="4102" y="7625"/>
                  </a:lnTo>
                  <a:lnTo>
                    <a:pt x="3728" y="7099"/>
                  </a:lnTo>
                  <a:lnTo>
                    <a:pt x="3355" y="6573"/>
                  </a:lnTo>
                  <a:lnTo>
                    <a:pt x="2981" y="6004"/>
                  </a:lnTo>
                  <a:lnTo>
                    <a:pt x="2616" y="5390"/>
                  </a:lnTo>
                  <a:lnTo>
                    <a:pt x="2251" y="4733"/>
                  </a:lnTo>
                  <a:lnTo>
                    <a:pt x="1886" y="4032"/>
                  </a:lnTo>
                  <a:lnTo>
                    <a:pt x="1521" y="3330"/>
                  </a:lnTo>
                  <a:lnTo>
                    <a:pt x="1164" y="2542"/>
                  </a:lnTo>
                  <a:lnTo>
                    <a:pt x="807" y="1753"/>
                  </a:lnTo>
                  <a:lnTo>
                    <a:pt x="451" y="920"/>
                  </a:lnTo>
                  <a:lnTo>
                    <a:pt x="103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67;p66">
              <a:extLst>
                <a:ext uri="{FF2B5EF4-FFF2-40B4-BE49-F238E27FC236}">
                  <a16:creationId xmlns:a16="http://schemas.microsoft.com/office/drawing/2014/main" id="{F02DB668-C107-45FE-B713-AE888FB64AE9}"/>
                </a:ext>
              </a:extLst>
            </p:cNvPr>
            <p:cNvSpPr/>
            <p:nvPr/>
          </p:nvSpPr>
          <p:spPr>
            <a:xfrm rot="10800000" flipH="1">
              <a:off x="2709351" y="7246731"/>
              <a:ext cx="59422" cy="6923"/>
            </a:xfrm>
            <a:custGeom>
              <a:avLst/>
              <a:gdLst/>
              <a:ahLst/>
              <a:cxnLst/>
              <a:rect l="l" t="t" r="r" b="b"/>
              <a:pathLst>
                <a:path w="6293" h="2543" extrusionOk="0">
                  <a:moveTo>
                    <a:pt x="52" y="1"/>
                  </a:moveTo>
                  <a:lnTo>
                    <a:pt x="26" y="89"/>
                  </a:lnTo>
                  <a:lnTo>
                    <a:pt x="9" y="176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1" y="527"/>
                  </a:lnTo>
                  <a:lnTo>
                    <a:pt x="18" y="614"/>
                  </a:lnTo>
                  <a:lnTo>
                    <a:pt x="43" y="658"/>
                  </a:lnTo>
                  <a:lnTo>
                    <a:pt x="434" y="965"/>
                  </a:lnTo>
                  <a:lnTo>
                    <a:pt x="825" y="1272"/>
                  </a:lnTo>
                  <a:lnTo>
                    <a:pt x="1215" y="1535"/>
                  </a:lnTo>
                  <a:lnTo>
                    <a:pt x="1597" y="1754"/>
                  </a:lnTo>
                  <a:lnTo>
                    <a:pt x="1988" y="1929"/>
                  </a:lnTo>
                  <a:lnTo>
                    <a:pt x="2378" y="2104"/>
                  </a:lnTo>
                  <a:lnTo>
                    <a:pt x="2777" y="2236"/>
                  </a:lnTo>
                  <a:lnTo>
                    <a:pt x="3168" y="2367"/>
                  </a:lnTo>
                  <a:lnTo>
                    <a:pt x="3567" y="2455"/>
                  </a:lnTo>
                  <a:lnTo>
                    <a:pt x="3966" y="2499"/>
                  </a:lnTo>
                  <a:lnTo>
                    <a:pt x="4365" y="2542"/>
                  </a:lnTo>
                  <a:lnTo>
                    <a:pt x="4764" y="2542"/>
                  </a:lnTo>
                  <a:lnTo>
                    <a:pt x="5138" y="2499"/>
                  </a:lnTo>
                  <a:lnTo>
                    <a:pt x="5511" y="2411"/>
                  </a:lnTo>
                  <a:lnTo>
                    <a:pt x="5698" y="2367"/>
                  </a:lnTo>
                  <a:lnTo>
                    <a:pt x="5885" y="2236"/>
                  </a:lnTo>
                  <a:lnTo>
                    <a:pt x="6063" y="2104"/>
                  </a:lnTo>
                  <a:lnTo>
                    <a:pt x="6250" y="1885"/>
                  </a:lnTo>
                  <a:lnTo>
                    <a:pt x="6276" y="1841"/>
                  </a:lnTo>
                  <a:lnTo>
                    <a:pt x="6292" y="1754"/>
                  </a:lnTo>
                  <a:lnTo>
                    <a:pt x="6292" y="1622"/>
                  </a:lnTo>
                  <a:lnTo>
                    <a:pt x="6292" y="1491"/>
                  </a:lnTo>
                  <a:lnTo>
                    <a:pt x="6284" y="1359"/>
                  </a:lnTo>
                  <a:lnTo>
                    <a:pt x="6267" y="1272"/>
                  </a:lnTo>
                  <a:lnTo>
                    <a:pt x="6242" y="1228"/>
                  </a:lnTo>
                  <a:lnTo>
                    <a:pt x="6216" y="1228"/>
                  </a:lnTo>
                  <a:lnTo>
                    <a:pt x="6021" y="1447"/>
                  </a:lnTo>
                  <a:lnTo>
                    <a:pt x="5826" y="1578"/>
                  </a:lnTo>
                  <a:lnTo>
                    <a:pt x="5630" y="1710"/>
                  </a:lnTo>
                  <a:lnTo>
                    <a:pt x="5426" y="1754"/>
                  </a:lnTo>
                  <a:lnTo>
                    <a:pt x="5036" y="1841"/>
                  </a:lnTo>
                  <a:lnTo>
                    <a:pt x="4637" y="1841"/>
                  </a:lnTo>
                  <a:lnTo>
                    <a:pt x="3898" y="1798"/>
                  </a:lnTo>
                  <a:lnTo>
                    <a:pt x="3168" y="1666"/>
                  </a:lnTo>
                  <a:lnTo>
                    <a:pt x="2777" y="1578"/>
                  </a:lnTo>
                  <a:lnTo>
                    <a:pt x="2395" y="1447"/>
                  </a:lnTo>
                  <a:lnTo>
                    <a:pt x="2005" y="1272"/>
                  </a:lnTo>
                  <a:lnTo>
                    <a:pt x="1623" y="1053"/>
                  </a:lnTo>
                  <a:lnTo>
                    <a:pt x="1232" y="834"/>
                  </a:lnTo>
                  <a:lnTo>
                    <a:pt x="850" y="571"/>
                  </a:lnTo>
                  <a:lnTo>
                    <a:pt x="468" y="308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68;p66">
              <a:extLst>
                <a:ext uri="{FF2B5EF4-FFF2-40B4-BE49-F238E27FC236}">
                  <a16:creationId xmlns:a16="http://schemas.microsoft.com/office/drawing/2014/main" id="{5DC60E47-A3FF-4E33-802D-1637BA4BB0A9}"/>
                </a:ext>
              </a:extLst>
            </p:cNvPr>
            <p:cNvSpPr/>
            <p:nvPr/>
          </p:nvSpPr>
          <p:spPr>
            <a:xfrm rot="10800000" flipH="1">
              <a:off x="2668304" y="7362040"/>
              <a:ext cx="86437" cy="160461"/>
            </a:xfrm>
            <a:custGeom>
              <a:avLst/>
              <a:gdLst/>
              <a:ahLst/>
              <a:cxnLst/>
              <a:rect l="l" t="t" r="r" b="b"/>
              <a:pathLst>
                <a:path w="9154" h="58939" extrusionOk="0">
                  <a:moveTo>
                    <a:pt x="52" y="1"/>
                  </a:moveTo>
                  <a:lnTo>
                    <a:pt x="35" y="88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439"/>
                  </a:lnTo>
                  <a:lnTo>
                    <a:pt x="43" y="1447"/>
                  </a:lnTo>
                  <a:lnTo>
                    <a:pt x="86" y="2455"/>
                  </a:lnTo>
                  <a:lnTo>
                    <a:pt x="137" y="3419"/>
                  </a:lnTo>
                  <a:lnTo>
                    <a:pt x="196" y="4383"/>
                  </a:lnTo>
                  <a:lnTo>
                    <a:pt x="256" y="5347"/>
                  </a:lnTo>
                  <a:lnTo>
                    <a:pt x="323" y="6311"/>
                  </a:lnTo>
                  <a:lnTo>
                    <a:pt x="400" y="7275"/>
                  </a:lnTo>
                  <a:lnTo>
                    <a:pt x="476" y="8195"/>
                  </a:lnTo>
                  <a:lnTo>
                    <a:pt x="646" y="10035"/>
                  </a:lnTo>
                  <a:lnTo>
                    <a:pt x="833" y="11832"/>
                  </a:lnTo>
                  <a:lnTo>
                    <a:pt x="1028" y="13629"/>
                  </a:lnTo>
                  <a:lnTo>
                    <a:pt x="1240" y="15381"/>
                  </a:lnTo>
                  <a:lnTo>
                    <a:pt x="1648" y="18668"/>
                  </a:lnTo>
                  <a:lnTo>
                    <a:pt x="2081" y="21911"/>
                  </a:lnTo>
                  <a:lnTo>
                    <a:pt x="2302" y="23488"/>
                  </a:lnTo>
                  <a:lnTo>
                    <a:pt x="2523" y="25109"/>
                  </a:lnTo>
                  <a:lnTo>
                    <a:pt x="2752" y="26643"/>
                  </a:lnTo>
                  <a:lnTo>
                    <a:pt x="2989" y="28177"/>
                  </a:lnTo>
                  <a:lnTo>
                    <a:pt x="3210" y="29579"/>
                  </a:lnTo>
                  <a:lnTo>
                    <a:pt x="3439" y="30937"/>
                  </a:lnTo>
                  <a:lnTo>
                    <a:pt x="3677" y="32252"/>
                  </a:lnTo>
                  <a:lnTo>
                    <a:pt x="3923" y="33567"/>
                  </a:lnTo>
                  <a:lnTo>
                    <a:pt x="4170" y="34837"/>
                  </a:lnTo>
                  <a:lnTo>
                    <a:pt x="4416" y="36108"/>
                  </a:lnTo>
                  <a:lnTo>
                    <a:pt x="4925" y="38562"/>
                  </a:lnTo>
                  <a:lnTo>
                    <a:pt x="5460" y="41016"/>
                  </a:lnTo>
                  <a:lnTo>
                    <a:pt x="5987" y="43470"/>
                  </a:lnTo>
                  <a:lnTo>
                    <a:pt x="6522" y="45880"/>
                  </a:lnTo>
                  <a:lnTo>
                    <a:pt x="7056" y="48334"/>
                  </a:lnTo>
                  <a:lnTo>
                    <a:pt x="7574" y="50832"/>
                  </a:lnTo>
                  <a:lnTo>
                    <a:pt x="7829" y="52103"/>
                  </a:lnTo>
                  <a:lnTo>
                    <a:pt x="8084" y="53373"/>
                  </a:lnTo>
                  <a:lnTo>
                    <a:pt x="8330" y="54688"/>
                  </a:lnTo>
                  <a:lnTo>
                    <a:pt x="8576" y="56046"/>
                  </a:lnTo>
                  <a:lnTo>
                    <a:pt x="8814" y="57405"/>
                  </a:lnTo>
                  <a:lnTo>
                    <a:pt x="9043" y="58807"/>
                  </a:lnTo>
                  <a:lnTo>
                    <a:pt x="9060" y="58895"/>
                  </a:lnTo>
                  <a:lnTo>
                    <a:pt x="9086" y="58938"/>
                  </a:lnTo>
                  <a:lnTo>
                    <a:pt x="9111" y="58895"/>
                  </a:lnTo>
                  <a:lnTo>
                    <a:pt x="9128" y="58807"/>
                  </a:lnTo>
                  <a:lnTo>
                    <a:pt x="9145" y="58719"/>
                  </a:lnTo>
                  <a:lnTo>
                    <a:pt x="9154" y="58588"/>
                  </a:lnTo>
                  <a:lnTo>
                    <a:pt x="9154" y="58456"/>
                  </a:lnTo>
                  <a:lnTo>
                    <a:pt x="9137" y="58325"/>
                  </a:lnTo>
                  <a:lnTo>
                    <a:pt x="8882" y="56791"/>
                  </a:lnTo>
                  <a:lnTo>
                    <a:pt x="8619" y="55258"/>
                  </a:lnTo>
                  <a:lnTo>
                    <a:pt x="8347" y="53811"/>
                  </a:lnTo>
                  <a:lnTo>
                    <a:pt x="8075" y="52365"/>
                  </a:lnTo>
                  <a:lnTo>
                    <a:pt x="7795" y="50963"/>
                  </a:lnTo>
                  <a:lnTo>
                    <a:pt x="7506" y="49561"/>
                  </a:lnTo>
                  <a:lnTo>
                    <a:pt x="6929" y="46800"/>
                  </a:lnTo>
                  <a:lnTo>
                    <a:pt x="5876" y="42068"/>
                  </a:lnTo>
                  <a:lnTo>
                    <a:pt x="5358" y="39658"/>
                  </a:lnTo>
                  <a:lnTo>
                    <a:pt x="4840" y="37204"/>
                  </a:lnTo>
                  <a:lnTo>
                    <a:pt x="4339" y="34750"/>
                  </a:lnTo>
                  <a:lnTo>
                    <a:pt x="4093" y="33479"/>
                  </a:lnTo>
                  <a:lnTo>
                    <a:pt x="3847" y="32164"/>
                  </a:lnTo>
                  <a:lnTo>
                    <a:pt x="3609" y="30850"/>
                  </a:lnTo>
                  <a:lnTo>
                    <a:pt x="3380" y="29535"/>
                  </a:lnTo>
                  <a:lnTo>
                    <a:pt x="3151" y="28133"/>
                  </a:lnTo>
                  <a:lnTo>
                    <a:pt x="2939" y="26731"/>
                  </a:lnTo>
                  <a:lnTo>
                    <a:pt x="2709" y="25197"/>
                  </a:lnTo>
                  <a:lnTo>
                    <a:pt x="2489" y="23663"/>
                  </a:lnTo>
                  <a:lnTo>
                    <a:pt x="2268" y="22086"/>
                  </a:lnTo>
                  <a:lnTo>
                    <a:pt x="2047" y="20465"/>
                  </a:lnTo>
                  <a:lnTo>
                    <a:pt x="1835" y="18887"/>
                  </a:lnTo>
                  <a:lnTo>
                    <a:pt x="1631" y="17266"/>
                  </a:lnTo>
                  <a:lnTo>
                    <a:pt x="1232" y="13979"/>
                  </a:lnTo>
                  <a:lnTo>
                    <a:pt x="1045" y="12402"/>
                  </a:lnTo>
                  <a:lnTo>
                    <a:pt x="867" y="10736"/>
                  </a:lnTo>
                  <a:lnTo>
                    <a:pt x="706" y="9071"/>
                  </a:lnTo>
                  <a:lnTo>
                    <a:pt x="553" y="7362"/>
                  </a:lnTo>
                  <a:lnTo>
                    <a:pt x="417" y="5653"/>
                  </a:lnTo>
                  <a:lnTo>
                    <a:pt x="306" y="3901"/>
                  </a:lnTo>
                  <a:lnTo>
                    <a:pt x="256" y="2980"/>
                  </a:lnTo>
                  <a:lnTo>
                    <a:pt x="205" y="2104"/>
                  </a:lnTo>
                  <a:lnTo>
                    <a:pt x="162" y="1184"/>
                  </a:lnTo>
                  <a:lnTo>
                    <a:pt x="128" y="264"/>
                  </a:lnTo>
                  <a:lnTo>
                    <a:pt x="120" y="132"/>
                  </a:lnTo>
                  <a:lnTo>
                    <a:pt x="103" y="4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69;p66">
              <a:extLst>
                <a:ext uri="{FF2B5EF4-FFF2-40B4-BE49-F238E27FC236}">
                  <a16:creationId xmlns:a16="http://schemas.microsoft.com/office/drawing/2014/main" id="{60004008-7D37-408C-B792-75D18B90CC35}"/>
                </a:ext>
              </a:extLst>
            </p:cNvPr>
            <p:cNvSpPr/>
            <p:nvPr/>
          </p:nvSpPr>
          <p:spPr>
            <a:xfrm rot="10800000" flipH="1">
              <a:off x="2669428" y="7358103"/>
              <a:ext cx="86758" cy="162727"/>
            </a:xfrm>
            <a:custGeom>
              <a:avLst/>
              <a:gdLst/>
              <a:ahLst/>
              <a:cxnLst/>
              <a:rect l="l" t="t" r="r" b="b"/>
              <a:pathLst>
                <a:path w="9188" h="59771" extrusionOk="0">
                  <a:moveTo>
                    <a:pt x="52" y="0"/>
                  </a:moveTo>
                  <a:lnTo>
                    <a:pt x="26" y="88"/>
                  </a:lnTo>
                  <a:lnTo>
                    <a:pt x="9" y="175"/>
                  </a:lnTo>
                  <a:lnTo>
                    <a:pt x="1" y="263"/>
                  </a:lnTo>
                  <a:lnTo>
                    <a:pt x="9" y="438"/>
                  </a:lnTo>
                  <a:lnTo>
                    <a:pt x="145" y="2366"/>
                  </a:lnTo>
                  <a:lnTo>
                    <a:pt x="306" y="4251"/>
                  </a:lnTo>
                  <a:lnTo>
                    <a:pt x="485" y="6091"/>
                  </a:lnTo>
                  <a:lnTo>
                    <a:pt x="671" y="7888"/>
                  </a:lnTo>
                  <a:lnTo>
                    <a:pt x="867" y="9684"/>
                  </a:lnTo>
                  <a:lnTo>
                    <a:pt x="1079" y="11393"/>
                  </a:lnTo>
                  <a:lnTo>
                    <a:pt x="1308" y="13102"/>
                  </a:lnTo>
                  <a:lnTo>
                    <a:pt x="1537" y="14767"/>
                  </a:lnTo>
                  <a:lnTo>
                    <a:pt x="1758" y="16257"/>
                  </a:lnTo>
                  <a:lnTo>
                    <a:pt x="1987" y="17703"/>
                  </a:lnTo>
                  <a:lnTo>
                    <a:pt x="2217" y="19106"/>
                  </a:lnTo>
                  <a:lnTo>
                    <a:pt x="2454" y="20508"/>
                  </a:lnTo>
                  <a:lnTo>
                    <a:pt x="2701" y="21866"/>
                  </a:lnTo>
                  <a:lnTo>
                    <a:pt x="2947" y="23225"/>
                  </a:lnTo>
                  <a:lnTo>
                    <a:pt x="3448" y="25898"/>
                  </a:lnTo>
                  <a:lnTo>
                    <a:pt x="3966" y="28527"/>
                  </a:lnTo>
                  <a:lnTo>
                    <a:pt x="4492" y="31112"/>
                  </a:lnTo>
                  <a:lnTo>
                    <a:pt x="5010" y="33698"/>
                  </a:lnTo>
                  <a:lnTo>
                    <a:pt x="5537" y="36283"/>
                  </a:lnTo>
                  <a:lnTo>
                    <a:pt x="6046" y="38912"/>
                  </a:lnTo>
                  <a:lnTo>
                    <a:pt x="6547" y="41585"/>
                  </a:lnTo>
                  <a:lnTo>
                    <a:pt x="6793" y="42944"/>
                  </a:lnTo>
                  <a:lnTo>
                    <a:pt x="7031" y="44302"/>
                  </a:lnTo>
                  <a:lnTo>
                    <a:pt x="7269" y="45704"/>
                  </a:lnTo>
                  <a:lnTo>
                    <a:pt x="7498" y="47107"/>
                  </a:lnTo>
                  <a:lnTo>
                    <a:pt x="7719" y="48553"/>
                  </a:lnTo>
                  <a:lnTo>
                    <a:pt x="7939" y="50042"/>
                  </a:lnTo>
                  <a:lnTo>
                    <a:pt x="8152" y="51532"/>
                  </a:lnTo>
                  <a:lnTo>
                    <a:pt x="8347" y="53066"/>
                  </a:lnTo>
                  <a:lnTo>
                    <a:pt x="8542" y="54644"/>
                  </a:lnTo>
                  <a:lnTo>
                    <a:pt x="8729" y="56265"/>
                  </a:lnTo>
                  <a:lnTo>
                    <a:pt x="8899" y="57886"/>
                  </a:lnTo>
                  <a:lnTo>
                    <a:pt x="9060" y="59595"/>
                  </a:lnTo>
                  <a:lnTo>
                    <a:pt x="9077" y="59683"/>
                  </a:lnTo>
                  <a:lnTo>
                    <a:pt x="9103" y="59770"/>
                  </a:lnTo>
                  <a:lnTo>
                    <a:pt x="9128" y="59770"/>
                  </a:lnTo>
                  <a:lnTo>
                    <a:pt x="9145" y="59727"/>
                  </a:lnTo>
                  <a:lnTo>
                    <a:pt x="9170" y="59639"/>
                  </a:lnTo>
                  <a:lnTo>
                    <a:pt x="9179" y="59508"/>
                  </a:lnTo>
                  <a:lnTo>
                    <a:pt x="9187" y="59376"/>
                  </a:lnTo>
                  <a:lnTo>
                    <a:pt x="9179" y="59245"/>
                  </a:lnTo>
                  <a:lnTo>
                    <a:pt x="9001" y="57404"/>
                  </a:lnTo>
                  <a:lnTo>
                    <a:pt x="8814" y="55651"/>
                  </a:lnTo>
                  <a:lnTo>
                    <a:pt x="8610" y="53899"/>
                  </a:lnTo>
                  <a:lnTo>
                    <a:pt x="8398" y="52190"/>
                  </a:lnTo>
                  <a:lnTo>
                    <a:pt x="8169" y="50524"/>
                  </a:lnTo>
                  <a:lnTo>
                    <a:pt x="7939" y="48859"/>
                  </a:lnTo>
                  <a:lnTo>
                    <a:pt x="7693" y="47282"/>
                  </a:lnTo>
                  <a:lnTo>
                    <a:pt x="7447" y="45704"/>
                  </a:lnTo>
                  <a:lnTo>
                    <a:pt x="7209" y="44302"/>
                  </a:lnTo>
                  <a:lnTo>
                    <a:pt x="6971" y="42944"/>
                  </a:lnTo>
                  <a:lnTo>
                    <a:pt x="6725" y="41585"/>
                  </a:lnTo>
                  <a:lnTo>
                    <a:pt x="6479" y="40227"/>
                  </a:lnTo>
                  <a:lnTo>
                    <a:pt x="5970" y="37598"/>
                  </a:lnTo>
                  <a:lnTo>
                    <a:pt x="5452" y="34968"/>
                  </a:lnTo>
                  <a:lnTo>
                    <a:pt x="4407" y="29798"/>
                  </a:lnTo>
                  <a:lnTo>
                    <a:pt x="3881" y="27212"/>
                  </a:lnTo>
                  <a:lnTo>
                    <a:pt x="3371" y="24539"/>
                  </a:lnTo>
                  <a:lnTo>
                    <a:pt x="2870" y="21866"/>
                  </a:lnTo>
                  <a:lnTo>
                    <a:pt x="2624" y="20508"/>
                  </a:lnTo>
                  <a:lnTo>
                    <a:pt x="2387" y="19106"/>
                  </a:lnTo>
                  <a:lnTo>
                    <a:pt x="2149" y="17703"/>
                  </a:lnTo>
                  <a:lnTo>
                    <a:pt x="1928" y="16257"/>
                  </a:lnTo>
                  <a:lnTo>
                    <a:pt x="1707" y="14811"/>
                  </a:lnTo>
                  <a:lnTo>
                    <a:pt x="1495" y="13321"/>
                  </a:lnTo>
                  <a:lnTo>
                    <a:pt x="1291" y="11831"/>
                  </a:lnTo>
                  <a:lnTo>
                    <a:pt x="1096" y="10254"/>
                  </a:lnTo>
                  <a:lnTo>
                    <a:pt x="909" y="8676"/>
                  </a:lnTo>
                  <a:lnTo>
                    <a:pt x="731" y="7099"/>
                  </a:lnTo>
                  <a:lnTo>
                    <a:pt x="561" y="5434"/>
                  </a:lnTo>
                  <a:lnTo>
                    <a:pt x="408" y="3769"/>
                  </a:lnTo>
                  <a:lnTo>
                    <a:pt x="264" y="2016"/>
                  </a:lnTo>
                  <a:lnTo>
                    <a:pt x="137" y="263"/>
                  </a:lnTo>
                  <a:lnTo>
                    <a:pt x="120" y="132"/>
                  </a:lnTo>
                  <a:lnTo>
                    <a:pt x="94" y="4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3288;p73">
            <a:extLst>
              <a:ext uri="{FF2B5EF4-FFF2-40B4-BE49-F238E27FC236}">
                <a16:creationId xmlns:a16="http://schemas.microsoft.com/office/drawing/2014/main" id="{013EA334-11CF-44A6-ABF2-8BBC6311CD36}"/>
              </a:ext>
            </a:extLst>
          </p:cNvPr>
          <p:cNvGrpSpPr/>
          <p:nvPr/>
        </p:nvGrpSpPr>
        <p:grpSpPr>
          <a:xfrm>
            <a:off x="6690015" y="3405176"/>
            <a:ext cx="2665073" cy="1317140"/>
            <a:chOff x="793334" y="1192826"/>
            <a:chExt cx="2665073" cy="131714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5" name="Google Shape;3289;p73">
              <a:extLst>
                <a:ext uri="{FF2B5EF4-FFF2-40B4-BE49-F238E27FC236}">
                  <a16:creationId xmlns:a16="http://schemas.microsoft.com/office/drawing/2014/main" id="{B533B025-B547-471D-9FE6-B7F123253C65}"/>
                </a:ext>
              </a:extLst>
            </p:cNvPr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290;p73">
              <a:extLst>
                <a:ext uri="{FF2B5EF4-FFF2-40B4-BE49-F238E27FC236}">
                  <a16:creationId xmlns:a16="http://schemas.microsoft.com/office/drawing/2014/main" id="{54BB37B2-9F05-42AD-A350-0EE8DDD94492}"/>
                </a:ext>
              </a:extLst>
            </p:cNvPr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291;p73">
              <a:extLst>
                <a:ext uri="{FF2B5EF4-FFF2-40B4-BE49-F238E27FC236}">
                  <a16:creationId xmlns:a16="http://schemas.microsoft.com/office/drawing/2014/main" id="{6C17922E-3024-40B2-A6F2-7E0874F96DAA}"/>
                </a:ext>
              </a:extLst>
            </p:cNvPr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292;p73">
              <a:extLst>
                <a:ext uri="{FF2B5EF4-FFF2-40B4-BE49-F238E27FC236}">
                  <a16:creationId xmlns:a16="http://schemas.microsoft.com/office/drawing/2014/main" id="{376FBF37-6613-4467-9824-DBDC23E393CF}"/>
                </a:ext>
              </a:extLst>
            </p:cNvPr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293;p73">
              <a:extLst>
                <a:ext uri="{FF2B5EF4-FFF2-40B4-BE49-F238E27FC236}">
                  <a16:creationId xmlns:a16="http://schemas.microsoft.com/office/drawing/2014/main" id="{805DCDF5-2FA0-424F-A9CF-ABAC47218714}"/>
                </a:ext>
              </a:extLst>
            </p:cNvPr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294;p73">
              <a:extLst>
                <a:ext uri="{FF2B5EF4-FFF2-40B4-BE49-F238E27FC236}">
                  <a16:creationId xmlns:a16="http://schemas.microsoft.com/office/drawing/2014/main" id="{90623B6C-D761-40C6-8E80-5245BF5E463B}"/>
                </a:ext>
              </a:extLst>
            </p:cNvPr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295;p73">
              <a:extLst>
                <a:ext uri="{FF2B5EF4-FFF2-40B4-BE49-F238E27FC236}">
                  <a16:creationId xmlns:a16="http://schemas.microsoft.com/office/drawing/2014/main" id="{18C0AE5B-1C7E-48ED-B7BC-831D5EF822E5}"/>
                </a:ext>
              </a:extLst>
            </p:cNvPr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296;p73">
              <a:extLst>
                <a:ext uri="{FF2B5EF4-FFF2-40B4-BE49-F238E27FC236}">
                  <a16:creationId xmlns:a16="http://schemas.microsoft.com/office/drawing/2014/main" id="{F012E93B-5B11-487C-96EF-0D325C5B7B5B}"/>
                </a:ext>
              </a:extLst>
            </p:cNvPr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297;p73">
              <a:extLst>
                <a:ext uri="{FF2B5EF4-FFF2-40B4-BE49-F238E27FC236}">
                  <a16:creationId xmlns:a16="http://schemas.microsoft.com/office/drawing/2014/main" id="{80D8A6B0-30FB-452F-97A4-D86E96C2136B}"/>
                </a:ext>
              </a:extLst>
            </p:cNvPr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298;p73">
              <a:extLst>
                <a:ext uri="{FF2B5EF4-FFF2-40B4-BE49-F238E27FC236}">
                  <a16:creationId xmlns:a16="http://schemas.microsoft.com/office/drawing/2014/main" id="{DC77FAB0-F959-4E1F-978D-41AFC1E7309F}"/>
                </a:ext>
              </a:extLst>
            </p:cNvPr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299;p73">
              <a:extLst>
                <a:ext uri="{FF2B5EF4-FFF2-40B4-BE49-F238E27FC236}">
                  <a16:creationId xmlns:a16="http://schemas.microsoft.com/office/drawing/2014/main" id="{291209E3-793D-4BD6-B126-49C1D09D1047}"/>
                </a:ext>
              </a:extLst>
            </p:cNvPr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00;p73">
              <a:extLst>
                <a:ext uri="{FF2B5EF4-FFF2-40B4-BE49-F238E27FC236}">
                  <a16:creationId xmlns:a16="http://schemas.microsoft.com/office/drawing/2014/main" id="{F2A3A446-CE5D-4B66-81D6-9BEF35EAD875}"/>
                </a:ext>
              </a:extLst>
            </p:cNvPr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01;p73">
              <a:extLst>
                <a:ext uri="{FF2B5EF4-FFF2-40B4-BE49-F238E27FC236}">
                  <a16:creationId xmlns:a16="http://schemas.microsoft.com/office/drawing/2014/main" id="{7F4452C9-D84C-4C44-AB94-46846DC7C812}"/>
                </a:ext>
              </a:extLst>
            </p:cNvPr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02;p73">
              <a:extLst>
                <a:ext uri="{FF2B5EF4-FFF2-40B4-BE49-F238E27FC236}">
                  <a16:creationId xmlns:a16="http://schemas.microsoft.com/office/drawing/2014/main" id="{9C24F323-EB1E-4144-A43E-DB32EDCA6C54}"/>
                </a:ext>
              </a:extLst>
            </p:cNvPr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03;p73">
              <a:extLst>
                <a:ext uri="{FF2B5EF4-FFF2-40B4-BE49-F238E27FC236}">
                  <a16:creationId xmlns:a16="http://schemas.microsoft.com/office/drawing/2014/main" id="{2912D8C0-6ED4-48B3-8CF4-B892E418B4C7}"/>
                </a:ext>
              </a:extLst>
            </p:cNvPr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04;p73">
              <a:extLst>
                <a:ext uri="{FF2B5EF4-FFF2-40B4-BE49-F238E27FC236}">
                  <a16:creationId xmlns:a16="http://schemas.microsoft.com/office/drawing/2014/main" id="{26E9908F-C1BF-4674-B59D-C35E25531BAC}"/>
                </a:ext>
              </a:extLst>
            </p:cNvPr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05;p73">
              <a:extLst>
                <a:ext uri="{FF2B5EF4-FFF2-40B4-BE49-F238E27FC236}">
                  <a16:creationId xmlns:a16="http://schemas.microsoft.com/office/drawing/2014/main" id="{17F58C15-1FDE-41FA-AF94-FEB93FF5ED9C}"/>
                </a:ext>
              </a:extLst>
            </p:cNvPr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06;p73">
              <a:extLst>
                <a:ext uri="{FF2B5EF4-FFF2-40B4-BE49-F238E27FC236}">
                  <a16:creationId xmlns:a16="http://schemas.microsoft.com/office/drawing/2014/main" id="{12C5B3BE-8133-405D-A6CC-5CD5307344F1}"/>
                </a:ext>
              </a:extLst>
            </p:cNvPr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07;p73">
              <a:extLst>
                <a:ext uri="{FF2B5EF4-FFF2-40B4-BE49-F238E27FC236}">
                  <a16:creationId xmlns:a16="http://schemas.microsoft.com/office/drawing/2014/main" id="{B93AE409-DAA1-433E-AA09-5B5567C191CF}"/>
                </a:ext>
              </a:extLst>
            </p:cNvPr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08;p73">
              <a:extLst>
                <a:ext uri="{FF2B5EF4-FFF2-40B4-BE49-F238E27FC236}">
                  <a16:creationId xmlns:a16="http://schemas.microsoft.com/office/drawing/2014/main" id="{FD9192F7-3DA4-4DAA-88E7-76BCC437B663}"/>
                </a:ext>
              </a:extLst>
            </p:cNvPr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09;p73">
              <a:extLst>
                <a:ext uri="{FF2B5EF4-FFF2-40B4-BE49-F238E27FC236}">
                  <a16:creationId xmlns:a16="http://schemas.microsoft.com/office/drawing/2014/main" id="{43D33E14-1AA4-43A7-B15F-EFC864AFA666}"/>
                </a:ext>
              </a:extLst>
            </p:cNvPr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10;p73">
              <a:extLst>
                <a:ext uri="{FF2B5EF4-FFF2-40B4-BE49-F238E27FC236}">
                  <a16:creationId xmlns:a16="http://schemas.microsoft.com/office/drawing/2014/main" id="{B9995EA9-B361-4759-AF8C-6ABC16D97098}"/>
                </a:ext>
              </a:extLst>
            </p:cNvPr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11;p73">
              <a:extLst>
                <a:ext uri="{FF2B5EF4-FFF2-40B4-BE49-F238E27FC236}">
                  <a16:creationId xmlns:a16="http://schemas.microsoft.com/office/drawing/2014/main" id="{5B01CED6-F781-4687-9F66-0205CF2AF8F5}"/>
                </a:ext>
              </a:extLst>
            </p:cNvPr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12;p73">
              <a:extLst>
                <a:ext uri="{FF2B5EF4-FFF2-40B4-BE49-F238E27FC236}">
                  <a16:creationId xmlns:a16="http://schemas.microsoft.com/office/drawing/2014/main" id="{FD6E4D9C-7FEC-4D14-BD54-370E1DF43ED4}"/>
                </a:ext>
              </a:extLst>
            </p:cNvPr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13;p73">
              <a:extLst>
                <a:ext uri="{FF2B5EF4-FFF2-40B4-BE49-F238E27FC236}">
                  <a16:creationId xmlns:a16="http://schemas.microsoft.com/office/drawing/2014/main" id="{5F31A778-D9FE-4399-93AE-82772A6E3A30}"/>
                </a:ext>
              </a:extLst>
            </p:cNvPr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14;p73">
              <a:extLst>
                <a:ext uri="{FF2B5EF4-FFF2-40B4-BE49-F238E27FC236}">
                  <a16:creationId xmlns:a16="http://schemas.microsoft.com/office/drawing/2014/main" id="{5E41914C-9639-4411-8BD3-BD8182947BB6}"/>
                </a:ext>
              </a:extLst>
            </p:cNvPr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15;p73">
              <a:extLst>
                <a:ext uri="{FF2B5EF4-FFF2-40B4-BE49-F238E27FC236}">
                  <a16:creationId xmlns:a16="http://schemas.microsoft.com/office/drawing/2014/main" id="{9DB47079-67AA-46F7-B640-74B8CC1E2142}"/>
                </a:ext>
              </a:extLst>
            </p:cNvPr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16;p73">
              <a:extLst>
                <a:ext uri="{FF2B5EF4-FFF2-40B4-BE49-F238E27FC236}">
                  <a16:creationId xmlns:a16="http://schemas.microsoft.com/office/drawing/2014/main" id="{AD412D5F-7891-4F97-BC3F-5531DA181FFE}"/>
                </a:ext>
              </a:extLst>
            </p:cNvPr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17;p73">
              <a:extLst>
                <a:ext uri="{FF2B5EF4-FFF2-40B4-BE49-F238E27FC236}">
                  <a16:creationId xmlns:a16="http://schemas.microsoft.com/office/drawing/2014/main" id="{08480D0F-1C5F-47B1-A289-658510F0CF5A}"/>
                </a:ext>
              </a:extLst>
            </p:cNvPr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18;p73">
              <a:extLst>
                <a:ext uri="{FF2B5EF4-FFF2-40B4-BE49-F238E27FC236}">
                  <a16:creationId xmlns:a16="http://schemas.microsoft.com/office/drawing/2014/main" id="{A47B1B1B-91C2-4012-B0C2-C4FC79B7774B}"/>
                </a:ext>
              </a:extLst>
            </p:cNvPr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19;p73">
              <a:extLst>
                <a:ext uri="{FF2B5EF4-FFF2-40B4-BE49-F238E27FC236}">
                  <a16:creationId xmlns:a16="http://schemas.microsoft.com/office/drawing/2014/main" id="{74636093-F53F-4A20-884E-6166F5C2CBB3}"/>
                </a:ext>
              </a:extLst>
            </p:cNvPr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20;p73">
              <a:extLst>
                <a:ext uri="{FF2B5EF4-FFF2-40B4-BE49-F238E27FC236}">
                  <a16:creationId xmlns:a16="http://schemas.microsoft.com/office/drawing/2014/main" id="{8F4FF2A7-C726-4FD4-8F22-BED2398C9898}"/>
                </a:ext>
              </a:extLst>
            </p:cNvPr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21;p73">
              <a:extLst>
                <a:ext uri="{FF2B5EF4-FFF2-40B4-BE49-F238E27FC236}">
                  <a16:creationId xmlns:a16="http://schemas.microsoft.com/office/drawing/2014/main" id="{EC1223CC-F38D-4DED-A7DF-884E9952D88A}"/>
                </a:ext>
              </a:extLst>
            </p:cNvPr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22;p73">
              <a:extLst>
                <a:ext uri="{FF2B5EF4-FFF2-40B4-BE49-F238E27FC236}">
                  <a16:creationId xmlns:a16="http://schemas.microsoft.com/office/drawing/2014/main" id="{1FA2F173-1A61-4C9C-8F32-64207829B390}"/>
                </a:ext>
              </a:extLst>
            </p:cNvPr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23;p73">
              <a:extLst>
                <a:ext uri="{FF2B5EF4-FFF2-40B4-BE49-F238E27FC236}">
                  <a16:creationId xmlns:a16="http://schemas.microsoft.com/office/drawing/2014/main" id="{33A783DF-B4AB-475C-A6A1-7393022A8B11}"/>
                </a:ext>
              </a:extLst>
            </p:cNvPr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24;p73">
              <a:extLst>
                <a:ext uri="{FF2B5EF4-FFF2-40B4-BE49-F238E27FC236}">
                  <a16:creationId xmlns:a16="http://schemas.microsoft.com/office/drawing/2014/main" id="{94ADCD20-43FE-40B8-B430-AEA36341D9E7}"/>
                </a:ext>
              </a:extLst>
            </p:cNvPr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25;p73">
              <a:extLst>
                <a:ext uri="{FF2B5EF4-FFF2-40B4-BE49-F238E27FC236}">
                  <a16:creationId xmlns:a16="http://schemas.microsoft.com/office/drawing/2014/main" id="{96CA9113-F2A5-4452-B132-C69A0BF12E52}"/>
                </a:ext>
              </a:extLst>
            </p:cNvPr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26;p73">
              <a:extLst>
                <a:ext uri="{FF2B5EF4-FFF2-40B4-BE49-F238E27FC236}">
                  <a16:creationId xmlns:a16="http://schemas.microsoft.com/office/drawing/2014/main" id="{CB53D888-3275-4B6C-A7EB-02DD8E9A7A17}"/>
                </a:ext>
              </a:extLst>
            </p:cNvPr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27;p73">
              <a:extLst>
                <a:ext uri="{FF2B5EF4-FFF2-40B4-BE49-F238E27FC236}">
                  <a16:creationId xmlns:a16="http://schemas.microsoft.com/office/drawing/2014/main" id="{4139AC72-D497-43A9-BCE9-2E309749CE06}"/>
                </a:ext>
              </a:extLst>
            </p:cNvPr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28;p73">
              <a:extLst>
                <a:ext uri="{FF2B5EF4-FFF2-40B4-BE49-F238E27FC236}">
                  <a16:creationId xmlns:a16="http://schemas.microsoft.com/office/drawing/2014/main" id="{99EEAC67-EB91-4D93-8B31-EAD594535E91}"/>
                </a:ext>
              </a:extLst>
            </p:cNvPr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29;p73">
              <a:extLst>
                <a:ext uri="{FF2B5EF4-FFF2-40B4-BE49-F238E27FC236}">
                  <a16:creationId xmlns:a16="http://schemas.microsoft.com/office/drawing/2014/main" id="{7B454A4B-C47A-4326-A911-B52D764277A4}"/>
                </a:ext>
              </a:extLst>
            </p:cNvPr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30;p73">
              <a:extLst>
                <a:ext uri="{FF2B5EF4-FFF2-40B4-BE49-F238E27FC236}">
                  <a16:creationId xmlns:a16="http://schemas.microsoft.com/office/drawing/2014/main" id="{4628BA8F-A62D-4A6D-9CEB-09DD624AFBF8}"/>
                </a:ext>
              </a:extLst>
            </p:cNvPr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31;p73">
              <a:extLst>
                <a:ext uri="{FF2B5EF4-FFF2-40B4-BE49-F238E27FC236}">
                  <a16:creationId xmlns:a16="http://schemas.microsoft.com/office/drawing/2014/main" id="{765A2D12-E808-48DF-8779-1C476C7B2DEB}"/>
                </a:ext>
              </a:extLst>
            </p:cNvPr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32;p73">
              <a:extLst>
                <a:ext uri="{FF2B5EF4-FFF2-40B4-BE49-F238E27FC236}">
                  <a16:creationId xmlns:a16="http://schemas.microsoft.com/office/drawing/2014/main" id="{C1BA5F67-4FEB-4CA0-A83A-D2F02AD2FE56}"/>
                </a:ext>
              </a:extLst>
            </p:cNvPr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33;p73">
              <a:extLst>
                <a:ext uri="{FF2B5EF4-FFF2-40B4-BE49-F238E27FC236}">
                  <a16:creationId xmlns:a16="http://schemas.microsoft.com/office/drawing/2014/main" id="{D7762566-CE36-46D3-8942-17B6EE8A073B}"/>
                </a:ext>
              </a:extLst>
            </p:cNvPr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34;p73">
              <a:extLst>
                <a:ext uri="{FF2B5EF4-FFF2-40B4-BE49-F238E27FC236}">
                  <a16:creationId xmlns:a16="http://schemas.microsoft.com/office/drawing/2014/main" id="{B64F2CB1-7828-4D19-A8A9-E7EE81B06037}"/>
                </a:ext>
              </a:extLst>
            </p:cNvPr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35;p73">
              <a:extLst>
                <a:ext uri="{FF2B5EF4-FFF2-40B4-BE49-F238E27FC236}">
                  <a16:creationId xmlns:a16="http://schemas.microsoft.com/office/drawing/2014/main" id="{DC8CC7AC-7BA9-4F7E-94B5-B6CC68E2224E}"/>
                </a:ext>
              </a:extLst>
            </p:cNvPr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36;p73">
              <a:extLst>
                <a:ext uri="{FF2B5EF4-FFF2-40B4-BE49-F238E27FC236}">
                  <a16:creationId xmlns:a16="http://schemas.microsoft.com/office/drawing/2014/main" id="{911B2A7E-D788-4D54-A576-3355C8AB0782}"/>
                </a:ext>
              </a:extLst>
            </p:cNvPr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37;p73">
              <a:extLst>
                <a:ext uri="{FF2B5EF4-FFF2-40B4-BE49-F238E27FC236}">
                  <a16:creationId xmlns:a16="http://schemas.microsoft.com/office/drawing/2014/main" id="{1C0B841F-2E4B-491A-AE07-31F640FDE040}"/>
                </a:ext>
              </a:extLst>
            </p:cNvPr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38;p73">
              <a:extLst>
                <a:ext uri="{FF2B5EF4-FFF2-40B4-BE49-F238E27FC236}">
                  <a16:creationId xmlns:a16="http://schemas.microsoft.com/office/drawing/2014/main" id="{7F5DD5E2-A8CB-468F-A49B-556F69DE495D}"/>
                </a:ext>
              </a:extLst>
            </p:cNvPr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39;p73">
              <a:extLst>
                <a:ext uri="{FF2B5EF4-FFF2-40B4-BE49-F238E27FC236}">
                  <a16:creationId xmlns:a16="http://schemas.microsoft.com/office/drawing/2014/main" id="{A01ECF23-5F83-498B-83FF-8770D6220277}"/>
                </a:ext>
              </a:extLst>
            </p:cNvPr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40;p73">
              <a:extLst>
                <a:ext uri="{FF2B5EF4-FFF2-40B4-BE49-F238E27FC236}">
                  <a16:creationId xmlns:a16="http://schemas.microsoft.com/office/drawing/2014/main" id="{9CD03AE0-8705-4AF1-83FA-A43B908D858C}"/>
                </a:ext>
              </a:extLst>
            </p:cNvPr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41;p73">
              <a:extLst>
                <a:ext uri="{FF2B5EF4-FFF2-40B4-BE49-F238E27FC236}">
                  <a16:creationId xmlns:a16="http://schemas.microsoft.com/office/drawing/2014/main" id="{103DA2D4-EEFB-4E3A-B13D-89A32B97F196}"/>
                </a:ext>
              </a:extLst>
            </p:cNvPr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42;p73">
              <a:extLst>
                <a:ext uri="{FF2B5EF4-FFF2-40B4-BE49-F238E27FC236}">
                  <a16:creationId xmlns:a16="http://schemas.microsoft.com/office/drawing/2014/main" id="{DF5A886A-DC7B-435C-A43A-3ECDF5D90467}"/>
                </a:ext>
              </a:extLst>
            </p:cNvPr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43;p73">
              <a:extLst>
                <a:ext uri="{FF2B5EF4-FFF2-40B4-BE49-F238E27FC236}">
                  <a16:creationId xmlns:a16="http://schemas.microsoft.com/office/drawing/2014/main" id="{AAAC2D6A-0142-450C-80A7-F91968723DD8}"/>
                </a:ext>
              </a:extLst>
            </p:cNvPr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44;p73">
              <a:extLst>
                <a:ext uri="{FF2B5EF4-FFF2-40B4-BE49-F238E27FC236}">
                  <a16:creationId xmlns:a16="http://schemas.microsoft.com/office/drawing/2014/main" id="{39BEB42F-9496-476B-BB3E-51642DDA4CBA}"/>
                </a:ext>
              </a:extLst>
            </p:cNvPr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45;p73">
              <a:extLst>
                <a:ext uri="{FF2B5EF4-FFF2-40B4-BE49-F238E27FC236}">
                  <a16:creationId xmlns:a16="http://schemas.microsoft.com/office/drawing/2014/main" id="{D184734B-2F7F-4916-A60D-1207D5134850}"/>
                </a:ext>
              </a:extLst>
            </p:cNvPr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46;p73">
              <a:extLst>
                <a:ext uri="{FF2B5EF4-FFF2-40B4-BE49-F238E27FC236}">
                  <a16:creationId xmlns:a16="http://schemas.microsoft.com/office/drawing/2014/main" id="{E9A4197F-99FD-45F3-972D-913BE5A3C2E3}"/>
                </a:ext>
              </a:extLst>
            </p:cNvPr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47;p73">
              <a:extLst>
                <a:ext uri="{FF2B5EF4-FFF2-40B4-BE49-F238E27FC236}">
                  <a16:creationId xmlns:a16="http://schemas.microsoft.com/office/drawing/2014/main" id="{0EDF857C-F43A-423D-8A53-2A438DB56DB8}"/>
                </a:ext>
              </a:extLst>
            </p:cNvPr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48;p73">
              <a:extLst>
                <a:ext uri="{FF2B5EF4-FFF2-40B4-BE49-F238E27FC236}">
                  <a16:creationId xmlns:a16="http://schemas.microsoft.com/office/drawing/2014/main" id="{71EB52C3-D1D5-4E56-A944-242B9511631F}"/>
                </a:ext>
              </a:extLst>
            </p:cNvPr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49;p73">
              <a:extLst>
                <a:ext uri="{FF2B5EF4-FFF2-40B4-BE49-F238E27FC236}">
                  <a16:creationId xmlns:a16="http://schemas.microsoft.com/office/drawing/2014/main" id="{1C62104B-7270-469B-9543-6528BC22D1D1}"/>
                </a:ext>
              </a:extLst>
            </p:cNvPr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50;p73">
              <a:extLst>
                <a:ext uri="{FF2B5EF4-FFF2-40B4-BE49-F238E27FC236}">
                  <a16:creationId xmlns:a16="http://schemas.microsoft.com/office/drawing/2014/main" id="{0B728713-F773-4983-954C-F1872B0B66CD}"/>
                </a:ext>
              </a:extLst>
            </p:cNvPr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51;p73">
              <a:extLst>
                <a:ext uri="{FF2B5EF4-FFF2-40B4-BE49-F238E27FC236}">
                  <a16:creationId xmlns:a16="http://schemas.microsoft.com/office/drawing/2014/main" id="{92CD533D-88B6-4331-985F-6AAD53A28705}"/>
                </a:ext>
              </a:extLst>
            </p:cNvPr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52;p73">
              <a:extLst>
                <a:ext uri="{FF2B5EF4-FFF2-40B4-BE49-F238E27FC236}">
                  <a16:creationId xmlns:a16="http://schemas.microsoft.com/office/drawing/2014/main" id="{8E88B241-37BD-4C95-BF89-8F5DE957E899}"/>
                </a:ext>
              </a:extLst>
            </p:cNvPr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53;p73">
              <a:extLst>
                <a:ext uri="{FF2B5EF4-FFF2-40B4-BE49-F238E27FC236}">
                  <a16:creationId xmlns:a16="http://schemas.microsoft.com/office/drawing/2014/main" id="{6C85446A-41AF-4599-BE26-EDB78C666D85}"/>
                </a:ext>
              </a:extLst>
            </p:cNvPr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54;p73">
              <a:extLst>
                <a:ext uri="{FF2B5EF4-FFF2-40B4-BE49-F238E27FC236}">
                  <a16:creationId xmlns:a16="http://schemas.microsoft.com/office/drawing/2014/main" id="{331AA4CC-CC15-49C0-8E70-A063D65D163D}"/>
                </a:ext>
              </a:extLst>
            </p:cNvPr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55;p73">
              <a:extLst>
                <a:ext uri="{FF2B5EF4-FFF2-40B4-BE49-F238E27FC236}">
                  <a16:creationId xmlns:a16="http://schemas.microsoft.com/office/drawing/2014/main" id="{C8D40C00-F319-40D6-88A8-05A7CD415EB6}"/>
                </a:ext>
              </a:extLst>
            </p:cNvPr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56;p73">
              <a:extLst>
                <a:ext uri="{FF2B5EF4-FFF2-40B4-BE49-F238E27FC236}">
                  <a16:creationId xmlns:a16="http://schemas.microsoft.com/office/drawing/2014/main" id="{D0F02187-C423-4758-B40B-557E35108DCD}"/>
                </a:ext>
              </a:extLst>
            </p:cNvPr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57;p73">
              <a:extLst>
                <a:ext uri="{FF2B5EF4-FFF2-40B4-BE49-F238E27FC236}">
                  <a16:creationId xmlns:a16="http://schemas.microsoft.com/office/drawing/2014/main" id="{2BE7F7DB-5439-490F-82A8-2D56A845E47D}"/>
                </a:ext>
              </a:extLst>
            </p:cNvPr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58;p73">
              <a:extLst>
                <a:ext uri="{FF2B5EF4-FFF2-40B4-BE49-F238E27FC236}">
                  <a16:creationId xmlns:a16="http://schemas.microsoft.com/office/drawing/2014/main" id="{4DA21204-17FF-4A2B-9FF2-0B844179E1D5}"/>
                </a:ext>
              </a:extLst>
            </p:cNvPr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59;p73">
              <a:extLst>
                <a:ext uri="{FF2B5EF4-FFF2-40B4-BE49-F238E27FC236}">
                  <a16:creationId xmlns:a16="http://schemas.microsoft.com/office/drawing/2014/main" id="{32E574C7-809F-438A-83F7-9A00C6AEA50C}"/>
                </a:ext>
              </a:extLst>
            </p:cNvPr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60;p73">
              <a:extLst>
                <a:ext uri="{FF2B5EF4-FFF2-40B4-BE49-F238E27FC236}">
                  <a16:creationId xmlns:a16="http://schemas.microsoft.com/office/drawing/2014/main" id="{A0C95F9F-935B-4BF9-8E88-8C179D07F053}"/>
                </a:ext>
              </a:extLst>
            </p:cNvPr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61;p73">
              <a:extLst>
                <a:ext uri="{FF2B5EF4-FFF2-40B4-BE49-F238E27FC236}">
                  <a16:creationId xmlns:a16="http://schemas.microsoft.com/office/drawing/2014/main" id="{2C41CADE-89AD-44E7-8F02-EEECD85D1A88}"/>
                </a:ext>
              </a:extLst>
            </p:cNvPr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62;p73">
              <a:extLst>
                <a:ext uri="{FF2B5EF4-FFF2-40B4-BE49-F238E27FC236}">
                  <a16:creationId xmlns:a16="http://schemas.microsoft.com/office/drawing/2014/main" id="{FBFC7CFE-5D98-4EEB-8BDD-B0411D02EFA5}"/>
                </a:ext>
              </a:extLst>
            </p:cNvPr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63;p73">
              <a:extLst>
                <a:ext uri="{FF2B5EF4-FFF2-40B4-BE49-F238E27FC236}">
                  <a16:creationId xmlns:a16="http://schemas.microsoft.com/office/drawing/2014/main" id="{C5C336D5-EA93-437A-8055-ECB51DAA234F}"/>
                </a:ext>
              </a:extLst>
            </p:cNvPr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64;p73">
              <a:extLst>
                <a:ext uri="{FF2B5EF4-FFF2-40B4-BE49-F238E27FC236}">
                  <a16:creationId xmlns:a16="http://schemas.microsoft.com/office/drawing/2014/main" id="{6D3DBFE1-4EF9-4340-8C3E-BA65F0DC5C62}"/>
                </a:ext>
              </a:extLst>
            </p:cNvPr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65;p73">
              <a:extLst>
                <a:ext uri="{FF2B5EF4-FFF2-40B4-BE49-F238E27FC236}">
                  <a16:creationId xmlns:a16="http://schemas.microsoft.com/office/drawing/2014/main" id="{F1475D26-EA19-45F7-9F30-79DD1FA78495}"/>
                </a:ext>
              </a:extLst>
            </p:cNvPr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66;p73">
              <a:extLst>
                <a:ext uri="{FF2B5EF4-FFF2-40B4-BE49-F238E27FC236}">
                  <a16:creationId xmlns:a16="http://schemas.microsoft.com/office/drawing/2014/main" id="{9B4D4546-C1CE-4989-9331-AE5E30219788}"/>
                </a:ext>
              </a:extLst>
            </p:cNvPr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367;p73">
              <a:extLst>
                <a:ext uri="{FF2B5EF4-FFF2-40B4-BE49-F238E27FC236}">
                  <a16:creationId xmlns:a16="http://schemas.microsoft.com/office/drawing/2014/main" id="{8E75FA09-9506-40FA-AC2D-6E7CF0D67D0C}"/>
                </a:ext>
              </a:extLst>
            </p:cNvPr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368;p73">
              <a:extLst>
                <a:ext uri="{FF2B5EF4-FFF2-40B4-BE49-F238E27FC236}">
                  <a16:creationId xmlns:a16="http://schemas.microsoft.com/office/drawing/2014/main" id="{97ABDD76-2F08-4EAC-8EA7-AF183102A21E}"/>
                </a:ext>
              </a:extLst>
            </p:cNvPr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369;p73">
              <a:extLst>
                <a:ext uri="{FF2B5EF4-FFF2-40B4-BE49-F238E27FC236}">
                  <a16:creationId xmlns:a16="http://schemas.microsoft.com/office/drawing/2014/main" id="{9BBD4CFE-B2E0-4199-A5AF-6DB86027EC0F}"/>
                </a:ext>
              </a:extLst>
            </p:cNvPr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370;p73">
              <a:extLst>
                <a:ext uri="{FF2B5EF4-FFF2-40B4-BE49-F238E27FC236}">
                  <a16:creationId xmlns:a16="http://schemas.microsoft.com/office/drawing/2014/main" id="{2E617FD4-60CD-420C-93EF-0D833B87D25E}"/>
                </a:ext>
              </a:extLst>
            </p:cNvPr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371;p73">
              <a:extLst>
                <a:ext uri="{FF2B5EF4-FFF2-40B4-BE49-F238E27FC236}">
                  <a16:creationId xmlns:a16="http://schemas.microsoft.com/office/drawing/2014/main" id="{357B3C77-BDD9-45E4-B7AC-04EEB4BE4D86}"/>
                </a:ext>
              </a:extLst>
            </p:cNvPr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372;p73">
              <a:extLst>
                <a:ext uri="{FF2B5EF4-FFF2-40B4-BE49-F238E27FC236}">
                  <a16:creationId xmlns:a16="http://schemas.microsoft.com/office/drawing/2014/main" id="{530485D2-1919-4F89-8A0B-57F63ECCEE60}"/>
                </a:ext>
              </a:extLst>
            </p:cNvPr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373;p73">
              <a:extLst>
                <a:ext uri="{FF2B5EF4-FFF2-40B4-BE49-F238E27FC236}">
                  <a16:creationId xmlns:a16="http://schemas.microsoft.com/office/drawing/2014/main" id="{63FD69D9-29BD-464E-802F-8C017E800227}"/>
                </a:ext>
              </a:extLst>
            </p:cNvPr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374;p73">
              <a:extLst>
                <a:ext uri="{FF2B5EF4-FFF2-40B4-BE49-F238E27FC236}">
                  <a16:creationId xmlns:a16="http://schemas.microsoft.com/office/drawing/2014/main" id="{45B2431D-1E72-4076-9AB4-23B2EDE94AC2}"/>
                </a:ext>
              </a:extLst>
            </p:cNvPr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75;p73">
              <a:extLst>
                <a:ext uri="{FF2B5EF4-FFF2-40B4-BE49-F238E27FC236}">
                  <a16:creationId xmlns:a16="http://schemas.microsoft.com/office/drawing/2014/main" id="{0A3F9365-57E4-4DE0-85C4-331C81978259}"/>
                </a:ext>
              </a:extLst>
            </p:cNvPr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76;p73">
              <a:extLst>
                <a:ext uri="{FF2B5EF4-FFF2-40B4-BE49-F238E27FC236}">
                  <a16:creationId xmlns:a16="http://schemas.microsoft.com/office/drawing/2014/main" id="{6B0C5E10-7E7B-40F6-A1E2-2B12DCF2E618}"/>
                </a:ext>
              </a:extLst>
            </p:cNvPr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77;p73">
              <a:extLst>
                <a:ext uri="{FF2B5EF4-FFF2-40B4-BE49-F238E27FC236}">
                  <a16:creationId xmlns:a16="http://schemas.microsoft.com/office/drawing/2014/main" id="{30BD632C-745E-4CF8-8FB4-A87C83C9E279}"/>
                </a:ext>
              </a:extLst>
            </p:cNvPr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78;p73">
              <a:extLst>
                <a:ext uri="{FF2B5EF4-FFF2-40B4-BE49-F238E27FC236}">
                  <a16:creationId xmlns:a16="http://schemas.microsoft.com/office/drawing/2014/main" id="{16B08CD9-AA2B-4D3D-8563-D814889A6378}"/>
                </a:ext>
              </a:extLst>
            </p:cNvPr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79;p73">
              <a:extLst>
                <a:ext uri="{FF2B5EF4-FFF2-40B4-BE49-F238E27FC236}">
                  <a16:creationId xmlns:a16="http://schemas.microsoft.com/office/drawing/2014/main" id="{2FDC8837-D337-48D5-9C4D-C0ECB25C137C}"/>
                </a:ext>
              </a:extLst>
            </p:cNvPr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80;p73">
              <a:extLst>
                <a:ext uri="{FF2B5EF4-FFF2-40B4-BE49-F238E27FC236}">
                  <a16:creationId xmlns:a16="http://schemas.microsoft.com/office/drawing/2014/main" id="{A564E6BB-5C90-4A9A-B912-63C32A9D4371}"/>
                </a:ext>
              </a:extLst>
            </p:cNvPr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381;p73">
              <a:extLst>
                <a:ext uri="{FF2B5EF4-FFF2-40B4-BE49-F238E27FC236}">
                  <a16:creationId xmlns:a16="http://schemas.microsoft.com/office/drawing/2014/main" id="{7BC371A4-2EE1-4357-92AD-3D1854EA624F}"/>
                </a:ext>
              </a:extLst>
            </p:cNvPr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382;p73">
              <a:extLst>
                <a:ext uri="{FF2B5EF4-FFF2-40B4-BE49-F238E27FC236}">
                  <a16:creationId xmlns:a16="http://schemas.microsoft.com/office/drawing/2014/main" id="{F207FC6A-ED3B-4226-80D5-2853CB898B79}"/>
                </a:ext>
              </a:extLst>
            </p:cNvPr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383;p73">
              <a:extLst>
                <a:ext uri="{FF2B5EF4-FFF2-40B4-BE49-F238E27FC236}">
                  <a16:creationId xmlns:a16="http://schemas.microsoft.com/office/drawing/2014/main" id="{8A14E93D-18A7-4BF7-A976-90EE90708FA7}"/>
                </a:ext>
              </a:extLst>
            </p:cNvPr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384;p73">
              <a:extLst>
                <a:ext uri="{FF2B5EF4-FFF2-40B4-BE49-F238E27FC236}">
                  <a16:creationId xmlns:a16="http://schemas.microsoft.com/office/drawing/2014/main" id="{1851B1F5-D1CA-4E0F-99CD-85ADDD66720D}"/>
                </a:ext>
              </a:extLst>
            </p:cNvPr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385;p73">
              <a:extLst>
                <a:ext uri="{FF2B5EF4-FFF2-40B4-BE49-F238E27FC236}">
                  <a16:creationId xmlns:a16="http://schemas.microsoft.com/office/drawing/2014/main" id="{183E64FD-1D5A-4468-9AC8-DA720946D567}"/>
                </a:ext>
              </a:extLst>
            </p:cNvPr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386;p73">
              <a:extLst>
                <a:ext uri="{FF2B5EF4-FFF2-40B4-BE49-F238E27FC236}">
                  <a16:creationId xmlns:a16="http://schemas.microsoft.com/office/drawing/2014/main" id="{87EEBE44-8756-4D8A-BCF2-33CDD416EE52}"/>
                </a:ext>
              </a:extLst>
            </p:cNvPr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387;p73">
              <a:extLst>
                <a:ext uri="{FF2B5EF4-FFF2-40B4-BE49-F238E27FC236}">
                  <a16:creationId xmlns:a16="http://schemas.microsoft.com/office/drawing/2014/main" id="{0F749F76-9273-4A21-8884-8EB51844FBA2}"/>
                </a:ext>
              </a:extLst>
            </p:cNvPr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388;p73">
              <a:extLst>
                <a:ext uri="{FF2B5EF4-FFF2-40B4-BE49-F238E27FC236}">
                  <a16:creationId xmlns:a16="http://schemas.microsoft.com/office/drawing/2014/main" id="{308D4E16-4CDD-4A4E-A367-331B78CD5C3D}"/>
                </a:ext>
              </a:extLst>
            </p:cNvPr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389;p73">
              <a:extLst>
                <a:ext uri="{FF2B5EF4-FFF2-40B4-BE49-F238E27FC236}">
                  <a16:creationId xmlns:a16="http://schemas.microsoft.com/office/drawing/2014/main" id="{EABCC2AE-2B6D-4B44-922B-3BA2C99326B0}"/>
                </a:ext>
              </a:extLst>
            </p:cNvPr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390;p73">
              <a:extLst>
                <a:ext uri="{FF2B5EF4-FFF2-40B4-BE49-F238E27FC236}">
                  <a16:creationId xmlns:a16="http://schemas.microsoft.com/office/drawing/2014/main" id="{37A30A9E-5342-4AA8-8997-40244966746A}"/>
                </a:ext>
              </a:extLst>
            </p:cNvPr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391;p73">
              <a:extLst>
                <a:ext uri="{FF2B5EF4-FFF2-40B4-BE49-F238E27FC236}">
                  <a16:creationId xmlns:a16="http://schemas.microsoft.com/office/drawing/2014/main" id="{86E09112-59D7-4F2C-B76E-3E94115D5FBD}"/>
                </a:ext>
              </a:extLst>
            </p:cNvPr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392;p73">
              <a:extLst>
                <a:ext uri="{FF2B5EF4-FFF2-40B4-BE49-F238E27FC236}">
                  <a16:creationId xmlns:a16="http://schemas.microsoft.com/office/drawing/2014/main" id="{2E777029-FC86-49AF-AAF0-8EF794B37A8F}"/>
                </a:ext>
              </a:extLst>
            </p:cNvPr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393;p73">
              <a:extLst>
                <a:ext uri="{FF2B5EF4-FFF2-40B4-BE49-F238E27FC236}">
                  <a16:creationId xmlns:a16="http://schemas.microsoft.com/office/drawing/2014/main" id="{771EB80D-9C1E-4979-8CFD-0C121801E064}"/>
                </a:ext>
              </a:extLst>
            </p:cNvPr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394;p73">
              <a:extLst>
                <a:ext uri="{FF2B5EF4-FFF2-40B4-BE49-F238E27FC236}">
                  <a16:creationId xmlns:a16="http://schemas.microsoft.com/office/drawing/2014/main" id="{EDE91E80-2A64-464B-A31E-A164643AE04A}"/>
                </a:ext>
              </a:extLst>
            </p:cNvPr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395;p73">
              <a:extLst>
                <a:ext uri="{FF2B5EF4-FFF2-40B4-BE49-F238E27FC236}">
                  <a16:creationId xmlns:a16="http://schemas.microsoft.com/office/drawing/2014/main" id="{9AEB4365-D098-4F01-B7F0-E52066ED136A}"/>
                </a:ext>
              </a:extLst>
            </p:cNvPr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396;p73">
              <a:extLst>
                <a:ext uri="{FF2B5EF4-FFF2-40B4-BE49-F238E27FC236}">
                  <a16:creationId xmlns:a16="http://schemas.microsoft.com/office/drawing/2014/main" id="{2EDB52A1-C441-404D-9A9C-98EC722DDC5F}"/>
                </a:ext>
              </a:extLst>
            </p:cNvPr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397;p73">
              <a:extLst>
                <a:ext uri="{FF2B5EF4-FFF2-40B4-BE49-F238E27FC236}">
                  <a16:creationId xmlns:a16="http://schemas.microsoft.com/office/drawing/2014/main" id="{E3CCAA9D-D835-4BDA-B9A0-507FA500650E}"/>
                </a:ext>
              </a:extLst>
            </p:cNvPr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398;p73">
              <a:extLst>
                <a:ext uri="{FF2B5EF4-FFF2-40B4-BE49-F238E27FC236}">
                  <a16:creationId xmlns:a16="http://schemas.microsoft.com/office/drawing/2014/main" id="{8A9DDE27-5CB6-4DB7-9BEA-9EF4D6AD18CF}"/>
                </a:ext>
              </a:extLst>
            </p:cNvPr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399;p73">
              <a:extLst>
                <a:ext uri="{FF2B5EF4-FFF2-40B4-BE49-F238E27FC236}">
                  <a16:creationId xmlns:a16="http://schemas.microsoft.com/office/drawing/2014/main" id="{E8D77510-5370-4DC1-881D-6FF2BCA681FF}"/>
                </a:ext>
              </a:extLst>
            </p:cNvPr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00;p73">
              <a:extLst>
                <a:ext uri="{FF2B5EF4-FFF2-40B4-BE49-F238E27FC236}">
                  <a16:creationId xmlns:a16="http://schemas.microsoft.com/office/drawing/2014/main" id="{F0DEE31D-F701-4B80-95D0-9ABDAB436523}"/>
                </a:ext>
              </a:extLst>
            </p:cNvPr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01;p73">
              <a:extLst>
                <a:ext uri="{FF2B5EF4-FFF2-40B4-BE49-F238E27FC236}">
                  <a16:creationId xmlns:a16="http://schemas.microsoft.com/office/drawing/2014/main" id="{6A752001-21C4-436F-A1E7-4BBD90649F6E}"/>
                </a:ext>
              </a:extLst>
            </p:cNvPr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02;p73">
              <a:extLst>
                <a:ext uri="{FF2B5EF4-FFF2-40B4-BE49-F238E27FC236}">
                  <a16:creationId xmlns:a16="http://schemas.microsoft.com/office/drawing/2014/main" id="{5B68DB9C-8428-4806-A68F-C0FBF0E40277}"/>
                </a:ext>
              </a:extLst>
            </p:cNvPr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03;p73">
              <a:extLst>
                <a:ext uri="{FF2B5EF4-FFF2-40B4-BE49-F238E27FC236}">
                  <a16:creationId xmlns:a16="http://schemas.microsoft.com/office/drawing/2014/main" id="{7975BB23-7273-45D7-BC32-4425A9F68EFE}"/>
                </a:ext>
              </a:extLst>
            </p:cNvPr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04;p73">
              <a:extLst>
                <a:ext uri="{FF2B5EF4-FFF2-40B4-BE49-F238E27FC236}">
                  <a16:creationId xmlns:a16="http://schemas.microsoft.com/office/drawing/2014/main" id="{C87A9A67-0254-42D4-A414-69CB4E35734D}"/>
                </a:ext>
              </a:extLst>
            </p:cNvPr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05;p73">
              <a:extLst>
                <a:ext uri="{FF2B5EF4-FFF2-40B4-BE49-F238E27FC236}">
                  <a16:creationId xmlns:a16="http://schemas.microsoft.com/office/drawing/2014/main" id="{21149ECB-BE94-4CA3-B6F2-264A7A35F6EB}"/>
                </a:ext>
              </a:extLst>
            </p:cNvPr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06;p73">
              <a:extLst>
                <a:ext uri="{FF2B5EF4-FFF2-40B4-BE49-F238E27FC236}">
                  <a16:creationId xmlns:a16="http://schemas.microsoft.com/office/drawing/2014/main" id="{A2D5EBDA-E540-465D-B9EC-B9F1DD25D356}"/>
                </a:ext>
              </a:extLst>
            </p:cNvPr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07;p73">
              <a:extLst>
                <a:ext uri="{FF2B5EF4-FFF2-40B4-BE49-F238E27FC236}">
                  <a16:creationId xmlns:a16="http://schemas.microsoft.com/office/drawing/2014/main" id="{3D692092-A820-446E-98AE-1E145C7721B5}"/>
                </a:ext>
              </a:extLst>
            </p:cNvPr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08;p73">
              <a:extLst>
                <a:ext uri="{FF2B5EF4-FFF2-40B4-BE49-F238E27FC236}">
                  <a16:creationId xmlns:a16="http://schemas.microsoft.com/office/drawing/2014/main" id="{C4CF09DB-BAEA-4095-BF4E-F738F8AF6C73}"/>
                </a:ext>
              </a:extLst>
            </p:cNvPr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09;p73">
              <a:extLst>
                <a:ext uri="{FF2B5EF4-FFF2-40B4-BE49-F238E27FC236}">
                  <a16:creationId xmlns:a16="http://schemas.microsoft.com/office/drawing/2014/main" id="{171614CE-BF6B-479B-81EC-DF5CF671B596}"/>
                </a:ext>
              </a:extLst>
            </p:cNvPr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10;p73">
              <a:extLst>
                <a:ext uri="{FF2B5EF4-FFF2-40B4-BE49-F238E27FC236}">
                  <a16:creationId xmlns:a16="http://schemas.microsoft.com/office/drawing/2014/main" id="{79F9DD83-CB1B-4839-AD0F-2B5823569B5D}"/>
                </a:ext>
              </a:extLst>
            </p:cNvPr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11;p73">
              <a:extLst>
                <a:ext uri="{FF2B5EF4-FFF2-40B4-BE49-F238E27FC236}">
                  <a16:creationId xmlns:a16="http://schemas.microsoft.com/office/drawing/2014/main" id="{2AE15578-7B91-4397-9D0D-B8AEE64C7F7C}"/>
                </a:ext>
              </a:extLst>
            </p:cNvPr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12;p73">
              <a:extLst>
                <a:ext uri="{FF2B5EF4-FFF2-40B4-BE49-F238E27FC236}">
                  <a16:creationId xmlns:a16="http://schemas.microsoft.com/office/drawing/2014/main" id="{F343A9A8-D2B0-4537-9DFB-73E11E6C49CC}"/>
                </a:ext>
              </a:extLst>
            </p:cNvPr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13;p73">
              <a:extLst>
                <a:ext uri="{FF2B5EF4-FFF2-40B4-BE49-F238E27FC236}">
                  <a16:creationId xmlns:a16="http://schemas.microsoft.com/office/drawing/2014/main" id="{8F14F9D5-7249-4613-877D-5069B0ECB165}"/>
                </a:ext>
              </a:extLst>
            </p:cNvPr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14;p73">
              <a:extLst>
                <a:ext uri="{FF2B5EF4-FFF2-40B4-BE49-F238E27FC236}">
                  <a16:creationId xmlns:a16="http://schemas.microsoft.com/office/drawing/2014/main" id="{4E83E668-9C43-4901-B095-A6C1B85E7530}"/>
                </a:ext>
              </a:extLst>
            </p:cNvPr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15;p73">
              <a:extLst>
                <a:ext uri="{FF2B5EF4-FFF2-40B4-BE49-F238E27FC236}">
                  <a16:creationId xmlns:a16="http://schemas.microsoft.com/office/drawing/2014/main" id="{7B14F737-BED7-4FEE-B006-3749A582FB48}"/>
                </a:ext>
              </a:extLst>
            </p:cNvPr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16;p73">
              <a:extLst>
                <a:ext uri="{FF2B5EF4-FFF2-40B4-BE49-F238E27FC236}">
                  <a16:creationId xmlns:a16="http://schemas.microsoft.com/office/drawing/2014/main" id="{DBD5A7AA-9872-42BE-8797-2545D7226A4A}"/>
                </a:ext>
              </a:extLst>
            </p:cNvPr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17;p73">
              <a:extLst>
                <a:ext uri="{FF2B5EF4-FFF2-40B4-BE49-F238E27FC236}">
                  <a16:creationId xmlns:a16="http://schemas.microsoft.com/office/drawing/2014/main" id="{8AC8D110-BDC8-42A9-BECF-D78EED95CB58}"/>
                </a:ext>
              </a:extLst>
            </p:cNvPr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18;p73">
              <a:extLst>
                <a:ext uri="{FF2B5EF4-FFF2-40B4-BE49-F238E27FC236}">
                  <a16:creationId xmlns:a16="http://schemas.microsoft.com/office/drawing/2014/main" id="{B646EB59-7009-45E2-8D09-7079B44F6A3E}"/>
                </a:ext>
              </a:extLst>
            </p:cNvPr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19;p73">
              <a:extLst>
                <a:ext uri="{FF2B5EF4-FFF2-40B4-BE49-F238E27FC236}">
                  <a16:creationId xmlns:a16="http://schemas.microsoft.com/office/drawing/2014/main" id="{5E417B64-0D0F-4224-B997-69FCCBEAC8A0}"/>
                </a:ext>
              </a:extLst>
            </p:cNvPr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20;p73">
              <a:extLst>
                <a:ext uri="{FF2B5EF4-FFF2-40B4-BE49-F238E27FC236}">
                  <a16:creationId xmlns:a16="http://schemas.microsoft.com/office/drawing/2014/main" id="{CD5DEA36-A5E9-4A95-A1C2-0C595ED9D2A6}"/>
                </a:ext>
              </a:extLst>
            </p:cNvPr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21;p73">
              <a:extLst>
                <a:ext uri="{FF2B5EF4-FFF2-40B4-BE49-F238E27FC236}">
                  <a16:creationId xmlns:a16="http://schemas.microsoft.com/office/drawing/2014/main" id="{AC24026A-22B0-46B5-8224-76B81FD571A7}"/>
                </a:ext>
              </a:extLst>
            </p:cNvPr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22;p73">
              <a:extLst>
                <a:ext uri="{FF2B5EF4-FFF2-40B4-BE49-F238E27FC236}">
                  <a16:creationId xmlns:a16="http://schemas.microsoft.com/office/drawing/2014/main" id="{609602A1-37A6-4B8C-97B5-FE248AC18E01}"/>
                </a:ext>
              </a:extLst>
            </p:cNvPr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23;p73">
              <a:extLst>
                <a:ext uri="{FF2B5EF4-FFF2-40B4-BE49-F238E27FC236}">
                  <a16:creationId xmlns:a16="http://schemas.microsoft.com/office/drawing/2014/main" id="{3E8B3717-0935-42F5-96E0-8B023EF83A67}"/>
                </a:ext>
              </a:extLst>
            </p:cNvPr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24;p73">
              <a:extLst>
                <a:ext uri="{FF2B5EF4-FFF2-40B4-BE49-F238E27FC236}">
                  <a16:creationId xmlns:a16="http://schemas.microsoft.com/office/drawing/2014/main" id="{A6DCA374-8033-435D-9F70-7FCC8194FEBF}"/>
                </a:ext>
              </a:extLst>
            </p:cNvPr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25;p73">
              <a:extLst>
                <a:ext uri="{FF2B5EF4-FFF2-40B4-BE49-F238E27FC236}">
                  <a16:creationId xmlns:a16="http://schemas.microsoft.com/office/drawing/2014/main" id="{C23AC89E-6A01-4878-89A3-5A410F5A5669}"/>
                </a:ext>
              </a:extLst>
            </p:cNvPr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26;p73">
              <a:extLst>
                <a:ext uri="{FF2B5EF4-FFF2-40B4-BE49-F238E27FC236}">
                  <a16:creationId xmlns:a16="http://schemas.microsoft.com/office/drawing/2014/main" id="{B8EE18D9-9D86-4121-8B70-7DEF7E8E77AC}"/>
                </a:ext>
              </a:extLst>
            </p:cNvPr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27;p73">
              <a:extLst>
                <a:ext uri="{FF2B5EF4-FFF2-40B4-BE49-F238E27FC236}">
                  <a16:creationId xmlns:a16="http://schemas.microsoft.com/office/drawing/2014/main" id="{6661B1DC-2A7C-4C04-AEEB-86CE0721A0FA}"/>
                </a:ext>
              </a:extLst>
            </p:cNvPr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28;p73">
              <a:extLst>
                <a:ext uri="{FF2B5EF4-FFF2-40B4-BE49-F238E27FC236}">
                  <a16:creationId xmlns:a16="http://schemas.microsoft.com/office/drawing/2014/main" id="{F88E8FF5-E77D-4605-A4BD-3F2FED982ECE}"/>
                </a:ext>
              </a:extLst>
            </p:cNvPr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29;p73">
              <a:extLst>
                <a:ext uri="{FF2B5EF4-FFF2-40B4-BE49-F238E27FC236}">
                  <a16:creationId xmlns:a16="http://schemas.microsoft.com/office/drawing/2014/main" id="{9CB0E49D-B4EF-4D07-8B62-F90E8EC5C477}"/>
                </a:ext>
              </a:extLst>
            </p:cNvPr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30;p73">
              <a:extLst>
                <a:ext uri="{FF2B5EF4-FFF2-40B4-BE49-F238E27FC236}">
                  <a16:creationId xmlns:a16="http://schemas.microsoft.com/office/drawing/2014/main" id="{1E2477FE-624F-4146-BFE6-907A32E525B8}"/>
                </a:ext>
              </a:extLst>
            </p:cNvPr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31;p73">
              <a:extLst>
                <a:ext uri="{FF2B5EF4-FFF2-40B4-BE49-F238E27FC236}">
                  <a16:creationId xmlns:a16="http://schemas.microsoft.com/office/drawing/2014/main" id="{7BFC6BC3-F63C-4BB1-89FD-AFCD829B245A}"/>
                </a:ext>
              </a:extLst>
            </p:cNvPr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32;p73">
              <a:extLst>
                <a:ext uri="{FF2B5EF4-FFF2-40B4-BE49-F238E27FC236}">
                  <a16:creationId xmlns:a16="http://schemas.microsoft.com/office/drawing/2014/main" id="{9251574A-DDE5-45D1-B966-AD329E51B5D1}"/>
                </a:ext>
              </a:extLst>
            </p:cNvPr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433;p73">
              <a:extLst>
                <a:ext uri="{FF2B5EF4-FFF2-40B4-BE49-F238E27FC236}">
                  <a16:creationId xmlns:a16="http://schemas.microsoft.com/office/drawing/2014/main" id="{3E594BF1-68F5-4E66-9DC8-26269E727EDA}"/>
                </a:ext>
              </a:extLst>
            </p:cNvPr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434;p73">
              <a:extLst>
                <a:ext uri="{FF2B5EF4-FFF2-40B4-BE49-F238E27FC236}">
                  <a16:creationId xmlns:a16="http://schemas.microsoft.com/office/drawing/2014/main" id="{0FB26490-24E7-42EF-9930-2ABC5230E872}"/>
                </a:ext>
              </a:extLst>
            </p:cNvPr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435;p73">
              <a:extLst>
                <a:ext uri="{FF2B5EF4-FFF2-40B4-BE49-F238E27FC236}">
                  <a16:creationId xmlns:a16="http://schemas.microsoft.com/office/drawing/2014/main" id="{06966EDA-42A2-4E62-997F-F46E4E2FBA37}"/>
                </a:ext>
              </a:extLst>
            </p:cNvPr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436;p73">
              <a:extLst>
                <a:ext uri="{FF2B5EF4-FFF2-40B4-BE49-F238E27FC236}">
                  <a16:creationId xmlns:a16="http://schemas.microsoft.com/office/drawing/2014/main" id="{6FECA2B4-08E4-4BAD-8662-5ACB5B8924AE}"/>
                </a:ext>
              </a:extLst>
            </p:cNvPr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437;p73">
              <a:extLst>
                <a:ext uri="{FF2B5EF4-FFF2-40B4-BE49-F238E27FC236}">
                  <a16:creationId xmlns:a16="http://schemas.microsoft.com/office/drawing/2014/main" id="{5A2B9EFC-12DC-4141-B144-06381B6869EE}"/>
                </a:ext>
              </a:extLst>
            </p:cNvPr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438;p73">
              <a:extLst>
                <a:ext uri="{FF2B5EF4-FFF2-40B4-BE49-F238E27FC236}">
                  <a16:creationId xmlns:a16="http://schemas.microsoft.com/office/drawing/2014/main" id="{D1816264-C337-417A-9B4C-0A92BF7FE6E9}"/>
                </a:ext>
              </a:extLst>
            </p:cNvPr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439;p73">
              <a:extLst>
                <a:ext uri="{FF2B5EF4-FFF2-40B4-BE49-F238E27FC236}">
                  <a16:creationId xmlns:a16="http://schemas.microsoft.com/office/drawing/2014/main" id="{766F98B0-B836-436E-8414-6D233DC69378}"/>
                </a:ext>
              </a:extLst>
            </p:cNvPr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440;p73">
              <a:extLst>
                <a:ext uri="{FF2B5EF4-FFF2-40B4-BE49-F238E27FC236}">
                  <a16:creationId xmlns:a16="http://schemas.microsoft.com/office/drawing/2014/main" id="{75E01377-13F0-44EA-B68D-E5FEB6772055}"/>
                </a:ext>
              </a:extLst>
            </p:cNvPr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441;p73">
              <a:extLst>
                <a:ext uri="{FF2B5EF4-FFF2-40B4-BE49-F238E27FC236}">
                  <a16:creationId xmlns:a16="http://schemas.microsoft.com/office/drawing/2014/main" id="{0B1A1DED-2100-4205-8574-0FBDB2C1835C}"/>
                </a:ext>
              </a:extLst>
            </p:cNvPr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442;p73">
              <a:extLst>
                <a:ext uri="{FF2B5EF4-FFF2-40B4-BE49-F238E27FC236}">
                  <a16:creationId xmlns:a16="http://schemas.microsoft.com/office/drawing/2014/main" id="{BC723B31-BD37-48A0-B1F6-04541634D3E8}"/>
                </a:ext>
              </a:extLst>
            </p:cNvPr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443;p73">
              <a:extLst>
                <a:ext uri="{FF2B5EF4-FFF2-40B4-BE49-F238E27FC236}">
                  <a16:creationId xmlns:a16="http://schemas.microsoft.com/office/drawing/2014/main" id="{7DDC8E7C-F559-409A-B5AC-0C2A0C0F8B78}"/>
                </a:ext>
              </a:extLst>
            </p:cNvPr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444;p73">
              <a:extLst>
                <a:ext uri="{FF2B5EF4-FFF2-40B4-BE49-F238E27FC236}">
                  <a16:creationId xmlns:a16="http://schemas.microsoft.com/office/drawing/2014/main" id="{7DDCFBCA-AC69-40C9-BECC-AD109FFA30C5}"/>
                </a:ext>
              </a:extLst>
            </p:cNvPr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445;p73">
              <a:extLst>
                <a:ext uri="{FF2B5EF4-FFF2-40B4-BE49-F238E27FC236}">
                  <a16:creationId xmlns:a16="http://schemas.microsoft.com/office/drawing/2014/main" id="{A817F717-D5E5-48FE-8899-27D48869EED9}"/>
                </a:ext>
              </a:extLst>
            </p:cNvPr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446;p73">
              <a:extLst>
                <a:ext uri="{FF2B5EF4-FFF2-40B4-BE49-F238E27FC236}">
                  <a16:creationId xmlns:a16="http://schemas.microsoft.com/office/drawing/2014/main" id="{63BDAA6F-AD48-4A52-9765-64A701C1569C}"/>
                </a:ext>
              </a:extLst>
            </p:cNvPr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447;p73">
              <a:extLst>
                <a:ext uri="{FF2B5EF4-FFF2-40B4-BE49-F238E27FC236}">
                  <a16:creationId xmlns:a16="http://schemas.microsoft.com/office/drawing/2014/main" id="{0579BE7A-70FF-4A38-9962-CDDB2203BDE2}"/>
                </a:ext>
              </a:extLst>
            </p:cNvPr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448;p73">
              <a:extLst>
                <a:ext uri="{FF2B5EF4-FFF2-40B4-BE49-F238E27FC236}">
                  <a16:creationId xmlns:a16="http://schemas.microsoft.com/office/drawing/2014/main" id="{4C2EDFB5-6BF7-4E29-921C-1FC681DB1FDC}"/>
                </a:ext>
              </a:extLst>
            </p:cNvPr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449;p73">
              <a:extLst>
                <a:ext uri="{FF2B5EF4-FFF2-40B4-BE49-F238E27FC236}">
                  <a16:creationId xmlns:a16="http://schemas.microsoft.com/office/drawing/2014/main" id="{E2B74A7A-B94A-496B-A53E-C8C485ECD40D}"/>
                </a:ext>
              </a:extLst>
            </p:cNvPr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450;p73">
              <a:extLst>
                <a:ext uri="{FF2B5EF4-FFF2-40B4-BE49-F238E27FC236}">
                  <a16:creationId xmlns:a16="http://schemas.microsoft.com/office/drawing/2014/main" id="{018E2516-936C-4AC3-A570-96EA827F007B}"/>
                </a:ext>
              </a:extLst>
            </p:cNvPr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451;p73">
              <a:extLst>
                <a:ext uri="{FF2B5EF4-FFF2-40B4-BE49-F238E27FC236}">
                  <a16:creationId xmlns:a16="http://schemas.microsoft.com/office/drawing/2014/main" id="{6409092B-B71E-4DB1-811D-92B62704C9C7}"/>
                </a:ext>
              </a:extLst>
            </p:cNvPr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452;p73">
              <a:extLst>
                <a:ext uri="{FF2B5EF4-FFF2-40B4-BE49-F238E27FC236}">
                  <a16:creationId xmlns:a16="http://schemas.microsoft.com/office/drawing/2014/main" id="{228639C3-AF66-4E60-B488-AF8295777C7A}"/>
                </a:ext>
              </a:extLst>
            </p:cNvPr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453;p73">
              <a:extLst>
                <a:ext uri="{FF2B5EF4-FFF2-40B4-BE49-F238E27FC236}">
                  <a16:creationId xmlns:a16="http://schemas.microsoft.com/office/drawing/2014/main" id="{E2A7876A-36BC-4EB0-B514-491C7D1E57B7}"/>
                </a:ext>
              </a:extLst>
            </p:cNvPr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454;p73">
              <a:extLst>
                <a:ext uri="{FF2B5EF4-FFF2-40B4-BE49-F238E27FC236}">
                  <a16:creationId xmlns:a16="http://schemas.microsoft.com/office/drawing/2014/main" id="{69265FD1-2171-4CD3-AA1D-9E9D5CB449AC}"/>
                </a:ext>
              </a:extLst>
            </p:cNvPr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455;p73">
              <a:extLst>
                <a:ext uri="{FF2B5EF4-FFF2-40B4-BE49-F238E27FC236}">
                  <a16:creationId xmlns:a16="http://schemas.microsoft.com/office/drawing/2014/main" id="{8F7CB74A-170D-445B-AEE8-205D3DF76FE1}"/>
                </a:ext>
              </a:extLst>
            </p:cNvPr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456;p73">
              <a:extLst>
                <a:ext uri="{FF2B5EF4-FFF2-40B4-BE49-F238E27FC236}">
                  <a16:creationId xmlns:a16="http://schemas.microsoft.com/office/drawing/2014/main" id="{0F121994-AEA8-498E-9356-C777BEE8023B}"/>
                </a:ext>
              </a:extLst>
            </p:cNvPr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457;p73">
              <a:extLst>
                <a:ext uri="{FF2B5EF4-FFF2-40B4-BE49-F238E27FC236}">
                  <a16:creationId xmlns:a16="http://schemas.microsoft.com/office/drawing/2014/main" id="{9E22FE9E-D75A-45BD-BF78-821E9520D127}"/>
                </a:ext>
              </a:extLst>
            </p:cNvPr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458;p73">
              <a:extLst>
                <a:ext uri="{FF2B5EF4-FFF2-40B4-BE49-F238E27FC236}">
                  <a16:creationId xmlns:a16="http://schemas.microsoft.com/office/drawing/2014/main" id="{E74B1F02-C1CE-43B9-B3D1-5B5AC6A6046F}"/>
                </a:ext>
              </a:extLst>
            </p:cNvPr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459;p73">
              <a:extLst>
                <a:ext uri="{FF2B5EF4-FFF2-40B4-BE49-F238E27FC236}">
                  <a16:creationId xmlns:a16="http://schemas.microsoft.com/office/drawing/2014/main" id="{918EAC94-7325-4FEF-B568-230281C81E7A}"/>
                </a:ext>
              </a:extLst>
            </p:cNvPr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460;p73">
              <a:extLst>
                <a:ext uri="{FF2B5EF4-FFF2-40B4-BE49-F238E27FC236}">
                  <a16:creationId xmlns:a16="http://schemas.microsoft.com/office/drawing/2014/main" id="{A050226C-9213-46C2-86E5-1A383906CF27}"/>
                </a:ext>
              </a:extLst>
            </p:cNvPr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461;p73">
              <a:extLst>
                <a:ext uri="{FF2B5EF4-FFF2-40B4-BE49-F238E27FC236}">
                  <a16:creationId xmlns:a16="http://schemas.microsoft.com/office/drawing/2014/main" id="{76E4584E-CF4B-4916-92C4-1DF89BA396A4}"/>
                </a:ext>
              </a:extLst>
            </p:cNvPr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462;p73">
              <a:extLst>
                <a:ext uri="{FF2B5EF4-FFF2-40B4-BE49-F238E27FC236}">
                  <a16:creationId xmlns:a16="http://schemas.microsoft.com/office/drawing/2014/main" id="{4908D291-35F3-4D72-8E48-24853FD5621A}"/>
                </a:ext>
              </a:extLst>
            </p:cNvPr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463;p73">
              <a:extLst>
                <a:ext uri="{FF2B5EF4-FFF2-40B4-BE49-F238E27FC236}">
                  <a16:creationId xmlns:a16="http://schemas.microsoft.com/office/drawing/2014/main" id="{6BBE8A5B-25B7-4C26-9D74-5125AE26200F}"/>
                </a:ext>
              </a:extLst>
            </p:cNvPr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464;p73">
              <a:extLst>
                <a:ext uri="{FF2B5EF4-FFF2-40B4-BE49-F238E27FC236}">
                  <a16:creationId xmlns:a16="http://schemas.microsoft.com/office/drawing/2014/main" id="{0C43F08E-490C-4148-BA95-96E4D9FC1362}"/>
                </a:ext>
              </a:extLst>
            </p:cNvPr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465;p73">
              <a:extLst>
                <a:ext uri="{FF2B5EF4-FFF2-40B4-BE49-F238E27FC236}">
                  <a16:creationId xmlns:a16="http://schemas.microsoft.com/office/drawing/2014/main" id="{F6401022-F45A-4631-8F2A-5BAEF3022616}"/>
                </a:ext>
              </a:extLst>
            </p:cNvPr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466;p73">
              <a:extLst>
                <a:ext uri="{FF2B5EF4-FFF2-40B4-BE49-F238E27FC236}">
                  <a16:creationId xmlns:a16="http://schemas.microsoft.com/office/drawing/2014/main" id="{2D99B1D4-291E-4F83-96CA-C93E23C877AD}"/>
                </a:ext>
              </a:extLst>
            </p:cNvPr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467;p73">
              <a:extLst>
                <a:ext uri="{FF2B5EF4-FFF2-40B4-BE49-F238E27FC236}">
                  <a16:creationId xmlns:a16="http://schemas.microsoft.com/office/drawing/2014/main" id="{46A998AE-F7F2-4320-AF4B-820BCDF1DF64}"/>
                </a:ext>
              </a:extLst>
            </p:cNvPr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468;p73">
              <a:extLst>
                <a:ext uri="{FF2B5EF4-FFF2-40B4-BE49-F238E27FC236}">
                  <a16:creationId xmlns:a16="http://schemas.microsoft.com/office/drawing/2014/main" id="{38D8955E-2853-43A6-AFD7-9737D37AB595}"/>
                </a:ext>
              </a:extLst>
            </p:cNvPr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469;p73">
              <a:extLst>
                <a:ext uri="{FF2B5EF4-FFF2-40B4-BE49-F238E27FC236}">
                  <a16:creationId xmlns:a16="http://schemas.microsoft.com/office/drawing/2014/main" id="{4C06D6E8-90C8-4958-8F23-09EE2C62E5A0}"/>
                </a:ext>
              </a:extLst>
            </p:cNvPr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470;p73">
              <a:extLst>
                <a:ext uri="{FF2B5EF4-FFF2-40B4-BE49-F238E27FC236}">
                  <a16:creationId xmlns:a16="http://schemas.microsoft.com/office/drawing/2014/main" id="{EA466097-C63B-41FB-BF83-1069842305CC}"/>
                </a:ext>
              </a:extLst>
            </p:cNvPr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471;p73">
              <a:extLst>
                <a:ext uri="{FF2B5EF4-FFF2-40B4-BE49-F238E27FC236}">
                  <a16:creationId xmlns:a16="http://schemas.microsoft.com/office/drawing/2014/main" id="{65C9E1A2-CD60-4FFA-8497-E6E7C32AA931}"/>
                </a:ext>
              </a:extLst>
            </p:cNvPr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472;p73">
              <a:extLst>
                <a:ext uri="{FF2B5EF4-FFF2-40B4-BE49-F238E27FC236}">
                  <a16:creationId xmlns:a16="http://schemas.microsoft.com/office/drawing/2014/main" id="{BEB7D534-46EE-47D5-B10B-DFFCC56C5953}"/>
                </a:ext>
              </a:extLst>
            </p:cNvPr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473;p73">
              <a:extLst>
                <a:ext uri="{FF2B5EF4-FFF2-40B4-BE49-F238E27FC236}">
                  <a16:creationId xmlns:a16="http://schemas.microsoft.com/office/drawing/2014/main" id="{B81F4909-912E-4692-A025-78017B813E0B}"/>
                </a:ext>
              </a:extLst>
            </p:cNvPr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474;p73">
              <a:extLst>
                <a:ext uri="{FF2B5EF4-FFF2-40B4-BE49-F238E27FC236}">
                  <a16:creationId xmlns:a16="http://schemas.microsoft.com/office/drawing/2014/main" id="{441BC3E8-2BE4-463E-A5EF-8C05776E3CF9}"/>
                </a:ext>
              </a:extLst>
            </p:cNvPr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475;p73">
              <a:extLst>
                <a:ext uri="{FF2B5EF4-FFF2-40B4-BE49-F238E27FC236}">
                  <a16:creationId xmlns:a16="http://schemas.microsoft.com/office/drawing/2014/main" id="{BA8A0F22-CB15-4734-B494-709D774382E6}"/>
                </a:ext>
              </a:extLst>
            </p:cNvPr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476;p73">
              <a:extLst>
                <a:ext uri="{FF2B5EF4-FFF2-40B4-BE49-F238E27FC236}">
                  <a16:creationId xmlns:a16="http://schemas.microsoft.com/office/drawing/2014/main" id="{7953DDB8-06DA-4F99-A661-81EF65A67E45}"/>
                </a:ext>
              </a:extLst>
            </p:cNvPr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477;p73">
              <a:extLst>
                <a:ext uri="{FF2B5EF4-FFF2-40B4-BE49-F238E27FC236}">
                  <a16:creationId xmlns:a16="http://schemas.microsoft.com/office/drawing/2014/main" id="{FD16BA3B-B425-4ACD-A1D8-BE5FEBC20AC5}"/>
                </a:ext>
              </a:extLst>
            </p:cNvPr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478;p73">
              <a:extLst>
                <a:ext uri="{FF2B5EF4-FFF2-40B4-BE49-F238E27FC236}">
                  <a16:creationId xmlns:a16="http://schemas.microsoft.com/office/drawing/2014/main" id="{A7A0F860-7A82-4F75-8FC3-BF9763C0D948}"/>
                </a:ext>
              </a:extLst>
            </p:cNvPr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479;p73">
              <a:extLst>
                <a:ext uri="{FF2B5EF4-FFF2-40B4-BE49-F238E27FC236}">
                  <a16:creationId xmlns:a16="http://schemas.microsoft.com/office/drawing/2014/main" id="{43D64504-D839-4E5B-AB37-D0B044035842}"/>
                </a:ext>
              </a:extLst>
            </p:cNvPr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480;p73">
              <a:extLst>
                <a:ext uri="{FF2B5EF4-FFF2-40B4-BE49-F238E27FC236}">
                  <a16:creationId xmlns:a16="http://schemas.microsoft.com/office/drawing/2014/main" id="{31C2AD06-0284-49AE-9763-0A37425E8DC8}"/>
                </a:ext>
              </a:extLst>
            </p:cNvPr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481;p73">
              <a:extLst>
                <a:ext uri="{FF2B5EF4-FFF2-40B4-BE49-F238E27FC236}">
                  <a16:creationId xmlns:a16="http://schemas.microsoft.com/office/drawing/2014/main" id="{517915D1-7AE9-470C-AF0A-23CEA7F20CC6}"/>
                </a:ext>
              </a:extLst>
            </p:cNvPr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482;p73">
              <a:extLst>
                <a:ext uri="{FF2B5EF4-FFF2-40B4-BE49-F238E27FC236}">
                  <a16:creationId xmlns:a16="http://schemas.microsoft.com/office/drawing/2014/main" id="{15564239-8661-4DF4-81A0-285825D0886C}"/>
                </a:ext>
              </a:extLst>
            </p:cNvPr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483;p73">
              <a:extLst>
                <a:ext uri="{FF2B5EF4-FFF2-40B4-BE49-F238E27FC236}">
                  <a16:creationId xmlns:a16="http://schemas.microsoft.com/office/drawing/2014/main" id="{50A258D6-634F-4984-90E6-60C0AB1A999C}"/>
                </a:ext>
              </a:extLst>
            </p:cNvPr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484;p73">
              <a:extLst>
                <a:ext uri="{FF2B5EF4-FFF2-40B4-BE49-F238E27FC236}">
                  <a16:creationId xmlns:a16="http://schemas.microsoft.com/office/drawing/2014/main" id="{1171F67D-57FD-4D4D-A027-5D794382B54B}"/>
                </a:ext>
              </a:extLst>
            </p:cNvPr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485;p73">
              <a:extLst>
                <a:ext uri="{FF2B5EF4-FFF2-40B4-BE49-F238E27FC236}">
                  <a16:creationId xmlns:a16="http://schemas.microsoft.com/office/drawing/2014/main" id="{C415E6C6-9C3A-4510-942F-EC5072910C2D}"/>
                </a:ext>
              </a:extLst>
            </p:cNvPr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486;p73">
              <a:extLst>
                <a:ext uri="{FF2B5EF4-FFF2-40B4-BE49-F238E27FC236}">
                  <a16:creationId xmlns:a16="http://schemas.microsoft.com/office/drawing/2014/main" id="{0F5EC997-ADC6-4B46-9AEA-C6D31C265DB8}"/>
                </a:ext>
              </a:extLst>
            </p:cNvPr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487;p73">
              <a:extLst>
                <a:ext uri="{FF2B5EF4-FFF2-40B4-BE49-F238E27FC236}">
                  <a16:creationId xmlns:a16="http://schemas.microsoft.com/office/drawing/2014/main" id="{03B870B0-A9AC-4433-97F9-CCC6F876D707}"/>
                </a:ext>
              </a:extLst>
            </p:cNvPr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488;p73">
              <a:extLst>
                <a:ext uri="{FF2B5EF4-FFF2-40B4-BE49-F238E27FC236}">
                  <a16:creationId xmlns:a16="http://schemas.microsoft.com/office/drawing/2014/main" id="{8FB5C98C-1732-4F79-807E-A537DAF8316E}"/>
                </a:ext>
              </a:extLst>
            </p:cNvPr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489;p73">
              <a:extLst>
                <a:ext uri="{FF2B5EF4-FFF2-40B4-BE49-F238E27FC236}">
                  <a16:creationId xmlns:a16="http://schemas.microsoft.com/office/drawing/2014/main" id="{819ADA27-055E-4249-8FEB-81137FB97D83}"/>
                </a:ext>
              </a:extLst>
            </p:cNvPr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490;p73">
              <a:extLst>
                <a:ext uri="{FF2B5EF4-FFF2-40B4-BE49-F238E27FC236}">
                  <a16:creationId xmlns:a16="http://schemas.microsoft.com/office/drawing/2014/main" id="{8B4FA65B-D0F1-4F52-802C-1A32D95C2A46}"/>
                </a:ext>
              </a:extLst>
            </p:cNvPr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491;p73">
              <a:extLst>
                <a:ext uri="{FF2B5EF4-FFF2-40B4-BE49-F238E27FC236}">
                  <a16:creationId xmlns:a16="http://schemas.microsoft.com/office/drawing/2014/main" id="{E27A4B6E-2B7A-4492-A7A2-78DB25947005}"/>
                </a:ext>
              </a:extLst>
            </p:cNvPr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492;p73">
              <a:extLst>
                <a:ext uri="{FF2B5EF4-FFF2-40B4-BE49-F238E27FC236}">
                  <a16:creationId xmlns:a16="http://schemas.microsoft.com/office/drawing/2014/main" id="{82DC6DE0-D6AD-4EEA-9C4A-31E63BD066E5}"/>
                </a:ext>
              </a:extLst>
            </p:cNvPr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493;p73">
              <a:extLst>
                <a:ext uri="{FF2B5EF4-FFF2-40B4-BE49-F238E27FC236}">
                  <a16:creationId xmlns:a16="http://schemas.microsoft.com/office/drawing/2014/main" id="{C6E98C03-7242-4A38-AD20-A818EEBBFAB7}"/>
                </a:ext>
              </a:extLst>
            </p:cNvPr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494;p73">
              <a:extLst>
                <a:ext uri="{FF2B5EF4-FFF2-40B4-BE49-F238E27FC236}">
                  <a16:creationId xmlns:a16="http://schemas.microsoft.com/office/drawing/2014/main" id="{56F85DE5-5754-4DC4-AA23-3D013C0B8392}"/>
                </a:ext>
              </a:extLst>
            </p:cNvPr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495;p73">
              <a:extLst>
                <a:ext uri="{FF2B5EF4-FFF2-40B4-BE49-F238E27FC236}">
                  <a16:creationId xmlns:a16="http://schemas.microsoft.com/office/drawing/2014/main" id="{8EEFFBE2-1A89-43B6-931D-5448DA2C4B19}"/>
                </a:ext>
              </a:extLst>
            </p:cNvPr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496;p73">
              <a:extLst>
                <a:ext uri="{FF2B5EF4-FFF2-40B4-BE49-F238E27FC236}">
                  <a16:creationId xmlns:a16="http://schemas.microsoft.com/office/drawing/2014/main" id="{0F3F761A-3BCC-4CD4-A2BC-5DDDA60E085E}"/>
                </a:ext>
              </a:extLst>
            </p:cNvPr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497;p73">
              <a:extLst>
                <a:ext uri="{FF2B5EF4-FFF2-40B4-BE49-F238E27FC236}">
                  <a16:creationId xmlns:a16="http://schemas.microsoft.com/office/drawing/2014/main" id="{E7FF94BB-2FF6-4499-B90F-A70994D93FE6}"/>
                </a:ext>
              </a:extLst>
            </p:cNvPr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498;p73">
              <a:extLst>
                <a:ext uri="{FF2B5EF4-FFF2-40B4-BE49-F238E27FC236}">
                  <a16:creationId xmlns:a16="http://schemas.microsoft.com/office/drawing/2014/main" id="{B66B5672-33BD-4CF1-8DFB-7682725A7134}"/>
                </a:ext>
              </a:extLst>
            </p:cNvPr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499;p73">
              <a:extLst>
                <a:ext uri="{FF2B5EF4-FFF2-40B4-BE49-F238E27FC236}">
                  <a16:creationId xmlns:a16="http://schemas.microsoft.com/office/drawing/2014/main" id="{6BD05D62-6289-4478-83D6-18EDAC1464E4}"/>
                </a:ext>
              </a:extLst>
            </p:cNvPr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00;p73">
              <a:extLst>
                <a:ext uri="{FF2B5EF4-FFF2-40B4-BE49-F238E27FC236}">
                  <a16:creationId xmlns:a16="http://schemas.microsoft.com/office/drawing/2014/main" id="{CE757D2A-30E2-415F-8802-B1E020D55D32}"/>
                </a:ext>
              </a:extLst>
            </p:cNvPr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01;p73">
              <a:extLst>
                <a:ext uri="{FF2B5EF4-FFF2-40B4-BE49-F238E27FC236}">
                  <a16:creationId xmlns:a16="http://schemas.microsoft.com/office/drawing/2014/main" id="{68F21129-68EA-4826-8423-30A79A26B076}"/>
                </a:ext>
              </a:extLst>
            </p:cNvPr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02;p73">
              <a:extLst>
                <a:ext uri="{FF2B5EF4-FFF2-40B4-BE49-F238E27FC236}">
                  <a16:creationId xmlns:a16="http://schemas.microsoft.com/office/drawing/2014/main" id="{A62336F1-E2C4-44E7-9E08-1D2FB703D39B}"/>
                </a:ext>
              </a:extLst>
            </p:cNvPr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03;p73">
              <a:extLst>
                <a:ext uri="{FF2B5EF4-FFF2-40B4-BE49-F238E27FC236}">
                  <a16:creationId xmlns:a16="http://schemas.microsoft.com/office/drawing/2014/main" id="{4DDD6AB7-21A4-4F55-9512-6A1BC4820184}"/>
                </a:ext>
              </a:extLst>
            </p:cNvPr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04;p73">
              <a:extLst>
                <a:ext uri="{FF2B5EF4-FFF2-40B4-BE49-F238E27FC236}">
                  <a16:creationId xmlns:a16="http://schemas.microsoft.com/office/drawing/2014/main" id="{A3379A3F-DAC1-4FD4-9266-C22534B5A38B}"/>
                </a:ext>
              </a:extLst>
            </p:cNvPr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05;p73">
              <a:extLst>
                <a:ext uri="{FF2B5EF4-FFF2-40B4-BE49-F238E27FC236}">
                  <a16:creationId xmlns:a16="http://schemas.microsoft.com/office/drawing/2014/main" id="{09FC5D35-106B-4CFC-BBB3-6F54848FB906}"/>
                </a:ext>
              </a:extLst>
            </p:cNvPr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06;p73">
              <a:extLst>
                <a:ext uri="{FF2B5EF4-FFF2-40B4-BE49-F238E27FC236}">
                  <a16:creationId xmlns:a16="http://schemas.microsoft.com/office/drawing/2014/main" id="{4C80A187-4BF7-4F45-9156-20DE31D220D5}"/>
                </a:ext>
              </a:extLst>
            </p:cNvPr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07;p73">
              <a:extLst>
                <a:ext uri="{FF2B5EF4-FFF2-40B4-BE49-F238E27FC236}">
                  <a16:creationId xmlns:a16="http://schemas.microsoft.com/office/drawing/2014/main" id="{4621B350-7459-4A24-963C-FC96A776527D}"/>
                </a:ext>
              </a:extLst>
            </p:cNvPr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08;p73">
              <a:extLst>
                <a:ext uri="{FF2B5EF4-FFF2-40B4-BE49-F238E27FC236}">
                  <a16:creationId xmlns:a16="http://schemas.microsoft.com/office/drawing/2014/main" id="{13993666-E1CD-4997-ADAB-40B8B30152B4}"/>
                </a:ext>
              </a:extLst>
            </p:cNvPr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09;p73">
              <a:extLst>
                <a:ext uri="{FF2B5EF4-FFF2-40B4-BE49-F238E27FC236}">
                  <a16:creationId xmlns:a16="http://schemas.microsoft.com/office/drawing/2014/main" id="{D6183635-018B-4384-A4B9-1B65BA4BB3BB}"/>
                </a:ext>
              </a:extLst>
            </p:cNvPr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10;p73">
              <a:extLst>
                <a:ext uri="{FF2B5EF4-FFF2-40B4-BE49-F238E27FC236}">
                  <a16:creationId xmlns:a16="http://schemas.microsoft.com/office/drawing/2014/main" id="{8E2C1A9D-2434-4F5E-B492-C05E44A8CEB5}"/>
                </a:ext>
              </a:extLst>
            </p:cNvPr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11;p73">
              <a:extLst>
                <a:ext uri="{FF2B5EF4-FFF2-40B4-BE49-F238E27FC236}">
                  <a16:creationId xmlns:a16="http://schemas.microsoft.com/office/drawing/2014/main" id="{C5BB7511-56BC-412B-99DF-40B0E603A65F}"/>
                </a:ext>
              </a:extLst>
            </p:cNvPr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12;p73">
              <a:extLst>
                <a:ext uri="{FF2B5EF4-FFF2-40B4-BE49-F238E27FC236}">
                  <a16:creationId xmlns:a16="http://schemas.microsoft.com/office/drawing/2014/main" id="{FB3819D8-A883-4478-9AB6-5A373F6EB798}"/>
                </a:ext>
              </a:extLst>
            </p:cNvPr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13;p73">
              <a:extLst>
                <a:ext uri="{FF2B5EF4-FFF2-40B4-BE49-F238E27FC236}">
                  <a16:creationId xmlns:a16="http://schemas.microsoft.com/office/drawing/2014/main" id="{2AF1CB4C-B446-46D4-BE0D-41A9609619FE}"/>
                </a:ext>
              </a:extLst>
            </p:cNvPr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14;p73">
              <a:extLst>
                <a:ext uri="{FF2B5EF4-FFF2-40B4-BE49-F238E27FC236}">
                  <a16:creationId xmlns:a16="http://schemas.microsoft.com/office/drawing/2014/main" id="{69A86355-D67B-44E0-B52C-3DA83589EA72}"/>
                </a:ext>
              </a:extLst>
            </p:cNvPr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515;p73">
              <a:extLst>
                <a:ext uri="{FF2B5EF4-FFF2-40B4-BE49-F238E27FC236}">
                  <a16:creationId xmlns:a16="http://schemas.microsoft.com/office/drawing/2014/main" id="{66AABB09-26CC-41A5-B357-E0A65AE240C6}"/>
                </a:ext>
              </a:extLst>
            </p:cNvPr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516;p73">
              <a:extLst>
                <a:ext uri="{FF2B5EF4-FFF2-40B4-BE49-F238E27FC236}">
                  <a16:creationId xmlns:a16="http://schemas.microsoft.com/office/drawing/2014/main" id="{6633271E-EF1A-4CE8-AD9B-F18D373DA899}"/>
                </a:ext>
              </a:extLst>
            </p:cNvPr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517;p73">
              <a:extLst>
                <a:ext uri="{FF2B5EF4-FFF2-40B4-BE49-F238E27FC236}">
                  <a16:creationId xmlns:a16="http://schemas.microsoft.com/office/drawing/2014/main" id="{12AC9904-34E8-4CAC-9E74-C1A0616A5B3B}"/>
                </a:ext>
              </a:extLst>
            </p:cNvPr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518;p73">
              <a:extLst>
                <a:ext uri="{FF2B5EF4-FFF2-40B4-BE49-F238E27FC236}">
                  <a16:creationId xmlns:a16="http://schemas.microsoft.com/office/drawing/2014/main" id="{18A0C7BE-0089-4057-A4C6-AE825A5230C0}"/>
                </a:ext>
              </a:extLst>
            </p:cNvPr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519;p73">
              <a:extLst>
                <a:ext uri="{FF2B5EF4-FFF2-40B4-BE49-F238E27FC236}">
                  <a16:creationId xmlns:a16="http://schemas.microsoft.com/office/drawing/2014/main" id="{7FB87C9B-ADE8-45E9-96BD-FEE3198601B2}"/>
                </a:ext>
              </a:extLst>
            </p:cNvPr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520;p73">
              <a:extLst>
                <a:ext uri="{FF2B5EF4-FFF2-40B4-BE49-F238E27FC236}">
                  <a16:creationId xmlns:a16="http://schemas.microsoft.com/office/drawing/2014/main" id="{A0A5FDF9-D5A8-42C9-9983-FF6E0AD2C779}"/>
                </a:ext>
              </a:extLst>
            </p:cNvPr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521;p73">
              <a:extLst>
                <a:ext uri="{FF2B5EF4-FFF2-40B4-BE49-F238E27FC236}">
                  <a16:creationId xmlns:a16="http://schemas.microsoft.com/office/drawing/2014/main" id="{6CDF7CB0-0766-4CB4-BB80-080201DC5C96}"/>
                </a:ext>
              </a:extLst>
            </p:cNvPr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522;p73">
              <a:extLst>
                <a:ext uri="{FF2B5EF4-FFF2-40B4-BE49-F238E27FC236}">
                  <a16:creationId xmlns:a16="http://schemas.microsoft.com/office/drawing/2014/main" id="{89E178C9-934E-4BB5-8770-83021BBBDAB5}"/>
                </a:ext>
              </a:extLst>
            </p:cNvPr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523;p73">
              <a:extLst>
                <a:ext uri="{FF2B5EF4-FFF2-40B4-BE49-F238E27FC236}">
                  <a16:creationId xmlns:a16="http://schemas.microsoft.com/office/drawing/2014/main" id="{E85E5B51-BB79-4B6A-88C0-756C8A062C16}"/>
                </a:ext>
              </a:extLst>
            </p:cNvPr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524;p73">
              <a:extLst>
                <a:ext uri="{FF2B5EF4-FFF2-40B4-BE49-F238E27FC236}">
                  <a16:creationId xmlns:a16="http://schemas.microsoft.com/office/drawing/2014/main" id="{AACB7961-8095-4929-AF20-A0D696E6AAEC}"/>
                </a:ext>
              </a:extLst>
            </p:cNvPr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525;p73">
              <a:extLst>
                <a:ext uri="{FF2B5EF4-FFF2-40B4-BE49-F238E27FC236}">
                  <a16:creationId xmlns:a16="http://schemas.microsoft.com/office/drawing/2014/main" id="{0364B00F-A259-4E0B-A1F2-7B47C28B3B02}"/>
                </a:ext>
              </a:extLst>
            </p:cNvPr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526;p73">
              <a:extLst>
                <a:ext uri="{FF2B5EF4-FFF2-40B4-BE49-F238E27FC236}">
                  <a16:creationId xmlns:a16="http://schemas.microsoft.com/office/drawing/2014/main" id="{EA61C6C9-50FF-49E5-986E-F0241322FD06}"/>
                </a:ext>
              </a:extLst>
            </p:cNvPr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527;p73">
              <a:extLst>
                <a:ext uri="{FF2B5EF4-FFF2-40B4-BE49-F238E27FC236}">
                  <a16:creationId xmlns:a16="http://schemas.microsoft.com/office/drawing/2014/main" id="{466B4D69-597E-4D87-9205-522D6CD07A58}"/>
                </a:ext>
              </a:extLst>
            </p:cNvPr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528;p73">
              <a:extLst>
                <a:ext uri="{FF2B5EF4-FFF2-40B4-BE49-F238E27FC236}">
                  <a16:creationId xmlns:a16="http://schemas.microsoft.com/office/drawing/2014/main" id="{16AE409B-E0CD-4875-970D-0A6D8544AEB3}"/>
                </a:ext>
              </a:extLst>
            </p:cNvPr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529;p73">
              <a:extLst>
                <a:ext uri="{FF2B5EF4-FFF2-40B4-BE49-F238E27FC236}">
                  <a16:creationId xmlns:a16="http://schemas.microsoft.com/office/drawing/2014/main" id="{50086935-8B28-4ED7-8CBC-21B5E0BC5168}"/>
                </a:ext>
              </a:extLst>
            </p:cNvPr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530;p73">
              <a:extLst>
                <a:ext uri="{FF2B5EF4-FFF2-40B4-BE49-F238E27FC236}">
                  <a16:creationId xmlns:a16="http://schemas.microsoft.com/office/drawing/2014/main" id="{CA83795B-C20A-4765-A5BA-87C63BA38885}"/>
                </a:ext>
              </a:extLst>
            </p:cNvPr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531;p73">
              <a:extLst>
                <a:ext uri="{FF2B5EF4-FFF2-40B4-BE49-F238E27FC236}">
                  <a16:creationId xmlns:a16="http://schemas.microsoft.com/office/drawing/2014/main" id="{4325516C-7678-412C-AC28-3404929DBED3}"/>
                </a:ext>
              </a:extLst>
            </p:cNvPr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532;p73">
              <a:extLst>
                <a:ext uri="{FF2B5EF4-FFF2-40B4-BE49-F238E27FC236}">
                  <a16:creationId xmlns:a16="http://schemas.microsoft.com/office/drawing/2014/main" id="{85184CC4-1205-427B-98E6-BC3267532D13}"/>
                </a:ext>
              </a:extLst>
            </p:cNvPr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533;p73">
              <a:extLst>
                <a:ext uri="{FF2B5EF4-FFF2-40B4-BE49-F238E27FC236}">
                  <a16:creationId xmlns:a16="http://schemas.microsoft.com/office/drawing/2014/main" id="{C2AD239D-06BE-4F1E-A483-88401B013413}"/>
                </a:ext>
              </a:extLst>
            </p:cNvPr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34;p73">
              <a:extLst>
                <a:ext uri="{FF2B5EF4-FFF2-40B4-BE49-F238E27FC236}">
                  <a16:creationId xmlns:a16="http://schemas.microsoft.com/office/drawing/2014/main" id="{937932AD-75E4-43DA-B36C-6ACA98DDF90D}"/>
                </a:ext>
              </a:extLst>
            </p:cNvPr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35;p73">
              <a:extLst>
                <a:ext uri="{FF2B5EF4-FFF2-40B4-BE49-F238E27FC236}">
                  <a16:creationId xmlns:a16="http://schemas.microsoft.com/office/drawing/2014/main" id="{C7EEB9C0-EF86-4E34-A508-72431B9198CE}"/>
                </a:ext>
              </a:extLst>
            </p:cNvPr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36;p73">
              <a:extLst>
                <a:ext uri="{FF2B5EF4-FFF2-40B4-BE49-F238E27FC236}">
                  <a16:creationId xmlns:a16="http://schemas.microsoft.com/office/drawing/2014/main" id="{A172949D-5BAF-42FA-848C-B1678F94F749}"/>
                </a:ext>
              </a:extLst>
            </p:cNvPr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7;p73">
              <a:extLst>
                <a:ext uri="{FF2B5EF4-FFF2-40B4-BE49-F238E27FC236}">
                  <a16:creationId xmlns:a16="http://schemas.microsoft.com/office/drawing/2014/main" id="{FF42E967-F0EB-4536-BA3C-2E691369AADE}"/>
                </a:ext>
              </a:extLst>
            </p:cNvPr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38;p73">
              <a:extLst>
                <a:ext uri="{FF2B5EF4-FFF2-40B4-BE49-F238E27FC236}">
                  <a16:creationId xmlns:a16="http://schemas.microsoft.com/office/drawing/2014/main" id="{0756F64F-C6B5-41AF-96AE-747DAD499E1C}"/>
                </a:ext>
              </a:extLst>
            </p:cNvPr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39;p73">
              <a:extLst>
                <a:ext uri="{FF2B5EF4-FFF2-40B4-BE49-F238E27FC236}">
                  <a16:creationId xmlns:a16="http://schemas.microsoft.com/office/drawing/2014/main" id="{64AA4E64-FE89-4F6D-BFCC-0E7961D31553}"/>
                </a:ext>
              </a:extLst>
            </p:cNvPr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40;p73">
              <a:extLst>
                <a:ext uri="{FF2B5EF4-FFF2-40B4-BE49-F238E27FC236}">
                  <a16:creationId xmlns:a16="http://schemas.microsoft.com/office/drawing/2014/main" id="{E17A73E3-E36A-4E10-BAE8-F2B295640C50}"/>
                </a:ext>
              </a:extLst>
            </p:cNvPr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41;p73">
              <a:extLst>
                <a:ext uri="{FF2B5EF4-FFF2-40B4-BE49-F238E27FC236}">
                  <a16:creationId xmlns:a16="http://schemas.microsoft.com/office/drawing/2014/main" id="{0C221876-FCE4-4DA9-97CF-45B49753390B}"/>
                </a:ext>
              </a:extLst>
            </p:cNvPr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42;p73">
              <a:extLst>
                <a:ext uri="{FF2B5EF4-FFF2-40B4-BE49-F238E27FC236}">
                  <a16:creationId xmlns:a16="http://schemas.microsoft.com/office/drawing/2014/main" id="{8E10D025-A50E-47D5-AEF8-258850FF42AF}"/>
                </a:ext>
              </a:extLst>
            </p:cNvPr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43;p73">
              <a:extLst>
                <a:ext uri="{FF2B5EF4-FFF2-40B4-BE49-F238E27FC236}">
                  <a16:creationId xmlns:a16="http://schemas.microsoft.com/office/drawing/2014/main" id="{C44F4E03-C3FC-4C14-99E3-529B42F56C98}"/>
                </a:ext>
              </a:extLst>
            </p:cNvPr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544;p73">
              <a:extLst>
                <a:ext uri="{FF2B5EF4-FFF2-40B4-BE49-F238E27FC236}">
                  <a16:creationId xmlns:a16="http://schemas.microsoft.com/office/drawing/2014/main" id="{5FC99C10-C96F-42AD-B0DC-5311C07E297E}"/>
                </a:ext>
              </a:extLst>
            </p:cNvPr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545;p73">
              <a:extLst>
                <a:ext uri="{FF2B5EF4-FFF2-40B4-BE49-F238E27FC236}">
                  <a16:creationId xmlns:a16="http://schemas.microsoft.com/office/drawing/2014/main" id="{AC397FCD-7DD1-40EA-9C96-396CE4678AFD}"/>
                </a:ext>
              </a:extLst>
            </p:cNvPr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546;p73">
              <a:extLst>
                <a:ext uri="{FF2B5EF4-FFF2-40B4-BE49-F238E27FC236}">
                  <a16:creationId xmlns:a16="http://schemas.microsoft.com/office/drawing/2014/main" id="{5D250AB7-856F-4E11-8FE4-C19DA54D083D}"/>
                </a:ext>
              </a:extLst>
            </p:cNvPr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547;p73">
              <a:extLst>
                <a:ext uri="{FF2B5EF4-FFF2-40B4-BE49-F238E27FC236}">
                  <a16:creationId xmlns:a16="http://schemas.microsoft.com/office/drawing/2014/main" id="{3ECDB34E-F210-4019-AF47-19960F0A7C34}"/>
                </a:ext>
              </a:extLst>
            </p:cNvPr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548;p73">
              <a:extLst>
                <a:ext uri="{FF2B5EF4-FFF2-40B4-BE49-F238E27FC236}">
                  <a16:creationId xmlns:a16="http://schemas.microsoft.com/office/drawing/2014/main" id="{1E6EA6A8-F925-4A47-B0A9-EC49E521D9D0}"/>
                </a:ext>
              </a:extLst>
            </p:cNvPr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549;p73">
              <a:extLst>
                <a:ext uri="{FF2B5EF4-FFF2-40B4-BE49-F238E27FC236}">
                  <a16:creationId xmlns:a16="http://schemas.microsoft.com/office/drawing/2014/main" id="{F7293A28-9ACD-416D-BC45-D7F0727C6773}"/>
                </a:ext>
              </a:extLst>
            </p:cNvPr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550;p73">
              <a:extLst>
                <a:ext uri="{FF2B5EF4-FFF2-40B4-BE49-F238E27FC236}">
                  <a16:creationId xmlns:a16="http://schemas.microsoft.com/office/drawing/2014/main" id="{412F95B6-2958-4F62-A583-A7031B25745C}"/>
                </a:ext>
              </a:extLst>
            </p:cNvPr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551;p73">
              <a:extLst>
                <a:ext uri="{FF2B5EF4-FFF2-40B4-BE49-F238E27FC236}">
                  <a16:creationId xmlns:a16="http://schemas.microsoft.com/office/drawing/2014/main" id="{5A14A0DE-551A-45A8-92AB-F898469FAC1C}"/>
                </a:ext>
              </a:extLst>
            </p:cNvPr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552;p73">
              <a:extLst>
                <a:ext uri="{FF2B5EF4-FFF2-40B4-BE49-F238E27FC236}">
                  <a16:creationId xmlns:a16="http://schemas.microsoft.com/office/drawing/2014/main" id="{58A4E237-1C8C-4B79-B634-3740E29502F6}"/>
                </a:ext>
              </a:extLst>
            </p:cNvPr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553;p73">
              <a:extLst>
                <a:ext uri="{FF2B5EF4-FFF2-40B4-BE49-F238E27FC236}">
                  <a16:creationId xmlns:a16="http://schemas.microsoft.com/office/drawing/2014/main" id="{B5D62634-9108-42DC-A5C8-C06366533D16}"/>
                </a:ext>
              </a:extLst>
            </p:cNvPr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554;p73">
              <a:extLst>
                <a:ext uri="{FF2B5EF4-FFF2-40B4-BE49-F238E27FC236}">
                  <a16:creationId xmlns:a16="http://schemas.microsoft.com/office/drawing/2014/main" id="{12453ADB-2ACD-496A-9E67-2D7C93EB84CB}"/>
                </a:ext>
              </a:extLst>
            </p:cNvPr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555;p73">
              <a:extLst>
                <a:ext uri="{FF2B5EF4-FFF2-40B4-BE49-F238E27FC236}">
                  <a16:creationId xmlns:a16="http://schemas.microsoft.com/office/drawing/2014/main" id="{8DFBCA43-A4F2-426C-8A54-107BBED0ACBE}"/>
                </a:ext>
              </a:extLst>
            </p:cNvPr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556;p73">
              <a:extLst>
                <a:ext uri="{FF2B5EF4-FFF2-40B4-BE49-F238E27FC236}">
                  <a16:creationId xmlns:a16="http://schemas.microsoft.com/office/drawing/2014/main" id="{92BAC1D3-2C77-4BE9-9BA4-B71C664C7ADD}"/>
                </a:ext>
              </a:extLst>
            </p:cNvPr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557;p73">
              <a:extLst>
                <a:ext uri="{FF2B5EF4-FFF2-40B4-BE49-F238E27FC236}">
                  <a16:creationId xmlns:a16="http://schemas.microsoft.com/office/drawing/2014/main" id="{FBEBA607-6170-48BF-A25F-09C29F15C7A4}"/>
                </a:ext>
              </a:extLst>
            </p:cNvPr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558;p73">
              <a:extLst>
                <a:ext uri="{FF2B5EF4-FFF2-40B4-BE49-F238E27FC236}">
                  <a16:creationId xmlns:a16="http://schemas.microsoft.com/office/drawing/2014/main" id="{4CAA0C91-48FF-4933-96FD-014F18BC0466}"/>
                </a:ext>
              </a:extLst>
            </p:cNvPr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559;p73">
              <a:extLst>
                <a:ext uri="{FF2B5EF4-FFF2-40B4-BE49-F238E27FC236}">
                  <a16:creationId xmlns:a16="http://schemas.microsoft.com/office/drawing/2014/main" id="{60531177-EACB-4B1D-AC30-BCB87D4D733B}"/>
                </a:ext>
              </a:extLst>
            </p:cNvPr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560;p73">
              <a:extLst>
                <a:ext uri="{FF2B5EF4-FFF2-40B4-BE49-F238E27FC236}">
                  <a16:creationId xmlns:a16="http://schemas.microsoft.com/office/drawing/2014/main" id="{7AEA32FC-6BC4-4A0D-B67A-24322A3703AB}"/>
                </a:ext>
              </a:extLst>
            </p:cNvPr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561;p73">
              <a:extLst>
                <a:ext uri="{FF2B5EF4-FFF2-40B4-BE49-F238E27FC236}">
                  <a16:creationId xmlns:a16="http://schemas.microsoft.com/office/drawing/2014/main" id="{1F79E617-69CB-4F05-83DC-3D61F90C3996}"/>
                </a:ext>
              </a:extLst>
            </p:cNvPr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562;p73">
              <a:extLst>
                <a:ext uri="{FF2B5EF4-FFF2-40B4-BE49-F238E27FC236}">
                  <a16:creationId xmlns:a16="http://schemas.microsoft.com/office/drawing/2014/main" id="{88CB4AD9-8BB3-4B7A-81AA-2690665C47D2}"/>
                </a:ext>
              </a:extLst>
            </p:cNvPr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563;p73">
              <a:extLst>
                <a:ext uri="{FF2B5EF4-FFF2-40B4-BE49-F238E27FC236}">
                  <a16:creationId xmlns:a16="http://schemas.microsoft.com/office/drawing/2014/main" id="{CC8CB625-22DD-475D-A466-D718EBCF948A}"/>
                </a:ext>
              </a:extLst>
            </p:cNvPr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564;p73">
              <a:extLst>
                <a:ext uri="{FF2B5EF4-FFF2-40B4-BE49-F238E27FC236}">
                  <a16:creationId xmlns:a16="http://schemas.microsoft.com/office/drawing/2014/main" id="{9DD73681-77F9-469B-8550-C3BC0C002E6C}"/>
                </a:ext>
              </a:extLst>
            </p:cNvPr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565;p73">
              <a:extLst>
                <a:ext uri="{FF2B5EF4-FFF2-40B4-BE49-F238E27FC236}">
                  <a16:creationId xmlns:a16="http://schemas.microsoft.com/office/drawing/2014/main" id="{84CD5D25-AFEB-4FB2-BC46-ED6AE5B3F2F3}"/>
                </a:ext>
              </a:extLst>
            </p:cNvPr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566;p73">
              <a:extLst>
                <a:ext uri="{FF2B5EF4-FFF2-40B4-BE49-F238E27FC236}">
                  <a16:creationId xmlns:a16="http://schemas.microsoft.com/office/drawing/2014/main" id="{DB66CC4C-055D-4F6A-BB96-1BAE106D890A}"/>
                </a:ext>
              </a:extLst>
            </p:cNvPr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567;p73">
              <a:extLst>
                <a:ext uri="{FF2B5EF4-FFF2-40B4-BE49-F238E27FC236}">
                  <a16:creationId xmlns:a16="http://schemas.microsoft.com/office/drawing/2014/main" id="{BFC572FB-590F-48D7-8612-6C26055D30EC}"/>
                </a:ext>
              </a:extLst>
            </p:cNvPr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568;p73">
              <a:extLst>
                <a:ext uri="{FF2B5EF4-FFF2-40B4-BE49-F238E27FC236}">
                  <a16:creationId xmlns:a16="http://schemas.microsoft.com/office/drawing/2014/main" id="{F07EC74F-2F1E-46FF-8E77-D46454D72CB0}"/>
                </a:ext>
              </a:extLst>
            </p:cNvPr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569;p73">
              <a:extLst>
                <a:ext uri="{FF2B5EF4-FFF2-40B4-BE49-F238E27FC236}">
                  <a16:creationId xmlns:a16="http://schemas.microsoft.com/office/drawing/2014/main" id="{BB6F294C-BC03-45AC-95B4-C1C5B85CD590}"/>
                </a:ext>
              </a:extLst>
            </p:cNvPr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570;p73">
              <a:extLst>
                <a:ext uri="{FF2B5EF4-FFF2-40B4-BE49-F238E27FC236}">
                  <a16:creationId xmlns:a16="http://schemas.microsoft.com/office/drawing/2014/main" id="{B12CAC72-0143-420D-B86B-045316F9D860}"/>
                </a:ext>
              </a:extLst>
            </p:cNvPr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571;p73">
              <a:extLst>
                <a:ext uri="{FF2B5EF4-FFF2-40B4-BE49-F238E27FC236}">
                  <a16:creationId xmlns:a16="http://schemas.microsoft.com/office/drawing/2014/main" id="{066BEA06-B498-4061-BFFF-6A48F23B1BBC}"/>
                </a:ext>
              </a:extLst>
            </p:cNvPr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572;p73">
              <a:extLst>
                <a:ext uri="{FF2B5EF4-FFF2-40B4-BE49-F238E27FC236}">
                  <a16:creationId xmlns:a16="http://schemas.microsoft.com/office/drawing/2014/main" id="{F45A317C-D443-4823-9A59-0C824FE36275}"/>
                </a:ext>
              </a:extLst>
            </p:cNvPr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573;p73">
              <a:extLst>
                <a:ext uri="{FF2B5EF4-FFF2-40B4-BE49-F238E27FC236}">
                  <a16:creationId xmlns:a16="http://schemas.microsoft.com/office/drawing/2014/main" id="{B1123791-BBFB-4C88-8D7B-06BB5E6742E3}"/>
                </a:ext>
              </a:extLst>
            </p:cNvPr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574;p73">
              <a:extLst>
                <a:ext uri="{FF2B5EF4-FFF2-40B4-BE49-F238E27FC236}">
                  <a16:creationId xmlns:a16="http://schemas.microsoft.com/office/drawing/2014/main" id="{9B39F625-B648-4C7A-9CFA-5D1D99F4033B}"/>
                </a:ext>
              </a:extLst>
            </p:cNvPr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575;p73">
              <a:extLst>
                <a:ext uri="{FF2B5EF4-FFF2-40B4-BE49-F238E27FC236}">
                  <a16:creationId xmlns:a16="http://schemas.microsoft.com/office/drawing/2014/main" id="{12C8ADFB-3A22-4E0E-9364-FD4CE0CF5F36}"/>
                </a:ext>
              </a:extLst>
            </p:cNvPr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576;p73">
              <a:extLst>
                <a:ext uri="{FF2B5EF4-FFF2-40B4-BE49-F238E27FC236}">
                  <a16:creationId xmlns:a16="http://schemas.microsoft.com/office/drawing/2014/main" id="{6A9315EB-7CEB-4A71-ABE0-E32E847C9D3D}"/>
                </a:ext>
              </a:extLst>
            </p:cNvPr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577;p73">
              <a:extLst>
                <a:ext uri="{FF2B5EF4-FFF2-40B4-BE49-F238E27FC236}">
                  <a16:creationId xmlns:a16="http://schemas.microsoft.com/office/drawing/2014/main" id="{E60D40C3-F737-4A13-9732-E804B2C30C87}"/>
                </a:ext>
              </a:extLst>
            </p:cNvPr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578;p73">
              <a:extLst>
                <a:ext uri="{FF2B5EF4-FFF2-40B4-BE49-F238E27FC236}">
                  <a16:creationId xmlns:a16="http://schemas.microsoft.com/office/drawing/2014/main" id="{4119DF00-F3B7-450E-B105-199DEECFF524}"/>
                </a:ext>
              </a:extLst>
            </p:cNvPr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579;p73">
              <a:extLst>
                <a:ext uri="{FF2B5EF4-FFF2-40B4-BE49-F238E27FC236}">
                  <a16:creationId xmlns:a16="http://schemas.microsoft.com/office/drawing/2014/main" id="{57385D9D-701E-4E8F-BC30-11F4537348CB}"/>
                </a:ext>
              </a:extLst>
            </p:cNvPr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580;p73">
              <a:extLst>
                <a:ext uri="{FF2B5EF4-FFF2-40B4-BE49-F238E27FC236}">
                  <a16:creationId xmlns:a16="http://schemas.microsoft.com/office/drawing/2014/main" id="{CD5416EB-845B-4F94-A3B9-A9410F18276E}"/>
                </a:ext>
              </a:extLst>
            </p:cNvPr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581;p73">
              <a:extLst>
                <a:ext uri="{FF2B5EF4-FFF2-40B4-BE49-F238E27FC236}">
                  <a16:creationId xmlns:a16="http://schemas.microsoft.com/office/drawing/2014/main" id="{04A12DE4-0588-421F-BE3B-8D5323A61249}"/>
                </a:ext>
              </a:extLst>
            </p:cNvPr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582;p73">
              <a:extLst>
                <a:ext uri="{FF2B5EF4-FFF2-40B4-BE49-F238E27FC236}">
                  <a16:creationId xmlns:a16="http://schemas.microsoft.com/office/drawing/2014/main" id="{DE1CD732-9EC3-4907-9C20-0A0DAC4A8549}"/>
                </a:ext>
              </a:extLst>
            </p:cNvPr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583;p73">
              <a:extLst>
                <a:ext uri="{FF2B5EF4-FFF2-40B4-BE49-F238E27FC236}">
                  <a16:creationId xmlns:a16="http://schemas.microsoft.com/office/drawing/2014/main" id="{B48D8ACD-A293-4056-953C-8B418F7F57A8}"/>
                </a:ext>
              </a:extLst>
            </p:cNvPr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584;p73">
              <a:extLst>
                <a:ext uri="{FF2B5EF4-FFF2-40B4-BE49-F238E27FC236}">
                  <a16:creationId xmlns:a16="http://schemas.microsoft.com/office/drawing/2014/main" id="{EC19D81A-478F-4D09-98D1-FD6C02E18ED4}"/>
                </a:ext>
              </a:extLst>
            </p:cNvPr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585;p73">
              <a:extLst>
                <a:ext uri="{FF2B5EF4-FFF2-40B4-BE49-F238E27FC236}">
                  <a16:creationId xmlns:a16="http://schemas.microsoft.com/office/drawing/2014/main" id="{740E73A0-3336-48AA-986B-F710F32A1EFD}"/>
                </a:ext>
              </a:extLst>
            </p:cNvPr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86;p73">
              <a:extLst>
                <a:ext uri="{FF2B5EF4-FFF2-40B4-BE49-F238E27FC236}">
                  <a16:creationId xmlns:a16="http://schemas.microsoft.com/office/drawing/2014/main" id="{3355FDC5-7433-4E82-9415-B8FF09BE5CAE}"/>
                </a:ext>
              </a:extLst>
            </p:cNvPr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587;p73">
              <a:extLst>
                <a:ext uri="{FF2B5EF4-FFF2-40B4-BE49-F238E27FC236}">
                  <a16:creationId xmlns:a16="http://schemas.microsoft.com/office/drawing/2014/main" id="{37D62E11-9EF7-4AAD-8976-84D8C4BC7C12}"/>
                </a:ext>
              </a:extLst>
            </p:cNvPr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588;p73">
              <a:extLst>
                <a:ext uri="{FF2B5EF4-FFF2-40B4-BE49-F238E27FC236}">
                  <a16:creationId xmlns:a16="http://schemas.microsoft.com/office/drawing/2014/main" id="{AF91E3AB-37A4-44E1-91DA-6EA94E6E6BF9}"/>
                </a:ext>
              </a:extLst>
            </p:cNvPr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589;p73">
              <a:extLst>
                <a:ext uri="{FF2B5EF4-FFF2-40B4-BE49-F238E27FC236}">
                  <a16:creationId xmlns:a16="http://schemas.microsoft.com/office/drawing/2014/main" id="{74ADC43F-EC3A-4455-A724-45D0A14B1D03}"/>
                </a:ext>
              </a:extLst>
            </p:cNvPr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590;p73">
              <a:extLst>
                <a:ext uri="{FF2B5EF4-FFF2-40B4-BE49-F238E27FC236}">
                  <a16:creationId xmlns:a16="http://schemas.microsoft.com/office/drawing/2014/main" id="{40666E9F-984F-4867-A335-5C5A6A68B306}"/>
                </a:ext>
              </a:extLst>
            </p:cNvPr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591;p73">
              <a:extLst>
                <a:ext uri="{FF2B5EF4-FFF2-40B4-BE49-F238E27FC236}">
                  <a16:creationId xmlns:a16="http://schemas.microsoft.com/office/drawing/2014/main" id="{B37FC23F-FA8E-4C1E-9961-634F720065EA}"/>
                </a:ext>
              </a:extLst>
            </p:cNvPr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592;p73">
              <a:extLst>
                <a:ext uri="{FF2B5EF4-FFF2-40B4-BE49-F238E27FC236}">
                  <a16:creationId xmlns:a16="http://schemas.microsoft.com/office/drawing/2014/main" id="{8E9828C9-6844-44CE-B2CB-09CE2CB048A6}"/>
                </a:ext>
              </a:extLst>
            </p:cNvPr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593;p73">
              <a:extLst>
                <a:ext uri="{FF2B5EF4-FFF2-40B4-BE49-F238E27FC236}">
                  <a16:creationId xmlns:a16="http://schemas.microsoft.com/office/drawing/2014/main" id="{2B3DBAC6-B205-4D39-B65F-CA67F3FC75FC}"/>
                </a:ext>
              </a:extLst>
            </p:cNvPr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594;p73">
              <a:extLst>
                <a:ext uri="{FF2B5EF4-FFF2-40B4-BE49-F238E27FC236}">
                  <a16:creationId xmlns:a16="http://schemas.microsoft.com/office/drawing/2014/main" id="{46F6B668-6ADA-42F6-A34D-B1584517A0D9}"/>
                </a:ext>
              </a:extLst>
            </p:cNvPr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595;p73">
              <a:extLst>
                <a:ext uri="{FF2B5EF4-FFF2-40B4-BE49-F238E27FC236}">
                  <a16:creationId xmlns:a16="http://schemas.microsoft.com/office/drawing/2014/main" id="{D1B8672A-8632-4A40-A57D-B3ED504D9F90}"/>
                </a:ext>
              </a:extLst>
            </p:cNvPr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596;p73">
              <a:extLst>
                <a:ext uri="{FF2B5EF4-FFF2-40B4-BE49-F238E27FC236}">
                  <a16:creationId xmlns:a16="http://schemas.microsoft.com/office/drawing/2014/main" id="{A3888025-4943-4427-9056-116A29981022}"/>
                </a:ext>
              </a:extLst>
            </p:cNvPr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597;p73">
              <a:extLst>
                <a:ext uri="{FF2B5EF4-FFF2-40B4-BE49-F238E27FC236}">
                  <a16:creationId xmlns:a16="http://schemas.microsoft.com/office/drawing/2014/main" id="{8776C6C1-131B-4769-98D7-57CB7D8ABECE}"/>
                </a:ext>
              </a:extLst>
            </p:cNvPr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598;p73">
              <a:extLst>
                <a:ext uri="{FF2B5EF4-FFF2-40B4-BE49-F238E27FC236}">
                  <a16:creationId xmlns:a16="http://schemas.microsoft.com/office/drawing/2014/main" id="{D7570891-9DE7-4006-B476-17DCE026A695}"/>
                </a:ext>
              </a:extLst>
            </p:cNvPr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599;p73">
              <a:extLst>
                <a:ext uri="{FF2B5EF4-FFF2-40B4-BE49-F238E27FC236}">
                  <a16:creationId xmlns:a16="http://schemas.microsoft.com/office/drawing/2014/main" id="{E8EE5FD1-5CBF-4CEE-9E10-049CE4C556D5}"/>
                </a:ext>
              </a:extLst>
            </p:cNvPr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00;p73">
              <a:extLst>
                <a:ext uri="{FF2B5EF4-FFF2-40B4-BE49-F238E27FC236}">
                  <a16:creationId xmlns:a16="http://schemas.microsoft.com/office/drawing/2014/main" id="{DFE875AA-93D0-4B23-BB62-DD05894A6002}"/>
                </a:ext>
              </a:extLst>
            </p:cNvPr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01;p73">
              <a:extLst>
                <a:ext uri="{FF2B5EF4-FFF2-40B4-BE49-F238E27FC236}">
                  <a16:creationId xmlns:a16="http://schemas.microsoft.com/office/drawing/2014/main" id="{C81B5A17-3028-49EC-ABCF-6CD9849B2978}"/>
                </a:ext>
              </a:extLst>
            </p:cNvPr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02;p73">
              <a:extLst>
                <a:ext uri="{FF2B5EF4-FFF2-40B4-BE49-F238E27FC236}">
                  <a16:creationId xmlns:a16="http://schemas.microsoft.com/office/drawing/2014/main" id="{0B997EA0-D234-4B65-BB46-7E98BDD3E580}"/>
                </a:ext>
              </a:extLst>
            </p:cNvPr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03;p73">
              <a:extLst>
                <a:ext uri="{FF2B5EF4-FFF2-40B4-BE49-F238E27FC236}">
                  <a16:creationId xmlns:a16="http://schemas.microsoft.com/office/drawing/2014/main" id="{08029464-9DD6-41F3-85D6-5853DD7ADDE7}"/>
                </a:ext>
              </a:extLst>
            </p:cNvPr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04;p73">
              <a:extLst>
                <a:ext uri="{FF2B5EF4-FFF2-40B4-BE49-F238E27FC236}">
                  <a16:creationId xmlns:a16="http://schemas.microsoft.com/office/drawing/2014/main" id="{252AE2CA-C50E-4F5B-AEB5-BD87E34EDCE5}"/>
                </a:ext>
              </a:extLst>
            </p:cNvPr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05;p73">
              <a:extLst>
                <a:ext uri="{FF2B5EF4-FFF2-40B4-BE49-F238E27FC236}">
                  <a16:creationId xmlns:a16="http://schemas.microsoft.com/office/drawing/2014/main" id="{AAF22629-8385-4B20-BF2E-9B21E892C64D}"/>
                </a:ext>
              </a:extLst>
            </p:cNvPr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06;p73">
              <a:extLst>
                <a:ext uri="{FF2B5EF4-FFF2-40B4-BE49-F238E27FC236}">
                  <a16:creationId xmlns:a16="http://schemas.microsoft.com/office/drawing/2014/main" id="{C25FA2AA-DF7E-4852-9AF7-74F2A0283575}"/>
                </a:ext>
              </a:extLst>
            </p:cNvPr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07;p73">
              <a:extLst>
                <a:ext uri="{FF2B5EF4-FFF2-40B4-BE49-F238E27FC236}">
                  <a16:creationId xmlns:a16="http://schemas.microsoft.com/office/drawing/2014/main" id="{4691B8BC-B56B-40DE-9BEB-3B2E42C443E3}"/>
                </a:ext>
              </a:extLst>
            </p:cNvPr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08;p73">
              <a:extLst>
                <a:ext uri="{FF2B5EF4-FFF2-40B4-BE49-F238E27FC236}">
                  <a16:creationId xmlns:a16="http://schemas.microsoft.com/office/drawing/2014/main" id="{620AE7A1-89A3-4AC5-85EA-1B99F413036C}"/>
                </a:ext>
              </a:extLst>
            </p:cNvPr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09;p73">
              <a:extLst>
                <a:ext uri="{FF2B5EF4-FFF2-40B4-BE49-F238E27FC236}">
                  <a16:creationId xmlns:a16="http://schemas.microsoft.com/office/drawing/2014/main" id="{DB25683C-F449-402A-AA9D-22FBA8C32E1D}"/>
                </a:ext>
              </a:extLst>
            </p:cNvPr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10;p73">
              <a:extLst>
                <a:ext uri="{FF2B5EF4-FFF2-40B4-BE49-F238E27FC236}">
                  <a16:creationId xmlns:a16="http://schemas.microsoft.com/office/drawing/2014/main" id="{8CB46F7B-78DC-40C0-ABD4-3870B7FB90A0}"/>
                </a:ext>
              </a:extLst>
            </p:cNvPr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11;p73">
              <a:extLst>
                <a:ext uri="{FF2B5EF4-FFF2-40B4-BE49-F238E27FC236}">
                  <a16:creationId xmlns:a16="http://schemas.microsoft.com/office/drawing/2014/main" id="{F942CB5D-4E9F-429C-801D-E99522905E37}"/>
                </a:ext>
              </a:extLst>
            </p:cNvPr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12;p73">
              <a:extLst>
                <a:ext uri="{FF2B5EF4-FFF2-40B4-BE49-F238E27FC236}">
                  <a16:creationId xmlns:a16="http://schemas.microsoft.com/office/drawing/2014/main" id="{7EAC0597-7952-4BF9-B4B6-AE4FAF6CF2D5}"/>
                </a:ext>
              </a:extLst>
            </p:cNvPr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13;p73">
              <a:extLst>
                <a:ext uri="{FF2B5EF4-FFF2-40B4-BE49-F238E27FC236}">
                  <a16:creationId xmlns:a16="http://schemas.microsoft.com/office/drawing/2014/main" id="{A49526E3-A088-4160-8075-23589790F1D3}"/>
                </a:ext>
              </a:extLst>
            </p:cNvPr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14;p73">
              <a:extLst>
                <a:ext uri="{FF2B5EF4-FFF2-40B4-BE49-F238E27FC236}">
                  <a16:creationId xmlns:a16="http://schemas.microsoft.com/office/drawing/2014/main" id="{8933BCD8-48F5-46F1-8630-F488B93FF2F7}"/>
                </a:ext>
              </a:extLst>
            </p:cNvPr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615;p73">
              <a:extLst>
                <a:ext uri="{FF2B5EF4-FFF2-40B4-BE49-F238E27FC236}">
                  <a16:creationId xmlns:a16="http://schemas.microsoft.com/office/drawing/2014/main" id="{C88E2DEF-3E89-4CAF-920A-88BF59F8391B}"/>
                </a:ext>
              </a:extLst>
            </p:cNvPr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616;p73">
              <a:extLst>
                <a:ext uri="{FF2B5EF4-FFF2-40B4-BE49-F238E27FC236}">
                  <a16:creationId xmlns:a16="http://schemas.microsoft.com/office/drawing/2014/main" id="{1A4163FB-029F-4D2E-85C6-4A1FE7FDD4D0}"/>
                </a:ext>
              </a:extLst>
            </p:cNvPr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617;p73">
              <a:extLst>
                <a:ext uri="{FF2B5EF4-FFF2-40B4-BE49-F238E27FC236}">
                  <a16:creationId xmlns:a16="http://schemas.microsoft.com/office/drawing/2014/main" id="{9AFB1169-130C-4477-BEBB-D31DFB877279}"/>
                </a:ext>
              </a:extLst>
            </p:cNvPr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618;p73">
              <a:extLst>
                <a:ext uri="{FF2B5EF4-FFF2-40B4-BE49-F238E27FC236}">
                  <a16:creationId xmlns:a16="http://schemas.microsoft.com/office/drawing/2014/main" id="{C7604B9D-5713-4BAF-8E08-17A9C4C3881F}"/>
                </a:ext>
              </a:extLst>
            </p:cNvPr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619;p73">
              <a:extLst>
                <a:ext uri="{FF2B5EF4-FFF2-40B4-BE49-F238E27FC236}">
                  <a16:creationId xmlns:a16="http://schemas.microsoft.com/office/drawing/2014/main" id="{8298423D-1BD6-4F80-A30C-4324F6485791}"/>
                </a:ext>
              </a:extLst>
            </p:cNvPr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620;p73">
              <a:extLst>
                <a:ext uri="{FF2B5EF4-FFF2-40B4-BE49-F238E27FC236}">
                  <a16:creationId xmlns:a16="http://schemas.microsoft.com/office/drawing/2014/main" id="{96908C9D-DCA1-415D-8F05-C238DB8FF4CC}"/>
                </a:ext>
              </a:extLst>
            </p:cNvPr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621;p73">
              <a:extLst>
                <a:ext uri="{FF2B5EF4-FFF2-40B4-BE49-F238E27FC236}">
                  <a16:creationId xmlns:a16="http://schemas.microsoft.com/office/drawing/2014/main" id="{E6F331CE-C2AC-44B8-8EF4-B6EDCDA55251}"/>
                </a:ext>
              </a:extLst>
            </p:cNvPr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622;p73">
              <a:extLst>
                <a:ext uri="{FF2B5EF4-FFF2-40B4-BE49-F238E27FC236}">
                  <a16:creationId xmlns:a16="http://schemas.microsoft.com/office/drawing/2014/main" id="{410A31DD-2328-4838-914D-9ABCBBD7C425}"/>
                </a:ext>
              </a:extLst>
            </p:cNvPr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623;p73">
              <a:extLst>
                <a:ext uri="{FF2B5EF4-FFF2-40B4-BE49-F238E27FC236}">
                  <a16:creationId xmlns:a16="http://schemas.microsoft.com/office/drawing/2014/main" id="{FD3EDE5F-5DDB-48D9-B480-E8E8B68CBFA9}"/>
                </a:ext>
              </a:extLst>
            </p:cNvPr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624;p73">
              <a:extLst>
                <a:ext uri="{FF2B5EF4-FFF2-40B4-BE49-F238E27FC236}">
                  <a16:creationId xmlns:a16="http://schemas.microsoft.com/office/drawing/2014/main" id="{9827F02C-751F-43D2-9C4A-57DEEF872F88}"/>
                </a:ext>
              </a:extLst>
            </p:cNvPr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625;p73">
              <a:extLst>
                <a:ext uri="{FF2B5EF4-FFF2-40B4-BE49-F238E27FC236}">
                  <a16:creationId xmlns:a16="http://schemas.microsoft.com/office/drawing/2014/main" id="{2B53927F-2781-4380-8468-86CE2BA9D22A}"/>
                </a:ext>
              </a:extLst>
            </p:cNvPr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626;p73">
              <a:extLst>
                <a:ext uri="{FF2B5EF4-FFF2-40B4-BE49-F238E27FC236}">
                  <a16:creationId xmlns:a16="http://schemas.microsoft.com/office/drawing/2014/main" id="{6C713C9D-18A6-4FB3-BE27-EF07E17E0CA1}"/>
                </a:ext>
              </a:extLst>
            </p:cNvPr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627;p73">
              <a:extLst>
                <a:ext uri="{FF2B5EF4-FFF2-40B4-BE49-F238E27FC236}">
                  <a16:creationId xmlns:a16="http://schemas.microsoft.com/office/drawing/2014/main" id="{BB2E4193-5554-487B-9345-A8148879A6E6}"/>
                </a:ext>
              </a:extLst>
            </p:cNvPr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628;p73">
              <a:extLst>
                <a:ext uri="{FF2B5EF4-FFF2-40B4-BE49-F238E27FC236}">
                  <a16:creationId xmlns:a16="http://schemas.microsoft.com/office/drawing/2014/main" id="{F354288B-D6EC-4700-904E-4828C12FE086}"/>
                </a:ext>
              </a:extLst>
            </p:cNvPr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629;p73">
              <a:extLst>
                <a:ext uri="{FF2B5EF4-FFF2-40B4-BE49-F238E27FC236}">
                  <a16:creationId xmlns:a16="http://schemas.microsoft.com/office/drawing/2014/main" id="{76326325-DDDA-40DE-8D97-EC58CECD4739}"/>
                </a:ext>
              </a:extLst>
            </p:cNvPr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630;p73">
              <a:extLst>
                <a:ext uri="{FF2B5EF4-FFF2-40B4-BE49-F238E27FC236}">
                  <a16:creationId xmlns:a16="http://schemas.microsoft.com/office/drawing/2014/main" id="{B0D61407-BFCA-424A-A35D-0EB277686701}"/>
                </a:ext>
              </a:extLst>
            </p:cNvPr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631;p73">
              <a:extLst>
                <a:ext uri="{FF2B5EF4-FFF2-40B4-BE49-F238E27FC236}">
                  <a16:creationId xmlns:a16="http://schemas.microsoft.com/office/drawing/2014/main" id="{1E44AF1B-DDAA-4DF8-9CE9-5CB491701B4F}"/>
                </a:ext>
              </a:extLst>
            </p:cNvPr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632;p73">
              <a:extLst>
                <a:ext uri="{FF2B5EF4-FFF2-40B4-BE49-F238E27FC236}">
                  <a16:creationId xmlns:a16="http://schemas.microsoft.com/office/drawing/2014/main" id="{135F0878-52AB-4E94-B130-FEC05C3D7A82}"/>
                </a:ext>
              </a:extLst>
            </p:cNvPr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633;p73">
              <a:extLst>
                <a:ext uri="{FF2B5EF4-FFF2-40B4-BE49-F238E27FC236}">
                  <a16:creationId xmlns:a16="http://schemas.microsoft.com/office/drawing/2014/main" id="{F4F919F2-0B6A-4571-B5D5-2E61ED96CF8A}"/>
                </a:ext>
              </a:extLst>
            </p:cNvPr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634;p73">
              <a:extLst>
                <a:ext uri="{FF2B5EF4-FFF2-40B4-BE49-F238E27FC236}">
                  <a16:creationId xmlns:a16="http://schemas.microsoft.com/office/drawing/2014/main" id="{7C246157-7D2B-4632-83BF-5890E5173B16}"/>
                </a:ext>
              </a:extLst>
            </p:cNvPr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635;p73">
              <a:extLst>
                <a:ext uri="{FF2B5EF4-FFF2-40B4-BE49-F238E27FC236}">
                  <a16:creationId xmlns:a16="http://schemas.microsoft.com/office/drawing/2014/main" id="{ED0D9F0C-CCE4-4D95-9465-FBFBAAD021BB}"/>
                </a:ext>
              </a:extLst>
            </p:cNvPr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636;p73">
              <a:extLst>
                <a:ext uri="{FF2B5EF4-FFF2-40B4-BE49-F238E27FC236}">
                  <a16:creationId xmlns:a16="http://schemas.microsoft.com/office/drawing/2014/main" id="{BD06C12B-F27C-40C6-AA7A-836C80CAA7CE}"/>
                </a:ext>
              </a:extLst>
            </p:cNvPr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637;p73">
              <a:extLst>
                <a:ext uri="{FF2B5EF4-FFF2-40B4-BE49-F238E27FC236}">
                  <a16:creationId xmlns:a16="http://schemas.microsoft.com/office/drawing/2014/main" id="{C7F4B22B-4291-442D-9962-2739C445317A}"/>
                </a:ext>
              </a:extLst>
            </p:cNvPr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638;p73">
              <a:extLst>
                <a:ext uri="{FF2B5EF4-FFF2-40B4-BE49-F238E27FC236}">
                  <a16:creationId xmlns:a16="http://schemas.microsoft.com/office/drawing/2014/main" id="{05BFD851-C87B-4855-8AB5-3F827CF5DA70}"/>
                </a:ext>
              </a:extLst>
            </p:cNvPr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639;p73">
              <a:extLst>
                <a:ext uri="{FF2B5EF4-FFF2-40B4-BE49-F238E27FC236}">
                  <a16:creationId xmlns:a16="http://schemas.microsoft.com/office/drawing/2014/main" id="{1DCF309C-C5B0-4655-B5D9-B90B08CB971B}"/>
                </a:ext>
              </a:extLst>
            </p:cNvPr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640;p73">
              <a:extLst>
                <a:ext uri="{FF2B5EF4-FFF2-40B4-BE49-F238E27FC236}">
                  <a16:creationId xmlns:a16="http://schemas.microsoft.com/office/drawing/2014/main" id="{1F532523-CF12-4C42-82E9-98D180ED459F}"/>
                </a:ext>
              </a:extLst>
            </p:cNvPr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641;p73">
              <a:extLst>
                <a:ext uri="{FF2B5EF4-FFF2-40B4-BE49-F238E27FC236}">
                  <a16:creationId xmlns:a16="http://schemas.microsoft.com/office/drawing/2014/main" id="{ABD9EF3B-BD9F-451B-8E3A-F777F99E7A73}"/>
                </a:ext>
              </a:extLst>
            </p:cNvPr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642;p73">
              <a:extLst>
                <a:ext uri="{FF2B5EF4-FFF2-40B4-BE49-F238E27FC236}">
                  <a16:creationId xmlns:a16="http://schemas.microsoft.com/office/drawing/2014/main" id="{70227E2F-EDC2-4494-A60F-742C40A533F8}"/>
                </a:ext>
              </a:extLst>
            </p:cNvPr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643;p73">
              <a:extLst>
                <a:ext uri="{FF2B5EF4-FFF2-40B4-BE49-F238E27FC236}">
                  <a16:creationId xmlns:a16="http://schemas.microsoft.com/office/drawing/2014/main" id="{8D05E795-6D50-44C4-9AD7-A5130E0C78EF}"/>
                </a:ext>
              </a:extLst>
            </p:cNvPr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644;p73">
              <a:extLst>
                <a:ext uri="{FF2B5EF4-FFF2-40B4-BE49-F238E27FC236}">
                  <a16:creationId xmlns:a16="http://schemas.microsoft.com/office/drawing/2014/main" id="{7833EED5-662C-4764-AE98-DCEC53FDB311}"/>
                </a:ext>
              </a:extLst>
            </p:cNvPr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645;p73">
              <a:extLst>
                <a:ext uri="{FF2B5EF4-FFF2-40B4-BE49-F238E27FC236}">
                  <a16:creationId xmlns:a16="http://schemas.microsoft.com/office/drawing/2014/main" id="{18084BEE-EFD6-4908-912A-3FAC341C3A0B}"/>
                </a:ext>
              </a:extLst>
            </p:cNvPr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646;p73">
              <a:extLst>
                <a:ext uri="{FF2B5EF4-FFF2-40B4-BE49-F238E27FC236}">
                  <a16:creationId xmlns:a16="http://schemas.microsoft.com/office/drawing/2014/main" id="{754D30B9-47D5-42A7-9D87-F89694DF3D93}"/>
                </a:ext>
              </a:extLst>
            </p:cNvPr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647;p73">
              <a:extLst>
                <a:ext uri="{FF2B5EF4-FFF2-40B4-BE49-F238E27FC236}">
                  <a16:creationId xmlns:a16="http://schemas.microsoft.com/office/drawing/2014/main" id="{4AF50B94-3A63-4199-BA05-C696922E34F9}"/>
                </a:ext>
              </a:extLst>
            </p:cNvPr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648;p73">
              <a:extLst>
                <a:ext uri="{FF2B5EF4-FFF2-40B4-BE49-F238E27FC236}">
                  <a16:creationId xmlns:a16="http://schemas.microsoft.com/office/drawing/2014/main" id="{E6620985-80AB-4645-8D01-D0B7D00736FA}"/>
                </a:ext>
              </a:extLst>
            </p:cNvPr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649;p73">
              <a:extLst>
                <a:ext uri="{FF2B5EF4-FFF2-40B4-BE49-F238E27FC236}">
                  <a16:creationId xmlns:a16="http://schemas.microsoft.com/office/drawing/2014/main" id="{C36E2EF2-1AB2-4F98-984D-67DF56715D8E}"/>
                </a:ext>
              </a:extLst>
            </p:cNvPr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50;p73">
              <a:extLst>
                <a:ext uri="{FF2B5EF4-FFF2-40B4-BE49-F238E27FC236}">
                  <a16:creationId xmlns:a16="http://schemas.microsoft.com/office/drawing/2014/main" id="{B4933AF3-25D3-43FA-9C24-8E08D4404F84}"/>
                </a:ext>
              </a:extLst>
            </p:cNvPr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51;p73">
              <a:extLst>
                <a:ext uri="{FF2B5EF4-FFF2-40B4-BE49-F238E27FC236}">
                  <a16:creationId xmlns:a16="http://schemas.microsoft.com/office/drawing/2014/main" id="{3FC12981-47D7-46DB-92BF-604FAE00DD4C}"/>
                </a:ext>
              </a:extLst>
            </p:cNvPr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52;p73">
              <a:extLst>
                <a:ext uri="{FF2B5EF4-FFF2-40B4-BE49-F238E27FC236}">
                  <a16:creationId xmlns:a16="http://schemas.microsoft.com/office/drawing/2014/main" id="{2982932B-A440-4537-8249-740E2386F5DC}"/>
                </a:ext>
              </a:extLst>
            </p:cNvPr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53;p73">
              <a:extLst>
                <a:ext uri="{FF2B5EF4-FFF2-40B4-BE49-F238E27FC236}">
                  <a16:creationId xmlns:a16="http://schemas.microsoft.com/office/drawing/2014/main" id="{8FE75743-2AE7-4FB5-A39C-6CFF7C391328}"/>
                </a:ext>
              </a:extLst>
            </p:cNvPr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54;p73">
              <a:extLst>
                <a:ext uri="{FF2B5EF4-FFF2-40B4-BE49-F238E27FC236}">
                  <a16:creationId xmlns:a16="http://schemas.microsoft.com/office/drawing/2014/main" id="{C51D9802-6593-4C9E-81D7-5B69A83FBD32}"/>
                </a:ext>
              </a:extLst>
            </p:cNvPr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55;p73">
              <a:extLst>
                <a:ext uri="{FF2B5EF4-FFF2-40B4-BE49-F238E27FC236}">
                  <a16:creationId xmlns:a16="http://schemas.microsoft.com/office/drawing/2014/main" id="{39886533-407E-4E6F-BE73-16DF5410DF7F}"/>
                </a:ext>
              </a:extLst>
            </p:cNvPr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56;p73">
              <a:extLst>
                <a:ext uri="{FF2B5EF4-FFF2-40B4-BE49-F238E27FC236}">
                  <a16:creationId xmlns:a16="http://schemas.microsoft.com/office/drawing/2014/main" id="{79AC7793-C4D7-48F6-96B9-01B50C5DCA44}"/>
                </a:ext>
              </a:extLst>
            </p:cNvPr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57;p73">
              <a:extLst>
                <a:ext uri="{FF2B5EF4-FFF2-40B4-BE49-F238E27FC236}">
                  <a16:creationId xmlns:a16="http://schemas.microsoft.com/office/drawing/2014/main" id="{C470CE82-A631-4E49-B9C4-479F060F78E8}"/>
                </a:ext>
              </a:extLst>
            </p:cNvPr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58;p73">
              <a:extLst>
                <a:ext uri="{FF2B5EF4-FFF2-40B4-BE49-F238E27FC236}">
                  <a16:creationId xmlns:a16="http://schemas.microsoft.com/office/drawing/2014/main" id="{A7966F4A-6D15-4A8E-945D-B5F3C4A618E6}"/>
                </a:ext>
              </a:extLst>
            </p:cNvPr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59;p73">
              <a:extLst>
                <a:ext uri="{FF2B5EF4-FFF2-40B4-BE49-F238E27FC236}">
                  <a16:creationId xmlns:a16="http://schemas.microsoft.com/office/drawing/2014/main" id="{9809230B-F9D6-4852-8FD6-6B1F5D68813F}"/>
                </a:ext>
              </a:extLst>
            </p:cNvPr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660;p73">
              <a:extLst>
                <a:ext uri="{FF2B5EF4-FFF2-40B4-BE49-F238E27FC236}">
                  <a16:creationId xmlns:a16="http://schemas.microsoft.com/office/drawing/2014/main" id="{B65CDF60-9E5D-4173-A841-189DB8B5CB03}"/>
                </a:ext>
              </a:extLst>
            </p:cNvPr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661;p73">
              <a:extLst>
                <a:ext uri="{FF2B5EF4-FFF2-40B4-BE49-F238E27FC236}">
                  <a16:creationId xmlns:a16="http://schemas.microsoft.com/office/drawing/2014/main" id="{075C181B-9E58-4CE9-90AA-BEBFD550099C}"/>
                </a:ext>
              </a:extLst>
            </p:cNvPr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662;p73">
              <a:extLst>
                <a:ext uri="{FF2B5EF4-FFF2-40B4-BE49-F238E27FC236}">
                  <a16:creationId xmlns:a16="http://schemas.microsoft.com/office/drawing/2014/main" id="{9F27009B-693A-43D7-AF52-84B4575290B6}"/>
                </a:ext>
              </a:extLst>
            </p:cNvPr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663;p73">
              <a:extLst>
                <a:ext uri="{FF2B5EF4-FFF2-40B4-BE49-F238E27FC236}">
                  <a16:creationId xmlns:a16="http://schemas.microsoft.com/office/drawing/2014/main" id="{1689D1EB-FDD4-4E00-B019-1D3C2EA4B611}"/>
                </a:ext>
              </a:extLst>
            </p:cNvPr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64;p73">
              <a:extLst>
                <a:ext uri="{FF2B5EF4-FFF2-40B4-BE49-F238E27FC236}">
                  <a16:creationId xmlns:a16="http://schemas.microsoft.com/office/drawing/2014/main" id="{68567BF6-7AC6-49D5-9CEA-45781BEF74BD}"/>
                </a:ext>
              </a:extLst>
            </p:cNvPr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65;p73">
              <a:extLst>
                <a:ext uri="{FF2B5EF4-FFF2-40B4-BE49-F238E27FC236}">
                  <a16:creationId xmlns:a16="http://schemas.microsoft.com/office/drawing/2014/main" id="{119F1C6C-52BF-485E-AEF2-9C936AF607CD}"/>
                </a:ext>
              </a:extLst>
            </p:cNvPr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66;p73">
              <a:extLst>
                <a:ext uri="{FF2B5EF4-FFF2-40B4-BE49-F238E27FC236}">
                  <a16:creationId xmlns:a16="http://schemas.microsoft.com/office/drawing/2014/main" id="{36D4ECA4-E155-4BEA-9941-36F1FB3EF482}"/>
                </a:ext>
              </a:extLst>
            </p:cNvPr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67;p73">
              <a:extLst>
                <a:ext uri="{FF2B5EF4-FFF2-40B4-BE49-F238E27FC236}">
                  <a16:creationId xmlns:a16="http://schemas.microsoft.com/office/drawing/2014/main" id="{F84A215D-8D2B-4A30-92AC-3FCCC1E5DE89}"/>
                </a:ext>
              </a:extLst>
            </p:cNvPr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68;p73">
              <a:extLst>
                <a:ext uri="{FF2B5EF4-FFF2-40B4-BE49-F238E27FC236}">
                  <a16:creationId xmlns:a16="http://schemas.microsoft.com/office/drawing/2014/main" id="{D552AE09-4906-48E3-AEB8-1437260827A4}"/>
                </a:ext>
              </a:extLst>
            </p:cNvPr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69;p73">
              <a:extLst>
                <a:ext uri="{FF2B5EF4-FFF2-40B4-BE49-F238E27FC236}">
                  <a16:creationId xmlns:a16="http://schemas.microsoft.com/office/drawing/2014/main" id="{6959EA28-A417-4179-9AE1-E26D89B67F09}"/>
                </a:ext>
              </a:extLst>
            </p:cNvPr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70;p73">
              <a:extLst>
                <a:ext uri="{FF2B5EF4-FFF2-40B4-BE49-F238E27FC236}">
                  <a16:creationId xmlns:a16="http://schemas.microsoft.com/office/drawing/2014/main" id="{C1C15663-045A-4C7B-B639-BA0445916330}"/>
                </a:ext>
              </a:extLst>
            </p:cNvPr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1;p73">
              <a:extLst>
                <a:ext uri="{FF2B5EF4-FFF2-40B4-BE49-F238E27FC236}">
                  <a16:creationId xmlns:a16="http://schemas.microsoft.com/office/drawing/2014/main" id="{B4D977AF-26A8-4A0B-A2E3-BA3FC00A63BA}"/>
                </a:ext>
              </a:extLst>
            </p:cNvPr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72;p73">
              <a:extLst>
                <a:ext uri="{FF2B5EF4-FFF2-40B4-BE49-F238E27FC236}">
                  <a16:creationId xmlns:a16="http://schemas.microsoft.com/office/drawing/2014/main" id="{D03FA852-3E9E-44FA-92D4-89CFE7D592BA}"/>
                </a:ext>
              </a:extLst>
            </p:cNvPr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73;p73">
              <a:extLst>
                <a:ext uri="{FF2B5EF4-FFF2-40B4-BE49-F238E27FC236}">
                  <a16:creationId xmlns:a16="http://schemas.microsoft.com/office/drawing/2014/main" id="{2B5EA37A-9F87-4928-89B2-0B5A550F60C6}"/>
                </a:ext>
              </a:extLst>
            </p:cNvPr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674;p73">
              <a:extLst>
                <a:ext uri="{FF2B5EF4-FFF2-40B4-BE49-F238E27FC236}">
                  <a16:creationId xmlns:a16="http://schemas.microsoft.com/office/drawing/2014/main" id="{981FBD3E-1A65-4B7A-BF05-26DED7F94D56}"/>
                </a:ext>
              </a:extLst>
            </p:cNvPr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675;p73">
              <a:extLst>
                <a:ext uri="{FF2B5EF4-FFF2-40B4-BE49-F238E27FC236}">
                  <a16:creationId xmlns:a16="http://schemas.microsoft.com/office/drawing/2014/main" id="{224E6376-35BE-42B8-A87A-8B46AA974C3E}"/>
                </a:ext>
              </a:extLst>
            </p:cNvPr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676;p73">
              <a:extLst>
                <a:ext uri="{FF2B5EF4-FFF2-40B4-BE49-F238E27FC236}">
                  <a16:creationId xmlns:a16="http://schemas.microsoft.com/office/drawing/2014/main" id="{57355904-7E93-40D5-AD67-71CBFA94E702}"/>
                </a:ext>
              </a:extLst>
            </p:cNvPr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677;p73">
              <a:extLst>
                <a:ext uri="{FF2B5EF4-FFF2-40B4-BE49-F238E27FC236}">
                  <a16:creationId xmlns:a16="http://schemas.microsoft.com/office/drawing/2014/main" id="{1E6688EC-4A7E-42F5-9945-EE555DE5E5DB}"/>
                </a:ext>
              </a:extLst>
            </p:cNvPr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678;p73">
              <a:extLst>
                <a:ext uri="{FF2B5EF4-FFF2-40B4-BE49-F238E27FC236}">
                  <a16:creationId xmlns:a16="http://schemas.microsoft.com/office/drawing/2014/main" id="{75569ABD-1E2E-44B3-8A92-71BDDE54E8E9}"/>
                </a:ext>
              </a:extLst>
            </p:cNvPr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679;p73">
              <a:extLst>
                <a:ext uri="{FF2B5EF4-FFF2-40B4-BE49-F238E27FC236}">
                  <a16:creationId xmlns:a16="http://schemas.microsoft.com/office/drawing/2014/main" id="{21646D22-642F-4C33-B60B-A326227C0C4D}"/>
                </a:ext>
              </a:extLst>
            </p:cNvPr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680;p73">
              <a:extLst>
                <a:ext uri="{FF2B5EF4-FFF2-40B4-BE49-F238E27FC236}">
                  <a16:creationId xmlns:a16="http://schemas.microsoft.com/office/drawing/2014/main" id="{5F982B12-1336-45B4-83AD-EF715BC0A153}"/>
                </a:ext>
              </a:extLst>
            </p:cNvPr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681;p73">
              <a:extLst>
                <a:ext uri="{FF2B5EF4-FFF2-40B4-BE49-F238E27FC236}">
                  <a16:creationId xmlns:a16="http://schemas.microsoft.com/office/drawing/2014/main" id="{90A0D538-49AA-4A68-B4BC-412DDF02AB9E}"/>
                </a:ext>
              </a:extLst>
            </p:cNvPr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682;p73">
              <a:extLst>
                <a:ext uri="{FF2B5EF4-FFF2-40B4-BE49-F238E27FC236}">
                  <a16:creationId xmlns:a16="http://schemas.microsoft.com/office/drawing/2014/main" id="{9734F925-564C-4784-9B58-F280408C3E56}"/>
                </a:ext>
              </a:extLst>
            </p:cNvPr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683;p73">
              <a:extLst>
                <a:ext uri="{FF2B5EF4-FFF2-40B4-BE49-F238E27FC236}">
                  <a16:creationId xmlns:a16="http://schemas.microsoft.com/office/drawing/2014/main" id="{1F490B9C-A974-4EF0-B853-8BC3F6D8163E}"/>
                </a:ext>
              </a:extLst>
            </p:cNvPr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684;p73">
              <a:extLst>
                <a:ext uri="{FF2B5EF4-FFF2-40B4-BE49-F238E27FC236}">
                  <a16:creationId xmlns:a16="http://schemas.microsoft.com/office/drawing/2014/main" id="{F3684240-E457-44C9-9151-79DFEE28C31A}"/>
                </a:ext>
              </a:extLst>
            </p:cNvPr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685;p73">
              <a:extLst>
                <a:ext uri="{FF2B5EF4-FFF2-40B4-BE49-F238E27FC236}">
                  <a16:creationId xmlns:a16="http://schemas.microsoft.com/office/drawing/2014/main" id="{9CE37F1E-64E0-454D-9141-FDB209750B9E}"/>
                </a:ext>
              </a:extLst>
            </p:cNvPr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686;p73">
              <a:extLst>
                <a:ext uri="{FF2B5EF4-FFF2-40B4-BE49-F238E27FC236}">
                  <a16:creationId xmlns:a16="http://schemas.microsoft.com/office/drawing/2014/main" id="{25DF2E01-304F-48F7-BA95-AFB28BDFB9DB}"/>
                </a:ext>
              </a:extLst>
            </p:cNvPr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687;p73">
              <a:extLst>
                <a:ext uri="{FF2B5EF4-FFF2-40B4-BE49-F238E27FC236}">
                  <a16:creationId xmlns:a16="http://schemas.microsoft.com/office/drawing/2014/main" id="{5EE430D7-EDDA-4D5C-8450-3CD459594700}"/>
                </a:ext>
              </a:extLst>
            </p:cNvPr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688;p73">
              <a:extLst>
                <a:ext uri="{FF2B5EF4-FFF2-40B4-BE49-F238E27FC236}">
                  <a16:creationId xmlns:a16="http://schemas.microsoft.com/office/drawing/2014/main" id="{D886B5E3-5453-47B7-9064-21EC0B1B1B45}"/>
                </a:ext>
              </a:extLst>
            </p:cNvPr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689;p73">
              <a:extLst>
                <a:ext uri="{FF2B5EF4-FFF2-40B4-BE49-F238E27FC236}">
                  <a16:creationId xmlns:a16="http://schemas.microsoft.com/office/drawing/2014/main" id="{5ECD3051-F4A8-49F1-BA37-33874F90D0FA}"/>
                </a:ext>
              </a:extLst>
            </p:cNvPr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690;p73">
              <a:extLst>
                <a:ext uri="{FF2B5EF4-FFF2-40B4-BE49-F238E27FC236}">
                  <a16:creationId xmlns:a16="http://schemas.microsoft.com/office/drawing/2014/main" id="{B705A1A8-F608-4BC3-B4F3-93994683B62B}"/>
                </a:ext>
              </a:extLst>
            </p:cNvPr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691;p73">
              <a:extLst>
                <a:ext uri="{FF2B5EF4-FFF2-40B4-BE49-F238E27FC236}">
                  <a16:creationId xmlns:a16="http://schemas.microsoft.com/office/drawing/2014/main" id="{3A31808B-334E-4C7E-8B2D-1E8C9A35F475}"/>
                </a:ext>
              </a:extLst>
            </p:cNvPr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692;p73">
              <a:extLst>
                <a:ext uri="{FF2B5EF4-FFF2-40B4-BE49-F238E27FC236}">
                  <a16:creationId xmlns:a16="http://schemas.microsoft.com/office/drawing/2014/main" id="{6B5B891D-755A-4EF2-88F5-577655DFCEDD}"/>
                </a:ext>
              </a:extLst>
            </p:cNvPr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693;p73">
              <a:extLst>
                <a:ext uri="{FF2B5EF4-FFF2-40B4-BE49-F238E27FC236}">
                  <a16:creationId xmlns:a16="http://schemas.microsoft.com/office/drawing/2014/main" id="{DC34A691-A295-4178-B453-1B419C1C0A0B}"/>
                </a:ext>
              </a:extLst>
            </p:cNvPr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694;p73">
              <a:extLst>
                <a:ext uri="{FF2B5EF4-FFF2-40B4-BE49-F238E27FC236}">
                  <a16:creationId xmlns:a16="http://schemas.microsoft.com/office/drawing/2014/main" id="{2059B2C4-D655-4056-8142-531ECDA90DA7}"/>
                </a:ext>
              </a:extLst>
            </p:cNvPr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695;p73">
              <a:extLst>
                <a:ext uri="{FF2B5EF4-FFF2-40B4-BE49-F238E27FC236}">
                  <a16:creationId xmlns:a16="http://schemas.microsoft.com/office/drawing/2014/main" id="{F095D237-1447-40ED-8503-7447C65EC424}"/>
                </a:ext>
              </a:extLst>
            </p:cNvPr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696;p73">
              <a:extLst>
                <a:ext uri="{FF2B5EF4-FFF2-40B4-BE49-F238E27FC236}">
                  <a16:creationId xmlns:a16="http://schemas.microsoft.com/office/drawing/2014/main" id="{83924435-9758-4CCD-B511-E145113E80AA}"/>
                </a:ext>
              </a:extLst>
            </p:cNvPr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697;p73">
              <a:extLst>
                <a:ext uri="{FF2B5EF4-FFF2-40B4-BE49-F238E27FC236}">
                  <a16:creationId xmlns:a16="http://schemas.microsoft.com/office/drawing/2014/main" id="{DCFFAFF4-3B8C-44A2-B328-82FDB6B8BD93}"/>
                </a:ext>
              </a:extLst>
            </p:cNvPr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698;p73">
              <a:extLst>
                <a:ext uri="{FF2B5EF4-FFF2-40B4-BE49-F238E27FC236}">
                  <a16:creationId xmlns:a16="http://schemas.microsoft.com/office/drawing/2014/main" id="{7B7E260F-9133-4B37-85AB-6F6DB00BA700}"/>
                </a:ext>
              </a:extLst>
            </p:cNvPr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699;p73">
              <a:extLst>
                <a:ext uri="{FF2B5EF4-FFF2-40B4-BE49-F238E27FC236}">
                  <a16:creationId xmlns:a16="http://schemas.microsoft.com/office/drawing/2014/main" id="{47FBD1B2-EEF3-4BC3-B6A3-40A66C49651A}"/>
                </a:ext>
              </a:extLst>
            </p:cNvPr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700;p73">
              <a:extLst>
                <a:ext uri="{FF2B5EF4-FFF2-40B4-BE49-F238E27FC236}">
                  <a16:creationId xmlns:a16="http://schemas.microsoft.com/office/drawing/2014/main" id="{CB2ACCB8-AF6A-43E9-B3F3-263CDE0F6359}"/>
                </a:ext>
              </a:extLst>
            </p:cNvPr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701;p73">
              <a:extLst>
                <a:ext uri="{FF2B5EF4-FFF2-40B4-BE49-F238E27FC236}">
                  <a16:creationId xmlns:a16="http://schemas.microsoft.com/office/drawing/2014/main" id="{AF2A47C3-7830-4382-B86C-75C0BB418C4A}"/>
                </a:ext>
              </a:extLst>
            </p:cNvPr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702;p73">
              <a:extLst>
                <a:ext uri="{FF2B5EF4-FFF2-40B4-BE49-F238E27FC236}">
                  <a16:creationId xmlns:a16="http://schemas.microsoft.com/office/drawing/2014/main" id="{4840DEA8-43DB-4442-92E2-C8B065605C41}"/>
                </a:ext>
              </a:extLst>
            </p:cNvPr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703;p73">
              <a:extLst>
                <a:ext uri="{FF2B5EF4-FFF2-40B4-BE49-F238E27FC236}">
                  <a16:creationId xmlns:a16="http://schemas.microsoft.com/office/drawing/2014/main" id="{02A11056-38AE-40B6-A633-C8C729C9129F}"/>
                </a:ext>
              </a:extLst>
            </p:cNvPr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704;p73">
              <a:extLst>
                <a:ext uri="{FF2B5EF4-FFF2-40B4-BE49-F238E27FC236}">
                  <a16:creationId xmlns:a16="http://schemas.microsoft.com/office/drawing/2014/main" id="{D5635439-FFFD-45DF-8392-9AD1692E5750}"/>
                </a:ext>
              </a:extLst>
            </p:cNvPr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705;p73">
              <a:extLst>
                <a:ext uri="{FF2B5EF4-FFF2-40B4-BE49-F238E27FC236}">
                  <a16:creationId xmlns:a16="http://schemas.microsoft.com/office/drawing/2014/main" id="{64D353A4-17B5-49AA-BC73-12C8C1FA1783}"/>
                </a:ext>
              </a:extLst>
            </p:cNvPr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706;p73">
              <a:extLst>
                <a:ext uri="{FF2B5EF4-FFF2-40B4-BE49-F238E27FC236}">
                  <a16:creationId xmlns:a16="http://schemas.microsoft.com/office/drawing/2014/main" id="{E0C26C5F-B66C-4C46-A80D-2E75659545C4}"/>
                </a:ext>
              </a:extLst>
            </p:cNvPr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707;p73">
              <a:extLst>
                <a:ext uri="{FF2B5EF4-FFF2-40B4-BE49-F238E27FC236}">
                  <a16:creationId xmlns:a16="http://schemas.microsoft.com/office/drawing/2014/main" id="{5C0C6D13-6783-442B-8866-AE0F7842150E}"/>
                </a:ext>
              </a:extLst>
            </p:cNvPr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708;p73">
              <a:extLst>
                <a:ext uri="{FF2B5EF4-FFF2-40B4-BE49-F238E27FC236}">
                  <a16:creationId xmlns:a16="http://schemas.microsoft.com/office/drawing/2014/main" id="{FA9B996F-2473-40EA-A5D5-F862878FF386}"/>
                </a:ext>
              </a:extLst>
            </p:cNvPr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709;p73">
              <a:extLst>
                <a:ext uri="{FF2B5EF4-FFF2-40B4-BE49-F238E27FC236}">
                  <a16:creationId xmlns:a16="http://schemas.microsoft.com/office/drawing/2014/main" id="{A0530C44-AE7E-4613-BC45-D2FBDDD76BD0}"/>
                </a:ext>
              </a:extLst>
            </p:cNvPr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710;p73">
              <a:extLst>
                <a:ext uri="{FF2B5EF4-FFF2-40B4-BE49-F238E27FC236}">
                  <a16:creationId xmlns:a16="http://schemas.microsoft.com/office/drawing/2014/main" id="{4AB2B549-06D1-454F-8AC7-9A1841E528D6}"/>
                </a:ext>
              </a:extLst>
            </p:cNvPr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711;p73">
              <a:extLst>
                <a:ext uri="{FF2B5EF4-FFF2-40B4-BE49-F238E27FC236}">
                  <a16:creationId xmlns:a16="http://schemas.microsoft.com/office/drawing/2014/main" id="{CFAA3193-72FD-4BE9-9DBA-494A5ECC0FC0}"/>
                </a:ext>
              </a:extLst>
            </p:cNvPr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712;p73">
              <a:extLst>
                <a:ext uri="{FF2B5EF4-FFF2-40B4-BE49-F238E27FC236}">
                  <a16:creationId xmlns:a16="http://schemas.microsoft.com/office/drawing/2014/main" id="{AC376ECE-4D89-4C0F-A293-5CB924240288}"/>
                </a:ext>
              </a:extLst>
            </p:cNvPr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713;p73">
              <a:extLst>
                <a:ext uri="{FF2B5EF4-FFF2-40B4-BE49-F238E27FC236}">
                  <a16:creationId xmlns:a16="http://schemas.microsoft.com/office/drawing/2014/main" id="{29E6C5F1-E68C-403C-AEA5-7AB3922C7F5A}"/>
                </a:ext>
              </a:extLst>
            </p:cNvPr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714;p73">
              <a:extLst>
                <a:ext uri="{FF2B5EF4-FFF2-40B4-BE49-F238E27FC236}">
                  <a16:creationId xmlns:a16="http://schemas.microsoft.com/office/drawing/2014/main" id="{EAFB936E-163D-43F2-B374-301D1B0E3948}"/>
                </a:ext>
              </a:extLst>
            </p:cNvPr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715;p73">
              <a:extLst>
                <a:ext uri="{FF2B5EF4-FFF2-40B4-BE49-F238E27FC236}">
                  <a16:creationId xmlns:a16="http://schemas.microsoft.com/office/drawing/2014/main" id="{C38D65B4-CE6F-4F0F-99C5-53E15CEA01E8}"/>
                </a:ext>
              </a:extLst>
            </p:cNvPr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716;p73">
              <a:extLst>
                <a:ext uri="{FF2B5EF4-FFF2-40B4-BE49-F238E27FC236}">
                  <a16:creationId xmlns:a16="http://schemas.microsoft.com/office/drawing/2014/main" id="{46C1AA7B-1B04-41B0-B130-B6DC203BE7A1}"/>
                </a:ext>
              </a:extLst>
            </p:cNvPr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717;p73">
              <a:extLst>
                <a:ext uri="{FF2B5EF4-FFF2-40B4-BE49-F238E27FC236}">
                  <a16:creationId xmlns:a16="http://schemas.microsoft.com/office/drawing/2014/main" id="{056A7DC1-4C75-4C95-921E-2F8C2E97ABF9}"/>
                </a:ext>
              </a:extLst>
            </p:cNvPr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718;p73">
              <a:extLst>
                <a:ext uri="{FF2B5EF4-FFF2-40B4-BE49-F238E27FC236}">
                  <a16:creationId xmlns:a16="http://schemas.microsoft.com/office/drawing/2014/main" id="{2D4B7F55-20E1-4DB1-9EFC-625F67854650}"/>
                </a:ext>
              </a:extLst>
            </p:cNvPr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719;p73">
              <a:extLst>
                <a:ext uri="{FF2B5EF4-FFF2-40B4-BE49-F238E27FC236}">
                  <a16:creationId xmlns:a16="http://schemas.microsoft.com/office/drawing/2014/main" id="{BA1388CE-09A8-4FA1-90DE-93606958D4D2}"/>
                </a:ext>
              </a:extLst>
            </p:cNvPr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720;p73">
              <a:extLst>
                <a:ext uri="{FF2B5EF4-FFF2-40B4-BE49-F238E27FC236}">
                  <a16:creationId xmlns:a16="http://schemas.microsoft.com/office/drawing/2014/main" id="{B75AB161-D85A-4FF1-B068-7D8B58F1D59E}"/>
                </a:ext>
              </a:extLst>
            </p:cNvPr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721;p73">
              <a:extLst>
                <a:ext uri="{FF2B5EF4-FFF2-40B4-BE49-F238E27FC236}">
                  <a16:creationId xmlns:a16="http://schemas.microsoft.com/office/drawing/2014/main" id="{778932C4-EDD2-44CD-AA82-C949BEC80DF8}"/>
                </a:ext>
              </a:extLst>
            </p:cNvPr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722;p73">
              <a:extLst>
                <a:ext uri="{FF2B5EF4-FFF2-40B4-BE49-F238E27FC236}">
                  <a16:creationId xmlns:a16="http://schemas.microsoft.com/office/drawing/2014/main" id="{93FA0B1A-5D6B-4464-B1BE-D3FE7537A60B}"/>
                </a:ext>
              </a:extLst>
            </p:cNvPr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723;p73">
              <a:extLst>
                <a:ext uri="{FF2B5EF4-FFF2-40B4-BE49-F238E27FC236}">
                  <a16:creationId xmlns:a16="http://schemas.microsoft.com/office/drawing/2014/main" id="{3D6E9D08-21E8-4B99-9288-B24F41F1FE25}"/>
                </a:ext>
              </a:extLst>
            </p:cNvPr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724;p73">
              <a:extLst>
                <a:ext uri="{FF2B5EF4-FFF2-40B4-BE49-F238E27FC236}">
                  <a16:creationId xmlns:a16="http://schemas.microsoft.com/office/drawing/2014/main" id="{6BF2F48E-30D4-4282-93D9-A34C1071D67C}"/>
                </a:ext>
              </a:extLst>
            </p:cNvPr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725;p73">
              <a:extLst>
                <a:ext uri="{FF2B5EF4-FFF2-40B4-BE49-F238E27FC236}">
                  <a16:creationId xmlns:a16="http://schemas.microsoft.com/office/drawing/2014/main" id="{AE4D7E6B-8613-43DB-B648-AEAA6262C4B8}"/>
                </a:ext>
              </a:extLst>
            </p:cNvPr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726;p73">
              <a:extLst>
                <a:ext uri="{FF2B5EF4-FFF2-40B4-BE49-F238E27FC236}">
                  <a16:creationId xmlns:a16="http://schemas.microsoft.com/office/drawing/2014/main" id="{4F45329E-3F27-4AC9-A2DF-9C39C84B3066}"/>
                </a:ext>
              </a:extLst>
            </p:cNvPr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727;p73">
              <a:extLst>
                <a:ext uri="{FF2B5EF4-FFF2-40B4-BE49-F238E27FC236}">
                  <a16:creationId xmlns:a16="http://schemas.microsoft.com/office/drawing/2014/main" id="{0129A358-3B00-4787-88E6-EEB081118164}"/>
                </a:ext>
              </a:extLst>
            </p:cNvPr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728;p73">
              <a:extLst>
                <a:ext uri="{FF2B5EF4-FFF2-40B4-BE49-F238E27FC236}">
                  <a16:creationId xmlns:a16="http://schemas.microsoft.com/office/drawing/2014/main" id="{AC057051-23DB-4621-9270-AFA206C8C470}"/>
                </a:ext>
              </a:extLst>
            </p:cNvPr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729;p73">
              <a:extLst>
                <a:ext uri="{FF2B5EF4-FFF2-40B4-BE49-F238E27FC236}">
                  <a16:creationId xmlns:a16="http://schemas.microsoft.com/office/drawing/2014/main" id="{90BC807A-5DC6-4B18-BE12-7741C72F78A6}"/>
                </a:ext>
              </a:extLst>
            </p:cNvPr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730;p73">
              <a:extLst>
                <a:ext uri="{FF2B5EF4-FFF2-40B4-BE49-F238E27FC236}">
                  <a16:creationId xmlns:a16="http://schemas.microsoft.com/office/drawing/2014/main" id="{FCED9318-C57F-4E72-93D8-AA478833F062}"/>
                </a:ext>
              </a:extLst>
            </p:cNvPr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731;p73">
              <a:extLst>
                <a:ext uri="{FF2B5EF4-FFF2-40B4-BE49-F238E27FC236}">
                  <a16:creationId xmlns:a16="http://schemas.microsoft.com/office/drawing/2014/main" id="{144E3865-0C6B-432A-9A00-0B537BB8D057}"/>
                </a:ext>
              </a:extLst>
            </p:cNvPr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732;p73">
              <a:extLst>
                <a:ext uri="{FF2B5EF4-FFF2-40B4-BE49-F238E27FC236}">
                  <a16:creationId xmlns:a16="http://schemas.microsoft.com/office/drawing/2014/main" id="{880019ED-0F6A-4279-9C0C-A49B0ADE6FDB}"/>
                </a:ext>
              </a:extLst>
            </p:cNvPr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733;p73">
              <a:extLst>
                <a:ext uri="{FF2B5EF4-FFF2-40B4-BE49-F238E27FC236}">
                  <a16:creationId xmlns:a16="http://schemas.microsoft.com/office/drawing/2014/main" id="{C581B404-D984-4E78-A6A0-FF4CDB6AA1D6}"/>
                </a:ext>
              </a:extLst>
            </p:cNvPr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734;p73">
              <a:extLst>
                <a:ext uri="{FF2B5EF4-FFF2-40B4-BE49-F238E27FC236}">
                  <a16:creationId xmlns:a16="http://schemas.microsoft.com/office/drawing/2014/main" id="{A4865EB3-67CA-467F-B66C-6B22201CFF87}"/>
                </a:ext>
              </a:extLst>
            </p:cNvPr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735;p73">
              <a:extLst>
                <a:ext uri="{FF2B5EF4-FFF2-40B4-BE49-F238E27FC236}">
                  <a16:creationId xmlns:a16="http://schemas.microsoft.com/office/drawing/2014/main" id="{E9A945E7-4C5D-444A-9BA1-759B67FBC70F}"/>
                </a:ext>
              </a:extLst>
            </p:cNvPr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736;p73">
              <a:extLst>
                <a:ext uri="{FF2B5EF4-FFF2-40B4-BE49-F238E27FC236}">
                  <a16:creationId xmlns:a16="http://schemas.microsoft.com/office/drawing/2014/main" id="{146E99B4-33EA-4FD8-A163-E84DD4F498AC}"/>
                </a:ext>
              </a:extLst>
            </p:cNvPr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737;p73">
              <a:extLst>
                <a:ext uri="{FF2B5EF4-FFF2-40B4-BE49-F238E27FC236}">
                  <a16:creationId xmlns:a16="http://schemas.microsoft.com/office/drawing/2014/main" id="{987C1524-405D-4733-9BD0-1ED1E826F26E}"/>
                </a:ext>
              </a:extLst>
            </p:cNvPr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738;p73">
              <a:extLst>
                <a:ext uri="{FF2B5EF4-FFF2-40B4-BE49-F238E27FC236}">
                  <a16:creationId xmlns:a16="http://schemas.microsoft.com/office/drawing/2014/main" id="{E1BD631D-E653-4BCB-BAD3-7143E35F267F}"/>
                </a:ext>
              </a:extLst>
            </p:cNvPr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739;p73">
              <a:extLst>
                <a:ext uri="{FF2B5EF4-FFF2-40B4-BE49-F238E27FC236}">
                  <a16:creationId xmlns:a16="http://schemas.microsoft.com/office/drawing/2014/main" id="{6BFA5AF7-17FF-4FD0-B9F6-19BB42527E9C}"/>
                </a:ext>
              </a:extLst>
            </p:cNvPr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740;p73">
              <a:extLst>
                <a:ext uri="{FF2B5EF4-FFF2-40B4-BE49-F238E27FC236}">
                  <a16:creationId xmlns:a16="http://schemas.microsoft.com/office/drawing/2014/main" id="{3B7F1AB7-5FE6-45E4-8C9C-C8BDDB459292}"/>
                </a:ext>
              </a:extLst>
            </p:cNvPr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741;p73">
              <a:extLst>
                <a:ext uri="{FF2B5EF4-FFF2-40B4-BE49-F238E27FC236}">
                  <a16:creationId xmlns:a16="http://schemas.microsoft.com/office/drawing/2014/main" id="{AE8DE4CE-7BF3-4B29-86CB-AEB23E3F25D8}"/>
                </a:ext>
              </a:extLst>
            </p:cNvPr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742;p73">
              <a:extLst>
                <a:ext uri="{FF2B5EF4-FFF2-40B4-BE49-F238E27FC236}">
                  <a16:creationId xmlns:a16="http://schemas.microsoft.com/office/drawing/2014/main" id="{7898495F-E3DA-4E59-AB80-D6E34093841E}"/>
                </a:ext>
              </a:extLst>
            </p:cNvPr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743;p73">
              <a:extLst>
                <a:ext uri="{FF2B5EF4-FFF2-40B4-BE49-F238E27FC236}">
                  <a16:creationId xmlns:a16="http://schemas.microsoft.com/office/drawing/2014/main" id="{E5AD14DB-27D4-4EF6-9A4A-C60EA1A96A9F}"/>
                </a:ext>
              </a:extLst>
            </p:cNvPr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744;p73">
              <a:extLst>
                <a:ext uri="{FF2B5EF4-FFF2-40B4-BE49-F238E27FC236}">
                  <a16:creationId xmlns:a16="http://schemas.microsoft.com/office/drawing/2014/main" id="{97995D02-7D4F-4484-B0EA-6CCBBF11EE1C}"/>
                </a:ext>
              </a:extLst>
            </p:cNvPr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745;p73">
              <a:extLst>
                <a:ext uri="{FF2B5EF4-FFF2-40B4-BE49-F238E27FC236}">
                  <a16:creationId xmlns:a16="http://schemas.microsoft.com/office/drawing/2014/main" id="{807F96C8-046E-4EB7-8BBD-7A78EF9B1A16}"/>
                </a:ext>
              </a:extLst>
            </p:cNvPr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746;p73">
              <a:extLst>
                <a:ext uri="{FF2B5EF4-FFF2-40B4-BE49-F238E27FC236}">
                  <a16:creationId xmlns:a16="http://schemas.microsoft.com/office/drawing/2014/main" id="{B7404122-2CAA-4367-90BF-0BEFA8F660B4}"/>
                </a:ext>
              </a:extLst>
            </p:cNvPr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747;p73">
              <a:extLst>
                <a:ext uri="{FF2B5EF4-FFF2-40B4-BE49-F238E27FC236}">
                  <a16:creationId xmlns:a16="http://schemas.microsoft.com/office/drawing/2014/main" id="{15E38532-CA10-4A3B-BF5A-9EC25BC7ED30}"/>
                </a:ext>
              </a:extLst>
            </p:cNvPr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748;p73">
              <a:extLst>
                <a:ext uri="{FF2B5EF4-FFF2-40B4-BE49-F238E27FC236}">
                  <a16:creationId xmlns:a16="http://schemas.microsoft.com/office/drawing/2014/main" id="{2FA6F80A-CAC1-4D24-A5F6-75AA4B97881A}"/>
                </a:ext>
              </a:extLst>
            </p:cNvPr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749;p73">
              <a:extLst>
                <a:ext uri="{FF2B5EF4-FFF2-40B4-BE49-F238E27FC236}">
                  <a16:creationId xmlns:a16="http://schemas.microsoft.com/office/drawing/2014/main" id="{577A00A2-12E6-4752-A910-463DA5AB348D}"/>
                </a:ext>
              </a:extLst>
            </p:cNvPr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750;p73">
              <a:extLst>
                <a:ext uri="{FF2B5EF4-FFF2-40B4-BE49-F238E27FC236}">
                  <a16:creationId xmlns:a16="http://schemas.microsoft.com/office/drawing/2014/main" id="{E76E2D2A-59B4-44F6-B187-5E6D1165E157}"/>
                </a:ext>
              </a:extLst>
            </p:cNvPr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751;p73">
              <a:extLst>
                <a:ext uri="{FF2B5EF4-FFF2-40B4-BE49-F238E27FC236}">
                  <a16:creationId xmlns:a16="http://schemas.microsoft.com/office/drawing/2014/main" id="{FC1D553C-6546-434B-929E-39A041F7A60E}"/>
                </a:ext>
              </a:extLst>
            </p:cNvPr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752;p73">
              <a:extLst>
                <a:ext uri="{FF2B5EF4-FFF2-40B4-BE49-F238E27FC236}">
                  <a16:creationId xmlns:a16="http://schemas.microsoft.com/office/drawing/2014/main" id="{93C1F692-5644-4AC6-8B29-38A341E3E92D}"/>
                </a:ext>
              </a:extLst>
            </p:cNvPr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753;p73">
              <a:extLst>
                <a:ext uri="{FF2B5EF4-FFF2-40B4-BE49-F238E27FC236}">
                  <a16:creationId xmlns:a16="http://schemas.microsoft.com/office/drawing/2014/main" id="{A6C1BF62-3D56-4616-887B-E9F700A6E7FF}"/>
                </a:ext>
              </a:extLst>
            </p:cNvPr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754;p73">
              <a:extLst>
                <a:ext uri="{FF2B5EF4-FFF2-40B4-BE49-F238E27FC236}">
                  <a16:creationId xmlns:a16="http://schemas.microsoft.com/office/drawing/2014/main" id="{B56BCC7F-E39E-4CB2-B02E-38BE6B3D8566}"/>
                </a:ext>
              </a:extLst>
            </p:cNvPr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755;p73">
              <a:extLst>
                <a:ext uri="{FF2B5EF4-FFF2-40B4-BE49-F238E27FC236}">
                  <a16:creationId xmlns:a16="http://schemas.microsoft.com/office/drawing/2014/main" id="{D7354587-8D92-4B60-9560-47630223F6FC}"/>
                </a:ext>
              </a:extLst>
            </p:cNvPr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756;p73">
              <a:extLst>
                <a:ext uri="{FF2B5EF4-FFF2-40B4-BE49-F238E27FC236}">
                  <a16:creationId xmlns:a16="http://schemas.microsoft.com/office/drawing/2014/main" id="{57982F19-57C0-48DC-B90B-FFEBE7A3CB79}"/>
                </a:ext>
              </a:extLst>
            </p:cNvPr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757;p73">
              <a:extLst>
                <a:ext uri="{FF2B5EF4-FFF2-40B4-BE49-F238E27FC236}">
                  <a16:creationId xmlns:a16="http://schemas.microsoft.com/office/drawing/2014/main" id="{11CADD80-DBA9-4E5B-AED9-F61C083780F5}"/>
                </a:ext>
              </a:extLst>
            </p:cNvPr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758;p73">
              <a:extLst>
                <a:ext uri="{FF2B5EF4-FFF2-40B4-BE49-F238E27FC236}">
                  <a16:creationId xmlns:a16="http://schemas.microsoft.com/office/drawing/2014/main" id="{129588BF-EBFE-4A32-8B03-1CC8F8DE9CA3}"/>
                </a:ext>
              </a:extLst>
            </p:cNvPr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759;p73">
              <a:extLst>
                <a:ext uri="{FF2B5EF4-FFF2-40B4-BE49-F238E27FC236}">
                  <a16:creationId xmlns:a16="http://schemas.microsoft.com/office/drawing/2014/main" id="{225B32C9-8E7E-47D3-A02F-AE249BDD8E6D}"/>
                </a:ext>
              </a:extLst>
            </p:cNvPr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760;p73">
              <a:extLst>
                <a:ext uri="{FF2B5EF4-FFF2-40B4-BE49-F238E27FC236}">
                  <a16:creationId xmlns:a16="http://schemas.microsoft.com/office/drawing/2014/main" id="{DCA85088-9E5D-4910-B0EC-6C01C72C9495}"/>
                </a:ext>
              </a:extLst>
            </p:cNvPr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761;p73">
              <a:extLst>
                <a:ext uri="{FF2B5EF4-FFF2-40B4-BE49-F238E27FC236}">
                  <a16:creationId xmlns:a16="http://schemas.microsoft.com/office/drawing/2014/main" id="{378A8D06-FDA3-441E-9A44-D86E19071EA2}"/>
                </a:ext>
              </a:extLst>
            </p:cNvPr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762;p73">
              <a:extLst>
                <a:ext uri="{FF2B5EF4-FFF2-40B4-BE49-F238E27FC236}">
                  <a16:creationId xmlns:a16="http://schemas.microsoft.com/office/drawing/2014/main" id="{B20F744F-722D-43A1-A950-B39CD31F0472}"/>
                </a:ext>
              </a:extLst>
            </p:cNvPr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763;p73">
              <a:extLst>
                <a:ext uri="{FF2B5EF4-FFF2-40B4-BE49-F238E27FC236}">
                  <a16:creationId xmlns:a16="http://schemas.microsoft.com/office/drawing/2014/main" id="{990F6B4A-CAEB-42CF-BF71-32B39A529E48}"/>
                </a:ext>
              </a:extLst>
            </p:cNvPr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764;p73">
              <a:extLst>
                <a:ext uri="{FF2B5EF4-FFF2-40B4-BE49-F238E27FC236}">
                  <a16:creationId xmlns:a16="http://schemas.microsoft.com/office/drawing/2014/main" id="{6CA8EAC9-4B03-4B51-A428-B781431B7A41}"/>
                </a:ext>
              </a:extLst>
            </p:cNvPr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765;p73">
              <a:extLst>
                <a:ext uri="{FF2B5EF4-FFF2-40B4-BE49-F238E27FC236}">
                  <a16:creationId xmlns:a16="http://schemas.microsoft.com/office/drawing/2014/main" id="{B265956C-3180-45B7-8295-91A8DC4473E1}"/>
                </a:ext>
              </a:extLst>
            </p:cNvPr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766;p73">
              <a:extLst>
                <a:ext uri="{FF2B5EF4-FFF2-40B4-BE49-F238E27FC236}">
                  <a16:creationId xmlns:a16="http://schemas.microsoft.com/office/drawing/2014/main" id="{1854F107-5FCD-4EF7-BB7B-5BD524195B1E}"/>
                </a:ext>
              </a:extLst>
            </p:cNvPr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767;p73">
              <a:extLst>
                <a:ext uri="{FF2B5EF4-FFF2-40B4-BE49-F238E27FC236}">
                  <a16:creationId xmlns:a16="http://schemas.microsoft.com/office/drawing/2014/main" id="{788F79C3-C95E-4A7D-9042-F9E1E98749B0}"/>
                </a:ext>
              </a:extLst>
            </p:cNvPr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768;p73">
              <a:extLst>
                <a:ext uri="{FF2B5EF4-FFF2-40B4-BE49-F238E27FC236}">
                  <a16:creationId xmlns:a16="http://schemas.microsoft.com/office/drawing/2014/main" id="{79013CD9-F106-4B98-9F9C-C3A4C5871840}"/>
                </a:ext>
              </a:extLst>
            </p:cNvPr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769;p73">
              <a:extLst>
                <a:ext uri="{FF2B5EF4-FFF2-40B4-BE49-F238E27FC236}">
                  <a16:creationId xmlns:a16="http://schemas.microsoft.com/office/drawing/2014/main" id="{2905D74D-C79F-4A1B-A9BF-4B562314D1CF}"/>
                </a:ext>
              </a:extLst>
            </p:cNvPr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770;p73">
              <a:extLst>
                <a:ext uri="{FF2B5EF4-FFF2-40B4-BE49-F238E27FC236}">
                  <a16:creationId xmlns:a16="http://schemas.microsoft.com/office/drawing/2014/main" id="{5C040FE2-7D5A-43F1-B7AC-A1F5D4E5F723}"/>
                </a:ext>
              </a:extLst>
            </p:cNvPr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771;p73">
              <a:extLst>
                <a:ext uri="{FF2B5EF4-FFF2-40B4-BE49-F238E27FC236}">
                  <a16:creationId xmlns:a16="http://schemas.microsoft.com/office/drawing/2014/main" id="{D17325E6-161C-4DD3-B055-B54EF941A453}"/>
                </a:ext>
              </a:extLst>
            </p:cNvPr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772;p73">
              <a:extLst>
                <a:ext uri="{FF2B5EF4-FFF2-40B4-BE49-F238E27FC236}">
                  <a16:creationId xmlns:a16="http://schemas.microsoft.com/office/drawing/2014/main" id="{610BBD9F-25B9-48E2-8E59-8DAFD3CCDB73}"/>
                </a:ext>
              </a:extLst>
            </p:cNvPr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773;p73">
              <a:extLst>
                <a:ext uri="{FF2B5EF4-FFF2-40B4-BE49-F238E27FC236}">
                  <a16:creationId xmlns:a16="http://schemas.microsoft.com/office/drawing/2014/main" id="{4886ED64-DC97-47C3-B21D-03C7AE2065FB}"/>
                </a:ext>
              </a:extLst>
            </p:cNvPr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774;p73">
              <a:extLst>
                <a:ext uri="{FF2B5EF4-FFF2-40B4-BE49-F238E27FC236}">
                  <a16:creationId xmlns:a16="http://schemas.microsoft.com/office/drawing/2014/main" id="{4625E3E9-05E2-4C09-9AAF-0EE4B644286C}"/>
                </a:ext>
              </a:extLst>
            </p:cNvPr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775;p73">
              <a:extLst>
                <a:ext uri="{FF2B5EF4-FFF2-40B4-BE49-F238E27FC236}">
                  <a16:creationId xmlns:a16="http://schemas.microsoft.com/office/drawing/2014/main" id="{3CD4F36F-FA13-4C36-BC62-D8084B8D4FE9}"/>
                </a:ext>
              </a:extLst>
            </p:cNvPr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776;p73">
              <a:extLst>
                <a:ext uri="{FF2B5EF4-FFF2-40B4-BE49-F238E27FC236}">
                  <a16:creationId xmlns:a16="http://schemas.microsoft.com/office/drawing/2014/main" id="{21F9508B-5C2F-4CBA-B30C-FDE397BFC704}"/>
                </a:ext>
              </a:extLst>
            </p:cNvPr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777;p73">
              <a:extLst>
                <a:ext uri="{FF2B5EF4-FFF2-40B4-BE49-F238E27FC236}">
                  <a16:creationId xmlns:a16="http://schemas.microsoft.com/office/drawing/2014/main" id="{B3C905DC-2F20-467A-9AD7-7CA6888F62FB}"/>
                </a:ext>
              </a:extLst>
            </p:cNvPr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778;p73">
              <a:extLst>
                <a:ext uri="{FF2B5EF4-FFF2-40B4-BE49-F238E27FC236}">
                  <a16:creationId xmlns:a16="http://schemas.microsoft.com/office/drawing/2014/main" id="{89BE5EA4-CA6B-432E-90A2-4B87FB4F4DC9}"/>
                </a:ext>
              </a:extLst>
            </p:cNvPr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779;p73">
              <a:extLst>
                <a:ext uri="{FF2B5EF4-FFF2-40B4-BE49-F238E27FC236}">
                  <a16:creationId xmlns:a16="http://schemas.microsoft.com/office/drawing/2014/main" id="{17936EEE-C7BF-4990-BC02-276306F72266}"/>
                </a:ext>
              </a:extLst>
            </p:cNvPr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780;p73">
              <a:extLst>
                <a:ext uri="{FF2B5EF4-FFF2-40B4-BE49-F238E27FC236}">
                  <a16:creationId xmlns:a16="http://schemas.microsoft.com/office/drawing/2014/main" id="{08B1D502-C423-4F85-97C5-B0A0039B9B27}"/>
                </a:ext>
              </a:extLst>
            </p:cNvPr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781;p73">
              <a:extLst>
                <a:ext uri="{FF2B5EF4-FFF2-40B4-BE49-F238E27FC236}">
                  <a16:creationId xmlns:a16="http://schemas.microsoft.com/office/drawing/2014/main" id="{71EED0EA-6208-485E-9413-AB31C650A033}"/>
                </a:ext>
              </a:extLst>
            </p:cNvPr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782;p73">
              <a:extLst>
                <a:ext uri="{FF2B5EF4-FFF2-40B4-BE49-F238E27FC236}">
                  <a16:creationId xmlns:a16="http://schemas.microsoft.com/office/drawing/2014/main" id="{2C8A8297-00D9-49C9-B9F8-9032E1F60A3F}"/>
                </a:ext>
              </a:extLst>
            </p:cNvPr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783;p73">
              <a:extLst>
                <a:ext uri="{FF2B5EF4-FFF2-40B4-BE49-F238E27FC236}">
                  <a16:creationId xmlns:a16="http://schemas.microsoft.com/office/drawing/2014/main" id="{94FB6E6D-51BC-43DB-A40D-141D056D8394}"/>
                </a:ext>
              </a:extLst>
            </p:cNvPr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784;p73">
              <a:extLst>
                <a:ext uri="{FF2B5EF4-FFF2-40B4-BE49-F238E27FC236}">
                  <a16:creationId xmlns:a16="http://schemas.microsoft.com/office/drawing/2014/main" id="{67BF581E-68AC-4915-87AD-5DB91DEA575A}"/>
                </a:ext>
              </a:extLst>
            </p:cNvPr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785;p73">
              <a:extLst>
                <a:ext uri="{FF2B5EF4-FFF2-40B4-BE49-F238E27FC236}">
                  <a16:creationId xmlns:a16="http://schemas.microsoft.com/office/drawing/2014/main" id="{188FCDD6-5FD3-4D42-AF56-2C7DF17F7CD3}"/>
                </a:ext>
              </a:extLst>
            </p:cNvPr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786;p73">
              <a:extLst>
                <a:ext uri="{FF2B5EF4-FFF2-40B4-BE49-F238E27FC236}">
                  <a16:creationId xmlns:a16="http://schemas.microsoft.com/office/drawing/2014/main" id="{BE443913-520D-489C-9512-EE97C0F267EF}"/>
                </a:ext>
              </a:extLst>
            </p:cNvPr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787;p73">
              <a:extLst>
                <a:ext uri="{FF2B5EF4-FFF2-40B4-BE49-F238E27FC236}">
                  <a16:creationId xmlns:a16="http://schemas.microsoft.com/office/drawing/2014/main" id="{B7BFD23D-582A-404E-A586-D11D6787B6DE}"/>
                </a:ext>
              </a:extLst>
            </p:cNvPr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788;p73">
              <a:extLst>
                <a:ext uri="{FF2B5EF4-FFF2-40B4-BE49-F238E27FC236}">
                  <a16:creationId xmlns:a16="http://schemas.microsoft.com/office/drawing/2014/main" id="{6ACF5C94-062B-4252-A2BB-FDBFC9B794AE}"/>
                </a:ext>
              </a:extLst>
            </p:cNvPr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789;p73">
              <a:extLst>
                <a:ext uri="{FF2B5EF4-FFF2-40B4-BE49-F238E27FC236}">
                  <a16:creationId xmlns:a16="http://schemas.microsoft.com/office/drawing/2014/main" id="{25670C9B-6E84-468D-87D7-7EF280CFA138}"/>
                </a:ext>
              </a:extLst>
            </p:cNvPr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790;p73">
              <a:extLst>
                <a:ext uri="{FF2B5EF4-FFF2-40B4-BE49-F238E27FC236}">
                  <a16:creationId xmlns:a16="http://schemas.microsoft.com/office/drawing/2014/main" id="{45D57A80-6BB7-4425-A45B-D85E03FBAF7B}"/>
                </a:ext>
              </a:extLst>
            </p:cNvPr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791;p73">
              <a:extLst>
                <a:ext uri="{FF2B5EF4-FFF2-40B4-BE49-F238E27FC236}">
                  <a16:creationId xmlns:a16="http://schemas.microsoft.com/office/drawing/2014/main" id="{264728F9-1EC8-43C5-B3F0-3E8CF512B924}"/>
                </a:ext>
              </a:extLst>
            </p:cNvPr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792;p73">
              <a:extLst>
                <a:ext uri="{FF2B5EF4-FFF2-40B4-BE49-F238E27FC236}">
                  <a16:creationId xmlns:a16="http://schemas.microsoft.com/office/drawing/2014/main" id="{1B024BD2-5BA2-4909-924D-F007DA4AC6F9}"/>
                </a:ext>
              </a:extLst>
            </p:cNvPr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793;p73">
              <a:extLst>
                <a:ext uri="{FF2B5EF4-FFF2-40B4-BE49-F238E27FC236}">
                  <a16:creationId xmlns:a16="http://schemas.microsoft.com/office/drawing/2014/main" id="{D25E7288-7B3D-4F3A-91E4-7093846A9E62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794;p73">
              <a:extLst>
                <a:ext uri="{FF2B5EF4-FFF2-40B4-BE49-F238E27FC236}">
                  <a16:creationId xmlns:a16="http://schemas.microsoft.com/office/drawing/2014/main" id="{21621267-AB76-46D7-862C-C4A26BDD651F}"/>
                </a:ext>
              </a:extLst>
            </p:cNvPr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795;p73">
              <a:extLst>
                <a:ext uri="{FF2B5EF4-FFF2-40B4-BE49-F238E27FC236}">
                  <a16:creationId xmlns:a16="http://schemas.microsoft.com/office/drawing/2014/main" id="{BC528430-0150-45A7-B975-FE3FAA67927D}"/>
                </a:ext>
              </a:extLst>
            </p:cNvPr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796;p73">
              <a:extLst>
                <a:ext uri="{FF2B5EF4-FFF2-40B4-BE49-F238E27FC236}">
                  <a16:creationId xmlns:a16="http://schemas.microsoft.com/office/drawing/2014/main" id="{D4186278-2FEE-425C-8E2C-A406141325E4}"/>
                </a:ext>
              </a:extLst>
            </p:cNvPr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797;p73">
              <a:extLst>
                <a:ext uri="{FF2B5EF4-FFF2-40B4-BE49-F238E27FC236}">
                  <a16:creationId xmlns:a16="http://schemas.microsoft.com/office/drawing/2014/main" id="{BFB589FB-B4DE-40E4-A712-BE96710F1B4C}"/>
                </a:ext>
              </a:extLst>
            </p:cNvPr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798;p73">
              <a:extLst>
                <a:ext uri="{FF2B5EF4-FFF2-40B4-BE49-F238E27FC236}">
                  <a16:creationId xmlns:a16="http://schemas.microsoft.com/office/drawing/2014/main" id="{C9527F4C-6882-42AA-879C-B87127A78A6C}"/>
                </a:ext>
              </a:extLst>
            </p:cNvPr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99;p73">
              <a:extLst>
                <a:ext uri="{FF2B5EF4-FFF2-40B4-BE49-F238E27FC236}">
                  <a16:creationId xmlns:a16="http://schemas.microsoft.com/office/drawing/2014/main" id="{B8190023-48C8-46EA-8994-76D7F7546788}"/>
                </a:ext>
              </a:extLst>
            </p:cNvPr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800;p73">
              <a:extLst>
                <a:ext uri="{FF2B5EF4-FFF2-40B4-BE49-F238E27FC236}">
                  <a16:creationId xmlns:a16="http://schemas.microsoft.com/office/drawing/2014/main" id="{9F57FD44-605E-4BD2-9B40-10AD21BDBA6B}"/>
                </a:ext>
              </a:extLst>
            </p:cNvPr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801;p73">
              <a:extLst>
                <a:ext uri="{FF2B5EF4-FFF2-40B4-BE49-F238E27FC236}">
                  <a16:creationId xmlns:a16="http://schemas.microsoft.com/office/drawing/2014/main" id="{4850EF05-B882-404D-B74C-D40D881E1E7C}"/>
                </a:ext>
              </a:extLst>
            </p:cNvPr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802;p73">
              <a:extLst>
                <a:ext uri="{FF2B5EF4-FFF2-40B4-BE49-F238E27FC236}">
                  <a16:creationId xmlns:a16="http://schemas.microsoft.com/office/drawing/2014/main" id="{BC6F992D-B5A0-4B62-B52C-0D2474046A06}"/>
                </a:ext>
              </a:extLst>
            </p:cNvPr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803;p73">
              <a:extLst>
                <a:ext uri="{FF2B5EF4-FFF2-40B4-BE49-F238E27FC236}">
                  <a16:creationId xmlns:a16="http://schemas.microsoft.com/office/drawing/2014/main" id="{1D299CF0-8E7A-4FB1-9246-1F0AD7D02C8C}"/>
                </a:ext>
              </a:extLst>
            </p:cNvPr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804;p73">
              <a:extLst>
                <a:ext uri="{FF2B5EF4-FFF2-40B4-BE49-F238E27FC236}">
                  <a16:creationId xmlns:a16="http://schemas.microsoft.com/office/drawing/2014/main" id="{597B312E-5581-4739-8922-0B350EAC842F}"/>
                </a:ext>
              </a:extLst>
            </p:cNvPr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805;p73">
              <a:extLst>
                <a:ext uri="{FF2B5EF4-FFF2-40B4-BE49-F238E27FC236}">
                  <a16:creationId xmlns:a16="http://schemas.microsoft.com/office/drawing/2014/main" id="{45DAD2CC-E518-4835-A99D-C4C870B5371F}"/>
                </a:ext>
              </a:extLst>
            </p:cNvPr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806;p73">
              <a:extLst>
                <a:ext uri="{FF2B5EF4-FFF2-40B4-BE49-F238E27FC236}">
                  <a16:creationId xmlns:a16="http://schemas.microsoft.com/office/drawing/2014/main" id="{ACCE9D2E-2C4C-4345-959E-0D15DE7FCED3}"/>
                </a:ext>
              </a:extLst>
            </p:cNvPr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807;p73">
              <a:extLst>
                <a:ext uri="{FF2B5EF4-FFF2-40B4-BE49-F238E27FC236}">
                  <a16:creationId xmlns:a16="http://schemas.microsoft.com/office/drawing/2014/main" id="{2B78D4C6-B776-41A4-97FA-FE3D516E63D5}"/>
                </a:ext>
              </a:extLst>
            </p:cNvPr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808;p73">
              <a:extLst>
                <a:ext uri="{FF2B5EF4-FFF2-40B4-BE49-F238E27FC236}">
                  <a16:creationId xmlns:a16="http://schemas.microsoft.com/office/drawing/2014/main" id="{3611C04A-B9FF-4F4C-A347-C3B002066BB6}"/>
                </a:ext>
              </a:extLst>
            </p:cNvPr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809;p73">
              <a:extLst>
                <a:ext uri="{FF2B5EF4-FFF2-40B4-BE49-F238E27FC236}">
                  <a16:creationId xmlns:a16="http://schemas.microsoft.com/office/drawing/2014/main" id="{B10F4CBE-C7A7-462A-9333-1218EE070377}"/>
                </a:ext>
              </a:extLst>
            </p:cNvPr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810;p73">
              <a:extLst>
                <a:ext uri="{FF2B5EF4-FFF2-40B4-BE49-F238E27FC236}">
                  <a16:creationId xmlns:a16="http://schemas.microsoft.com/office/drawing/2014/main" id="{F89FB654-C943-4A87-86FF-8080C31E4099}"/>
                </a:ext>
              </a:extLst>
            </p:cNvPr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811;p73">
              <a:extLst>
                <a:ext uri="{FF2B5EF4-FFF2-40B4-BE49-F238E27FC236}">
                  <a16:creationId xmlns:a16="http://schemas.microsoft.com/office/drawing/2014/main" id="{FB97DE94-B560-4F7A-A7FF-005B565140A7}"/>
                </a:ext>
              </a:extLst>
            </p:cNvPr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812;p73">
              <a:extLst>
                <a:ext uri="{FF2B5EF4-FFF2-40B4-BE49-F238E27FC236}">
                  <a16:creationId xmlns:a16="http://schemas.microsoft.com/office/drawing/2014/main" id="{118EED23-C796-4B2D-B789-29A1E7358E2B}"/>
                </a:ext>
              </a:extLst>
            </p:cNvPr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813;p73">
              <a:extLst>
                <a:ext uri="{FF2B5EF4-FFF2-40B4-BE49-F238E27FC236}">
                  <a16:creationId xmlns:a16="http://schemas.microsoft.com/office/drawing/2014/main" id="{7157E50E-F1A9-4D8D-AC93-B70DCF4E788B}"/>
                </a:ext>
              </a:extLst>
            </p:cNvPr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814;p73">
              <a:extLst>
                <a:ext uri="{FF2B5EF4-FFF2-40B4-BE49-F238E27FC236}">
                  <a16:creationId xmlns:a16="http://schemas.microsoft.com/office/drawing/2014/main" id="{B9C9E0B5-6260-4D23-9295-99A7C00C30C9}"/>
                </a:ext>
              </a:extLst>
            </p:cNvPr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815;p73">
              <a:extLst>
                <a:ext uri="{FF2B5EF4-FFF2-40B4-BE49-F238E27FC236}">
                  <a16:creationId xmlns:a16="http://schemas.microsoft.com/office/drawing/2014/main" id="{99EACD17-9447-4BA0-88B0-DBC55B2C8679}"/>
                </a:ext>
              </a:extLst>
            </p:cNvPr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816;p73">
              <a:extLst>
                <a:ext uri="{FF2B5EF4-FFF2-40B4-BE49-F238E27FC236}">
                  <a16:creationId xmlns:a16="http://schemas.microsoft.com/office/drawing/2014/main" id="{61A84B26-AF01-4E89-9E4C-8035ED6B4887}"/>
                </a:ext>
              </a:extLst>
            </p:cNvPr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817;p73">
              <a:extLst>
                <a:ext uri="{FF2B5EF4-FFF2-40B4-BE49-F238E27FC236}">
                  <a16:creationId xmlns:a16="http://schemas.microsoft.com/office/drawing/2014/main" id="{A46E68AC-C396-47C0-ABDF-74BA95CFDDBF}"/>
                </a:ext>
              </a:extLst>
            </p:cNvPr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818;p73">
              <a:extLst>
                <a:ext uri="{FF2B5EF4-FFF2-40B4-BE49-F238E27FC236}">
                  <a16:creationId xmlns:a16="http://schemas.microsoft.com/office/drawing/2014/main" id="{E2F182B1-E44A-4309-B039-794C93FD8D87}"/>
                </a:ext>
              </a:extLst>
            </p:cNvPr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819;p73">
              <a:extLst>
                <a:ext uri="{FF2B5EF4-FFF2-40B4-BE49-F238E27FC236}">
                  <a16:creationId xmlns:a16="http://schemas.microsoft.com/office/drawing/2014/main" id="{7A1BB747-CC0A-4839-8C72-7D7DCFF35084}"/>
                </a:ext>
              </a:extLst>
            </p:cNvPr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820;p73">
              <a:extLst>
                <a:ext uri="{FF2B5EF4-FFF2-40B4-BE49-F238E27FC236}">
                  <a16:creationId xmlns:a16="http://schemas.microsoft.com/office/drawing/2014/main" id="{F3D935F5-069F-4204-B8B3-B3A2E4E8B2CF}"/>
                </a:ext>
              </a:extLst>
            </p:cNvPr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821;p73">
              <a:extLst>
                <a:ext uri="{FF2B5EF4-FFF2-40B4-BE49-F238E27FC236}">
                  <a16:creationId xmlns:a16="http://schemas.microsoft.com/office/drawing/2014/main" id="{30A34B94-F59C-4C2F-BE21-AA0E656579D3}"/>
                </a:ext>
              </a:extLst>
            </p:cNvPr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822;p73">
              <a:extLst>
                <a:ext uri="{FF2B5EF4-FFF2-40B4-BE49-F238E27FC236}">
                  <a16:creationId xmlns:a16="http://schemas.microsoft.com/office/drawing/2014/main" id="{C48F3659-5950-4BE7-B011-0E49E2785EE3}"/>
                </a:ext>
              </a:extLst>
            </p:cNvPr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823;p73">
              <a:extLst>
                <a:ext uri="{FF2B5EF4-FFF2-40B4-BE49-F238E27FC236}">
                  <a16:creationId xmlns:a16="http://schemas.microsoft.com/office/drawing/2014/main" id="{4CCFFE62-92C9-46C0-A328-349CCCAE5C52}"/>
                </a:ext>
              </a:extLst>
            </p:cNvPr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824;p73">
              <a:extLst>
                <a:ext uri="{FF2B5EF4-FFF2-40B4-BE49-F238E27FC236}">
                  <a16:creationId xmlns:a16="http://schemas.microsoft.com/office/drawing/2014/main" id="{4AC11611-B58F-4100-A36C-A4C906069653}"/>
                </a:ext>
              </a:extLst>
            </p:cNvPr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825;p73">
              <a:extLst>
                <a:ext uri="{FF2B5EF4-FFF2-40B4-BE49-F238E27FC236}">
                  <a16:creationId xmlns:a16="http://schemas.microsoft.com/office/drawing/2014/main" id="{6E43D699-637A-40AE-8CDD-08F8E8756DF0}"/>
                </a:ext>
              </a:extLst>
            </p:cNvPr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826;p73">
              <a:extLst>
                <a:ext uri="{FF2B5EF4-FFF2-40B4-BE49-F238E27FC236}">
                  <a16:creationId xmlns:a16="http://schemas.microsoft.com/office/drawing/2014/main" id="{9388D4D8-EE7C-4361-B1C9-59162244AA45}"/>
                </a:ext>
              </a:extLst>
            </p:cNvPr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827;p73">
              <a:extLst>
                <a:ext uri="{FF2B5EF4-FFF2-40B4-BE49-F238E27FC236}">
                  <a16:creationId xmlns:a16="http://schemas.microsoft.com/office/drawing/2014/main" id="{D06607E4-C19A-4F0D-9158-33DBCBFB72C1}"/>
                </a:ext>
              </a:extLst>
            </p:cNvPr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828;p73">
              <a:extLst>
                <a:ext uri="{FF2B5EF4-FFF2-40B4-BE49-F238E27FC236}">
                  <a16:creationId xmlns:a16="http://schemas.microsoft.com/office/drawing/2014/main" id="{9FD3D5C1-C829-4FC0-9D50-F01687AD9408}"/>
                </a:ext>
              </a:extLst>
            </p:cNvPr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829;p73">
              <a:extLst>
                <a:ext uri="{FF2B5EF4-FFF2-40B4-BE49-F238E27FC236}">
                  <a16:creationId xmlns:a16="http://schemas.microsoft.com/office/drawing/2014/main" id="{BB474FFE-EFE7-4254-A757-66E547A312A9}"/>
                </a:ext>
              </a:extLst>
            </p:cNvPr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830;p73">
              <a:extLst>
                <a:ext uri="{FF2B5EF4-FFF2-40B4-BE49-F238E27FC236}">
                  <a16:creationId xmlns:a16="http://schemas.microsoft.com/office/drawing/2014/main" id="{B1B021AC-2014-4D4C-B804-642F14534F29}"/>
                </a:ext>
              </a:extLst>
            </p:cNvPr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831;p73">
              <a:extLst>
                <a:ext uri="{FF2B5EF4-FFF2-40B4-BE49-F238E27FC236}">
                  <a16:creationId xmlns:a16="http://schemas.microsoft.com/office/drawing/2014/main" id="{0D347506-8298-43B7-B66A-72976AB18BA4}"/>
                </a:ext>
              </a:extLst>
            </p:cNvPr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832;p73">
              <a:extLst>
                <a:ext uri="{FF2B5EF4-FFF2-40B4-BE49-F238E27FC236}">
                  <a16:creationId xmlns:a16="http://schemas.microsoft.com/office/drawing/2014/main" id="{58B5EF46-1A3B-469B-AB7E-C6A0D0F163CE}"/>
                </a:ext>
              </a:extLst>
            </p:cNvPr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833;p73">
              <a:extLst>
                <a:ext uri="{FF2B5EF4-FFF2-40B4-BE49-F238E27FC236}">
                  <a16:creationId xmlns:a16="http://schemas.microsoft.com/office/drawing/2014/main" id="{403BDF32-AA19-4276-B52A-AD22F5D8BE56}"/>
                </a:ext>
              </a:extLst>
            </p:cNvPr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834;p73">
              <a:extLst>
                <a:ext uri="{FF2B5EF4-FFF2-40B4-BE49-F238E27FC236}">
                  <a16:creationId xmlns:a16="http://schemas.microsoft.com/office/drawing/2014/main" id="{4E125588-DCC0-4A34-BEC9-369ECAB8451C}"/>
                </a:ext>
              </a:extLst>
            </p:cNvPr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835;p73">
              <a:extLst>
                <a:ext uri="{FF2B5EF4-FFF2-40B4-BE49-F238E27FC236}">
                  <a16:creationId xmlns:a16="http://schemas.microsoft.com/office/drawing/2014/main" id="{2E8340D8-5DB6-4DA1-8C8D-7D919C5538CA}"/>
                </a:ext>
              </a:extLst>
            </p:cNvPr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836;p73">
              <a:extLst>
                <a:ext uri="{FF2B5EF4-FFF2-40B4-BE49-F238E27FC236}">
                  <a16:creationId xmlns:a16="http://schemas.microsoft.com/office/drawing/2014/main" id="{62E18946-F6FF-48A5-9168-F77A56F7878E}"/>
                </a:ext>
              </a:extLst>
            </p:cNvPr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837;p73">
              <a:extLst>
                <a:ext uri="{FF2B5EF4-FFF2-40B4-BE49-F238E27FC236}">
                  <a16:creationId xmlns:a16="http://schemas.microsoft.com/office/drawing/2014/main" id="{0CB1FB99-19A9-4D47-94F6-B4301263EAA6}"/>
                </a:ext>
              </a:extLst>
            </p:cNvPr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838;p73">
              <a:extLst>
                <a:ext uri="{FF2B5EF4-FFF2-40B4-BE49-F238E27FC236}">
                  <a16:creationId xmlns:a16="http://schemas.microsoft.com/office/drawing/2014/main" id="{9BD953C7-B78E-4865-B41A-B0C922BB7C36}"/>
                </a:ext>
              </a:extLst>
            </p:cNvPr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839;p73">
              <a:extLst>
                <a:ext uri="{FF2B5EF4-FFF2-40B4-BE49-F238E27FC236}">
                  <a16:creationId xmlns:a16="http://schemas.microsoft.com/office/drawing/2014/main" id="{75ABD52B-5ED1-424F-97F9-FEC0BC047ADC}"/>
                </a:ext>
              </a:extLst>
            </p:cNvPr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840;p73">
              <a:extLst>
                <a:ext uri="{FF2B5EF4-FFF2-40B4-BE49-F238E27FC236}">
                  <a16:creationId xmlns:a16="http://schemas.microsoft.com/office/drawing/2014/main" id="{95A78A37-600A-44F3-B0CF-9F47314694C0}"/>
                </a:ext>
              </a:extLst>
            </p:cNvPr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841;p73">
              <a:extLst>
                <a:ext uri="{FF2B5EF4-FFF2-40B4-BE49-F238E27FC236}">
                  <a16:creationId xmlns:a16="http://schemas.microsoft.com/office/drawing/2014/main" id="{64C8A752-DA5F-47BE-80FF-414B655C4387}"/>
                </a:ext>
              </a:extLst>
            </p:cNvPr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842;p73">
              <a:extLst>
                <a:ext uri="{FF2B5EF4-FFF2-40B4-BE49-F238E27FC236}">
                  <a16:creationId xmlns:a16="http://schemas.microsoft.com/office/drawing/2014/main" id="{48CEA5BD-26E0-49D7-8C90-6D5D3636AEEC}"/>
                </a:ext>
              </a:extLst>
            </p:cNvPr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843;p73">
              <a:extLst>
                <a:ext uri="{FF2B5EF4-FFF2-40B4-BE49-F238E27FC236}">
                  <a16:creationId xmlns:a16="http://schemas.microsoft.com/office/drawing/2014/main" id="{005273A9-1AF8-4F9D-8F8F-422EC28DC600}"/>
                </a:ext>
              </a:extLst>
            </p:cNvPr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844;p73">
              <a:extLst>
                <a:ext uri="{FF2B5EF4-FFF2-40B4-BE49-F238E27FC236}">
                  <a16:creationId xmlns:a16="http://schemas.microsoft.com/office/drawing/2014/main" id="{EC7A60C1-E607-464E-B005-0DAD33125EBF}"/>
                </a:ext>
              </a:extLst>
            </p:cNvPr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845;p73">
              <a:extLst>
                <a:ext uri="{FF2B5EF4-FFF2-40B4-BE49-F238E27FC236}">
                  <a16:creationId xmlns:a16="http://schemas.microsoft.com/office/drawing/2014/main" id="{33A037A5-C818-4B26-A387-12E284FFDC1B}"/>
                </a:ext>
              </a:extLst>
            </p:cNvPr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846;p73">
              <a:extLst>
                <a:ext uri="{FF2B5EF4-FFF2-40B4-BE49-F238E27FC236}">
                  <a16:creationId xmlns:a16="http://schemas.microsoft.com/office/drawing/2014/main" id="{EF1FA502-FD7F-4110-A3A1-6E66E31C846D}"/>
                </a:ext>
              </a:extLst>
            </p:cNvPr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847;p73">
              <a:extLst>
                <a:ext uri="{FF2B5EF4-FFF2-40B4-BE49-F238E27FC236}">
                  <a16:creationId xmlns:a16="http://schemas.microsoft.com/office/drawing/2014/main" id="{7A700928-F40E-40B9-B076-0B70EF97BBD9}"/>
                </a:ext>
              </a:extLst>
            </p:cNvPr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848;p73">
              <a:extLst>
                <a:ext uri="{FF2B5EF4-FFF2-40B4-BE49-F238E27FC236}">
                  <a16:creationId xmlns:a16="http://schemas.microsoft.com/office/drawing/2014/main" id="{C54C275D-15F5-466B-AD9F-17AEFBFC39B2}"/>
                </a:ext>
              </a:extLst>
            </p:cNvPr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849;p73">
              <a:extLst>
                <a:ext uri="{FF2B5EF4-FFF2-40B4-BE49-F238E27FC236}">
                  <a16:creationId xmlns:a16="http://schemas.microsoft.com/office/drawing/2014/main" id="{EFB6FD98-974D-48DE-9005-48A861FB64F1}"/>
                </a:ext>
              </a:extLst>
            </p:cNvPr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850;p73">
              <a:extLst>
                <a:ext uri="{FF2B5EF4-FFF2-40B4-BE49-F238E27FC236}">
                  <a16:creationId xmlns:a16="http://schemas.microsoft.com/office/drawing/2014/main" id="{76D5A8AD-9F9A-4463-8350-70076C880B19}"/>
                </a:ext>
              </a:extLst>
            </p:cNvPr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851;p73">
              <a:extLst>
                <a:ext uri="{FF2B5EF4-FFF2-40B4-BE49-F238E27FC236}">
                  <a16:creationId xmlns:a16="http://schemas.microsoft.com/office/drawing/2014/main" id="{8210C770-A012-4FDB-8FDE-465BF4C0E970}"/>
                </a:ext>
              </a:extLst>
            </p:cNvPr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852;p73">
              <a:extLst>
                <a:ext uri="{FF2B5EF4-FFF2-40B4-BE49-F238E27FC236}">
                  <a16:creationId xmlns:a16="http://schemas.microsoft.com/office/drawing/2014/main" id="{FDC40190-56AE-4B5D-9A51-CA2D1A19A305}"/>
                </a:ext>
              </a:extLst>
            </p:cNvPr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853;p73">
              <a:extLst>
                <a:ext uri="{FF2B5EF4-FFF2-40B4-BE49-F238E27FC236}">
                  <a16:creationId xmlns:a16="http://schemas.microsoft.com/office/drawing/2014/main" id="{93A9D025-8D35-47E0-8C6E-B56DE066308B}"/>
                </a:ext>
              </a:extLst>
            </p:cNvPr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54;p73">
              <a:extLst>
                <a:ext uri="{FF2B5EF4-FFF2-40B4-BE49-F238E27FC236}">
                  <a16:creationId xmlns:a16="http://schemas.microsoft.com/office/drawing/2014/main" id="{F6EAE91E-BFC0-4C19-803C-0D46F4DA144D}"/>
                </a:ext>
              </a:extLst>
            </p:cNvPr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855;p73">
              <a:extLst>
                <a:ext uri="{FF2B5EF4-FFF2-40B4-BE49-F238E27FC236}">
                  <a16:creationId xmlns:a16="http://schemas.microsoft.com/office/drawing/2014/main" id="{025855A0-6726-4631-9F4F-5ECA5655DC2E}"/>
                </a:ext>
              </a:extLst>
            </p:cNvPr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856;p73">
              <a:extLst>
                <a:ext uri="{FF2B5EF4-FFF2-40B4-BE49-F238E27FC236}">
                  <a16:creationId xmlns:a16="http://schemas.microsoft.com/office/drawing/2014/main" id="{2F37988B-F08C-4FDF-B3F5-D1F6055D7ABC}"/>
                </a:ext>
              </a:extLst>
            </p:cNvPr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857;p73">
              <a:extLst>
                <a:ext uri="{FF2B5EF4-FFF2-40B4-BE49-F238E27FC236}">
                  <a16:creationId xmlns:a16="http://schemas.microsoft.com/office/drawing/2014/main" id="{AC3DB0F7-59F9-4018-9855-38DCBB8D4E9B}"/>
                </a:ext>
              </a:extLst>
            </p:cNvPr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858;p73">
              <a:extLst>
                <a:ext uri="{FF2B5EF4-FFF2-40B4-BE49-F238E27FC236}">
                  <a16:creationId xmlns:a16="http://schemas.microsoft.com/office/drawing/2014/main" id="{0C7D0AB8-1F05-4773-AF62-8EB835827248}"/>
                </a:ext>
              </a:extLst>
            </p:cNvPr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859;p73">
              <a:extLst>
                <a:ext uri="{FF2B5EF4-FFF2-40B4-BE49-F238E27FC236}">
                  <a16:creationId xmlns:a16="http://schemas.microsoft.com/office/drawing/2014/main" id="{550B6DDA-DECD-4016-84A9-5495C2F8E67D}"/>
                </a:ext>
              </a:extLst>
            </p:cNvPr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860;p73">
              <a:extLst>
                <a:ext uri="{FF2B5EF4-FFF2-40B4-BE49-F238E27FC236}">
                  <a16:creationId xmlns:a16="http://schemas.microsoft.com/office/drawing/2014/main" id="{D76F6DC0-7CED-4889-8B94-5532DB202244}"/>
                </a:ext>
              </a:extLst>
            </p:cNvPr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861;p73">
              <a:extLst>
                <a:ext uri="{FF2B5EF4-FFF2-40B4-BE49-F238E27FC236}">
                  <a16:creationId xmlns:a16="http://schemas.microsoft.com/office/drawing/2014/main" id="{CDD27D66-E24A-40C5-A10B-06CD93CACE25}"/>
                </a:ext>
              </a:extLst>
            </p:cNvPr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862;p73">
              <a:extLst>
                <a:ext uri="{FF2B5EF4-FFF2-40B4-BE49-F238E27FC236}">
                  <a16:creationId xmlns:a16="http://schemas.microsoft.com/office/drawing/2014/main" id="{50542AD7-F9C8-4C2E-B692-3925E51A154D}"/>
                </a:ext>
              </a:extLst>
            </p:cNvPr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863;p73">
              <a:extLst>
                <a:ext uri="{FF2B5EF4-FFF2-40B4-BE49-F238E27FC236}">
                  <a16:creationId xmlns:a16="http://schemas.microsoft.com/office/drawing/2014/main" id="{F64C52BC-1E0D-47A4-A6A5-2E574B7F2D64}"/>
                </a:ext>
              </a:extLst>
            </p:cNvPr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864;p73">
              <a:extLst>
                <a:ext uri="{FF2B5EF4-FFF2-40B4-BE49-F238E27FC236}">
                  <a16:creationId xmlns:a16="http://schemas.microsoft.com/office/drawing/2014/main" id="{7DD69132-3D61-42B5-A686-5E179C52690E}"/>
                </a:ext>
              </a:extLst>
            </p:cNvPr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865;p73">
              <a:extLst>
                <a:ext uri="{FF2B5EF4-FFF2-40B4-BE49-F238E27FC236}">
                  <a16:creationId xmlns:a16="http://schemas.microsoft.com/office/drawing/2014/main" id="{5E6C502C-4E6A-48E4-A965-88B21DA624C4}"/>
                </a:ext>
              </a:extLst>
            </p:cNvPr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866;p73">
              <a:extLst>
                <a:ext uri="{FF2B5EF4-FFF2-40B4-BE49-F238E27FC236}">
                  <a16:creationId xmlns:a16="http://schemas.microsoft.com/office/drawing/2014/main" id="{E35FF7AD-D9C3-41EA-930E-7045F46A2744}"/>
                </a:ext>
              </a:extLst>
            </p:cNvPr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867;p73">
              <a:extLst>
                <a:ext uri="{FF2B5EF4-FFF2-40B4-BE49-F238E27FC236}">
                  <a16:creationId xmlns:a16="http://schemas.microsoft.com/office/drawing/2014/main" id="{E4B51F86-E45C-4487-8700-9C6F144867ED}"/>
                </a:ext>
              </a:extLst>
            </p:cNvPr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868;p73">
              <a:extLst>
                <a:ext uri="{FF2B5EF4-FFF2-40B4-BE49-F238E27FC236}">
                  <a16:creationId xmlns:a16="http://schemas.microsoft.com/office/drawing/2014/main" id="{0B1F78C9-7B70-4EDB-BA29-691A0B28E2AA}"/>
                </a:ext>
              </a:extLst>
            </p:cNvPr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869;p73">
              <a:extLst>
                <a:ext uri="{FF2B5EF4-FFF2-40B4-BE49-F238E27FC236}">
                  <a16:creationId xmlns:a16="http://schemas.microsoft.com/office/drawing/2014/main" id="{64885C8C-D54D-4765-8701-D07B6E3AD2B5}"/>
                </a:ext>
              </a:extLst>
            </p:cNvPr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870;p73">
              <a:extLst>
                <a:ext uri="{FF2B5EF4-FFF2-40B4-BE49-F238E27FC236}">
                  <a16:creationId xmlns:a16="http://schemas.microsoft.com/office/drawing/2014/main" id="{EA84B62C-43CC-435E-BE66-E9F01A58CE5A}"/>
                </a:ext>
              </a:extLst>
            </p:cNvPr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871;p73">
              <a:extLst>
                <a:ext uri="{FF2B5EF4-FFF2-40B4-BE49-F238E27FC236}">
                  <a16:creationId xmlns:a16="http://schemas.microsoft.com/office/drawing/2014/main" id="{806FCA43-2E0A-4A63-80EE-B7C7BE20483B}"/>
                </a:ext>
              </a:extLst>
            </p:cNvPr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872;p73">
              <a:extLst>
                <a:ext uri="{FF2B5EF4-FFF2-40B4-BE49-F238E27FC236}">
                  <a16:creationId xmlns:a16="http://schemas.microsoft.com/office/drawing/2014/main" id="{AF952610-EE14-4E33-8C23-74A8865621A8}"/>
                </a:ext>
              </a:extLst>
            </p:cNvPr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873;p73">
              <a:extLst>
                <a:ext uri="{FF2B5EF4-FFF2-40B4-BE49-F238E27FC236}">
                  <a16:creationId xmlns:a16="http://schemas.microsoft.com/office/drawing/2014/main" id="{AE9056D6-BD42-4771-9B5F-94C6A6AE94E7}"/>
                </a:ext>
              </a:extLst>
            </p:cNvPr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874;p73">
              <a:extLst>
                <a:ext uri="{FF2B5EF4-FFF2-40B4-BE49-F238E27FC236}">
                  <a16:creationId xmlns:a16="http://schemas.microsoft.com/office/drawing/2014/main" id="{5953F3DE-E3B5-4108-B643-247A94D1F7A3}"/>
                </a:ext>
              </a:extLst>
            </p:cNvPr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875;p73">
              <a:extLst>
                <a:ext uri="{FF2B5EF4-FFF2-40B4-BE49-F238E27FC236}">
                  <a16:creationId xmlns:a16="http://schemas.microsoft.com/office/drawing/2014/main" id="{A1AD5950-1F78-4B88-9A88-22E8C3153AE2}"/>
                </a:ext>
              </a:extLst>
            </p:cNvPr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876;p73">
              <a:extLst>
                <a:ext uri="{FF2B5EF4-FFF2-40B4-BE49-F238E27FC236}">
                  <a16:creationId xmlns:a16="http://schemas.microsoft.com/office/drawing/2014/main" id="{62E07E2C-1B77-4E81-94A4-EC40F6AF3EC3}"/>
                </a:ext>
              </a:extLst>
            </p:cNvPr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877;p73">
              <a:extLst>
                <a:ext uri="{FF2B5EF4-FFF2-40B4-BE49-F238E27FC236}">
                  <a16:creationId xmlns:a16="http://schemas.microsoft.com/office/drawing/2014/main" id="{EFB67DF3-2AD3-42FF-87F0-DFC1719057B8}"/>
                </a:ext>
              </a:extLst>
            </p:cNvPr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878;p73">
              <a:extLst>
                <a:ext uri="{FF2B5EF4-FFF2-40B4-BE49-F238E27FC236}">
                  <a16:creationId xmlns:a16="http://schemas.microsoft.com/office/drawing/2014/main" id="{98068110-AF1D-4E4C-8F77-60DA0A9638AC}"/>
                </a:ext>
              </a:extLst>
            </p:cNvPr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879;p73">
              <a:extLst>
                <a:ext uri="{FF2B5EF4-FFF2-40B4-BE49-F238E27FC236}">
                  <a16:creationId xmlns:a16="http://schemas.microsoft.com/office/drawing/2014/main" id="{B141542C-8557-48A3-918E-8D6AB2D95813}"/>
                </a:ext>
              </a:extLst>
            </p:cNvPr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880;p73">
              <a:extLst>
                <a:ext uri="{FF2B5EF4-FFF2-40B4-BE49-F238E27FC236}">
                  <a16:creationId xmlns:a16="http://schemas.microsoft.com/office/drawing/2014/main" id="{06815B41-C68F-4E10-8836-D50690DD0592}"/>
                </a:ext>
              </a:extLst>
            </p:cNvPr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881;p73">
              <a:extLst>
                <a:ext uri="{FF2B5EF4-FFF2-40B4-BE49-F238E27FC236}">
                  <a16:creationId xmlns:a16="http://schemas.microsoft.com/office/drawing/2014/main" id="{FED9EB04-7E27-4648-AB42-88553C8A3FE4}"/>
                </a:ext>
              </a:extLst>
            </p:cNvPr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882;p73">
              <a:extLst>
                <a:ext uri="{FF2B5EF4-FFF2-40B4-BE49-F238E27FC236}">
                  <a16:creationId xmlns:a16="http://schemas.microsoft.com/office/drawing/2014/main" id="{E890ADAF-71D6-4813-A941-3F9EEC0E58BB}"/>
                </a:ext>
              </a:extLst>
            </p:cNvPr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883;p73">
              <a:extLst>
                <a:ext uri="{FF2B5EF4-FFF2-40B4-BE49-F238E27FC236}">
                  <a16:creationId xmlns:a16="http://schemas.microsoft.com/office/drawing/2014/main" id="{5CD115BD-C5DB-44AE-8C73-8D97050577AB}"/>
                </a:ext>
              </a:extLst>
            </p:cNvPr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884;p73">
              <a:extLst>
                <a:ext uri="{FF2B5EF4-FFF2-40B4-BE49-F238E27FC236}">
                  <a16:creationId xmlns:a16="http://schemas.microsoft.com/office/drawing/2014/main" id="{D119FF62-CB7F-4DC7-8EB6-1365B6CAA9A9}"/>
                </a:ext>
              </a:extLst>
            </p:cNvPr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885;p73">
              <a:extLst>
                <a:ext uri="{FF2B5EF4-FFF2-40B4-BE49-F238E27FC236}">
                  <a16:creationId xmlns:a16="http://schemas.microsoft.com/office/drawing/2014/main" id="{4120F7FB-E6B4-47A0-96D7-5796EB225057}"/>
                </a:ext>
              </a:extLst>
            </p:cNvPr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886;p73">
              <a:extLst>
                <a:ext uri="{FF2B5EF4-FFF2-40B4-BE49-F238E27FC236}">
                  <a16:creationId xmlns:a16="http://schemas.microsoft.com/office/drawing/2014/main" id="{8255C1A0-1277-4443-BD8A-C43AC2D27245}"/>
                </a:ext>
              </a:extLst>
            </p:cNvPr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887;p73">
              <a:extLst>
                <a:ext uri="{FF2B5EF4-FFF2-40B4-BE49-F238E27FC236}">
                  <a16:creationId xmlns:a16="http://schemas.microsoft.com/office/drawing/2014/main" id="{555EA8B0-80A6-42D5-9FBF-5A799372A472}"/>
                </a:ext>
              </a:extLst>
            </p:cNvPr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888;p73">
              <a:extLst>
                <a:ext uri="{FF2B5EF4-FFF2-40B4-BE49-F238E27FC236}">
                  <a16:creationId xmlns:a16="http://schemas.microsoft.com/office/drawing/2014/main" id="{5CAC0FFC-B087-4EF0-AE4F-AE6EBA887DD3}"/>
                </a:ext>
              </a:extLst>
            </p:cNvPr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889;p73">
              <a:extLst>
                <a:ext uri="{FF2B5EF4-FFF2-40B4-BE49-F238E27FC236}">
                  <a16:creationId xmlns:a16="http://schemas.microsoft.com/office/drawing/2014/main" id="{4490DAB4-067B-4313-8890-2A4733364B0D}"/>
                </a:ext>
              </a:extLst>
            </p:cNvPr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890;p73">
              <a:extLst>
                <a:ext uri="{FF2B5EF4-FFF2-40B4-BE49-F238E27FC236}">
                  <a16:creationId xmlns:a16="http://schemas.microsoft.com/office/drawing/2014/main" id="{11302820-51D3-48C1-8FFE-97EFE92AF147}"/>
                </a:ext>
              </a:extLst>
            </p:cNvPr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891;p73">
              <a:extLst>
                <a:ext uri="{FF2B5EF4-FFF2-40B4-BE49-F238E27FC236}">
                  <a16:creationId xmlns:a16="http://schemas.microsoft.com/office/drawing/2014/main" id="{95F072DA-A0F3-4367-BDEC-AD3003487336}"/>
                </a:ext>
              </a:extLst>
            </p:cNvPr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892;p73">
              <a:extLst>
                <a:ext uri="{FF2B5EF4-FFF2-40B4-BE49-F238E27FC236}">
                  <a16:creationId xmlns:a16="http://schemas.microsoft.com/office/drawing/2014/main" id="{F723C215-FF73-4FBD-8D81-626151A11B2C}"/>
                </a:ext>
              </a:extLst>
            </p:cNvPr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893;p73">
              <a:extLst>
                <a:ext uri="{FF2B5EF4-FFF2-40B4-BE49-F238E27FC236}">
                  <a16:creationId xmlns:a16="http://schemas.microsoft.com/office/drawing/2014/main" id="{C40BD047-B01D-4485-903B-CA44B4BF07C8}"/>
                </a:ext>
              </a:extLst>
            </p:cNvPr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894;p73">
              <a:extLst>
                <a:ext uri="{FF2B5EF4-FFF2-40B4-BE49-F238E27FC236}">
                  <a16:creationId xmlns:a16="http://schemas.microsoft.com/office/drawing/2014/main" id="{1AC1F85B-B8A5-45FA-A6AC-B8BCA8906B14}"/>
                </a:ext>
              </a:extLst>
            </p:cNvPr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895;p73">
              <a:extLst>
                <a:ext uri="{FF2B5EF4-FFF2-40B4-BE49-F238E27FC236}">
                  <a16:creationId xmlns:a16="http://schemas.microsoft.com/office/drawing/2014/main" id="{9D6AD23F-C94E-4A7E-A47D-831D71B8F2BD}"/>
                </a:ext>
              </a:extLst>
            </p:cNvPr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896;p73">
              <a:extLst>
                <a:ext uri="{FF2B5EF4-FFF2-40B4-BE49-F238E27FC236}">
                  <a16:creationId xmlns:a16="http://schemas.microsoft.com/office/drawing/2014/main" id="{7C5606B0-45C3-45CF-B86B-ED0983F2ACF5}"/>
                </a:ext>
              </a:extLst>
            </p:cNvPr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897;p73">
              <a:extLst>
                <a:ext uri="{FF2B5EF4-FFF2-40B4-BE49-F238E27FC236}">
                  <a16:creationId xmlns:a16="http://schemas.microsoft.com/office/drawing/2014/main" id="{29F11D44-D069-4FE0-8BFA-14BC477A8D55}"/>
                </a:ext>
              </a:extLst>
            </p:cNvPr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898;p73">
              <a:extLst>
                <a:ext uri="{FF2B5EF4-FFF2-40B4-BE49-F238E27FC236}">
                  <a16:creationId xmlns:a16="http://schemas.microsoft.com/office/drawing/2014/main" id="{203230B2-ABE6-4D7F-A641-F3C38D9C6FD4}"/>
                </a:ext>
              </a:extLst>
            </p:cNvPr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899;p73">
              <a:extLst>
                <a:ext uri="{FF2B5EF4-FFF2-40B4-BE49-F238E27FC236}">
                  <a16:creationId xmlns:a16="http://schemas.microsoft.com/office/drawing/2014/main" id="{5F93A99A-BA56-41D7-9C13-27C004600B62}"/>
                </a:ext>
              </a:extLst>
            </p:cNvPr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900;p73">
              <a:extLst>
                <a:ext uri="{FF2B5EF4-FFF2-40B4-BE49-F238E27FC236}">
                  <a16:creationId xmlns:a16="http://schemas.microsoft.com/office/drawing/2014/main" id="{5BA9937D-57DC-4118-983A-25A311CBE31C}"/>
                </a:ext>
              </a:extLst>
            </p:cNvPr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901;p73">
              <a:extLst>
                <a:ext uri="{FF2B5EF4-FFF2-40B4-BE49-F238E27FC236}">
                  <a16:creationId xmlns:a16="http://schemas.microsoft.com/office/drawing/2014/main" id="{3787236E-AC81-49FC-A66B-64C8201188A2}"/>
                </a:ext>
              </a:extLst>
            </p:cNvPr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902;p73">
              <a:extLst>
                <a:ext uri="{FF2B5EF4-FFF2-40B4-BE49-F238E27FC236}">
                  <a16:creationId xmlns:a16="http://schemas.microsoft.com/office/drawing/2014/main" id="{33C3ECAA-A3FB-403A-8C1D-3E3DC8CA7EAA}"/>
                </a:ext>
              </a:extLst>
            </p:cNvPr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903;p73">
              <a:extLst>
                <a:ext uri="{FF2B5EF4-FFF2-40B4-BE49-F238E27FC236}">
                  <a16:creationId xmlns:a16="http://schemas.microsoft.com/office/drawing/2014/main" id="{DE09F6AB-06B6-4499-B21B-ACC48CC7FD86}"/>
                </a:ext>
              </a:extLst>
            </p:cNvPr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904;p73">
              <a:extLst>
                <a:ext uri="{FF2B5EF4-FFF2-40B4-BE49-F238E27FC236}">
                  <a16:creationId xmlns:a16="http://schemas.microsoft.com/office/drawing/2014/main" id="{23540F7B-F4D6-4E7B-BC3A-C368BBCCAB22}"/>
                </a:ext>
              </a:extLst>
            </p:cNvPr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905;p73">
              <a:extLst>
                <a:ext uri="{FF2B5EF4-FFF2-40B4-BE49-F238E27FC236}">
                  <a16:creationId xmlns:a16="http://schemas.microsoft.com/office/drawing/2014/main" id="{446A5AA1-2B5A-4435-A192-1C51112ADD44}"/>
                </a:ext>
              </a:extLst>
            </p:cNvPr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906;p73">
              <a:extLst>
                <a:ext uri="{FF2B5EF4-FFF2-40B4-BE49-F238E27FC236}">
                  <a16:creationId xmlns:a16="http://schemas.microsoft.com/office/drawing/2014/main" id="{B0C83282-9FF5-4A25-97CE-22D4DBA76ABF}"/>
                </a:ext>
              </a:extLst>
            </p:cNvPr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907;p73">
              <a:extLst>
                <a:ext uri="{FF2B5EF4-FFF2-40B4-BE49-F238E27FC236}">
                  <a16:creationId xmlns:a16="http://schemas.microsoft.com/office/drawing/2014/main" id="{7DBAC26C-7803-4E4A-9F50-0A2942B24655}"/>
                </a:ext>
              </a:extLst>
            </p:cNvPr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908;p73">
              <a:extLst>
                <a:ext uri="{FF2B5EF4-FFF2-40B4-BE49-F238E27FC236}">
                  <a16:creationId xmlns:a16="http://schemas.microsoft.com/office/drawing/2014/main" id="{3DBBD0DE-842C-4DFA-B28A-CFB2F0961B17}"/>
                </a:ext>
              </a:extLst>
            </p:cNvPr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909;p73">
              <a:extLst>
                <a:ext uri="{FF2B5EF4-FFF2-40B4-BE49-F238E27FC236}">
                  <a16:creationId xmlns:a16="http://schemas.microsoft.com/office/drawing/2014/main" id="{7EAC99EB-C438-4E44-9C09-922F2B72FB7F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910;p73">
              <a:extLst>
                <a:ext uri="{FF2B5EF4-FFF2-40B4-BE49-F238E27FC236}">
                  <a16:creationId xmlns:a16="http://schemas.microsoft.com/office/drawing/2014/main" id="{B2EA34ED-181D-4D23-AFDD-18F079E3E283}"/>
                </a:ext>
              </a:extLst>
            </p:cNvPr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911;p73">
              <a:extLst>
                <a:ext uri="{FF2B5EF4-FFF2-40B4-BE49-F238E27FC236}">
                  <a16:creationId xmlns:a16="http://schemas.microsoft.com/office/drawing/2014/main" id="{354247D5-DE42-4EB3-8D6A-6B221E798FF8}"/>
                </a:ext>
              </a:extLst>
            </p:cNvPr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912;p73">
              <a:extLst>
                <a:ext uri="{FF2B5EF4-FFF2-40B4-BE49-F238E27FC236}">
                  <a16:creationId xmlns:a16="http://schemas.microsoft.com/office/drawing/2014/main" id="{6273C6EC-5BA1-4C92-B673-F757F7E53535}"/>
                </a:ext>
              </a:extLst>
            </p:cNvPr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913;p73">
              <a:extLst>
                <a:ext uri="{FF2B5EF4-FFF2-40B4-BE49-F238E27FC236}">
                  <a16:creationId xmlns:a16="http://schemas.microsoft.com/office/drawing/2014/main" id="{CF34B08B-F35E-4DEE-B5C0-E1BC899ACB0C}"/>
                </a:ext>
              </a:extLst>
            </p:cNvPr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914;p73">
              <a:extLst>
                <a:ext uri="{FF2B5EF4-FFF2-40B4-BE49-F238E27FC236}">
                  <a16:creationId xmlns:a16="http://schemas.microsoft.com/office/drawing/2014/main" id="{EB099756-94A8-4226-A6E0-BFB6CD7BF1A7}"/>
                </a:ext>
              </a:extLst>
            </p:cNvPr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915;p73">
              <a:extLst>
                <a:ext uri="{FF2B5EF4-FFF2-40B4-BE49-F238E27FC236}">
                  <a16:creationId xmlns:a16="http://schemas.microsoft.com/office/drawing/2014/main" id="{0487EA3E-D26C-4365-B23B-8A2BC69DAED8}"/>
                </a:ext>
              </a:extLst>
            </p:cNvPr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916;p73">
              <a:extLst>
                <a:ext uri="{FF2B5EF4-FFF2-40B4-BE49-F238E27FC236}">
                  <a16:creationId xmlns:a16="http://schemas.microsoft.com/office/drawing/2014/main" id="{0568633B-4912-4D54-946E-9E314A87A7FA}"/>
                </a:ext>
              </a:extLst>
            </p:cNvPr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917;p73">
              <a:extLst>
                <a:ext uri="{FF2B5EF4-FFF2-40B4-BE49-F238E27FC236}">
                  <a16:creationId xmlns:a16="http://schemas.microsoft.com/office/drawing/2014/main" id="{1E431D7F-8398-4676-B65D-4798EE963D3C}"/>
                </a:ext>
              </a:extLst>
            </p:cNvPr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918;p73">
              <a:extLst>
                <a:ext uri="{FF2B5EF4-FFF2-40B4-BE49-F238E27FC236}">
                  <a16:creationId xmlns:a16="http://schemas.microsoft.com/office/drawing/2014/main" id="{66B5AECD-3D75-4BC9-B0B5-AC0ED96818AE}"/>
                </a:ext>
              </a:extLst>
            </p:cNvPr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919;p73">
              <a:extLst>
                <a:ext uri="{FF2B5EF4-FFF2-40B4-BE49-F238E27FC236}">
                  <a16:creationId xmlns:a16="http://schemas.microsoft.com/office/drawing/2014/main" id="{C6EF6447-41A4-4694-A002-D072CB8CD850}"/>
                </a:ext>
              </a:extLst>
            </p:cNvPr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920;p73">
              <a:extLst>
                <a:ext uri="{FF2B5EF4-FFF2-40B4-BE49-F238E27FC236}">
                  <a16:creationId xmlns:a16="http://schemas.microsoft.com/office/drawing/2014/main" id="{2CD46E51-4A70-4908-8C61-5637C4849922}"/>
                </a:ext>
              </a:extLst>
            </p:cNvPr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921;p73">
              <a:extLst>
                <a:ext uri="{FF2B5EF4-FFF2-40B4-BE49-F238E27FC236}">
                  <a16:creationId xmlns:a16="http://schemas.microsoft.com/office/drawing/2014/main" id="{AEB7CC6F-878C-460F-8CC9-DFFCEFF3D882}"/>
                </a:ext>
              </a:extLst>
            </p:cNvPr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922;p73">
              <a:extLst>
                <a:ext uri="{FF2B5EF4-FFF2-40B4-BE49-F238E27FC236}">
                  <a16:creationId xmlns:a16="http://schemas.microsoft.com/office/drawing/2014/main" id="{5F516412-1CA7-46E3-95B0-B3FA0DD8ACF3}"/>
                </a:ext>
              </a:extLst>
            </p:cNvPr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923;p73">
              <a:extLst>
                <a:ext uri="{FF2B5EF4-FFF2-40B4-BE49-F238E27FC236}">
                  <a16:creationId xmlns:a16="http://schemas.microsoft.com/office/drawing/2014/main" id="{BC94B828-8C69-43F1-A038-1C316E719FF8}"/>
                </a:ext>
              </a:extLst>
            </p:cNvPr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924;p73">
              <a:extLst>
                <a:ext uri="{FF2B5EF4-FFF2-40B4-BE49-F238E27FC236}">
                  <a16:creationId xmlns:a16="http://schemas.microsoft.com/office/drawing/2014/main" id="{930DD990-82CC-4F60-BB1E-6B28F0D29B70}"/>
                </a:ext>
              </a:extLst>
            </p:cNvPr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925;p73">
              <a:extLst>
                <a:ext uri="{FF2B5EF4-FFF2-40B4-BE49-F238E27FC236}">
                  <a16:creationId xmlns:a16="http://schemas.microsoft.com/office/drawing/2014/main" id="{B20E5332-9E30-496A-B307-47A62E69ED0D}"/>
                </a:ext>
              </a:extLst>
            </p:cNvPr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926;p73">
              <a:extLst>
                <a:ext uri="{FF2B5EF4-FFF2-40B4-BE49-F238E27FC236}">
                  <a16:creationId xmlns:a16="http://schemas.microsoft.com/office/drawing/2014/main" id="{21FABA64-BD01-4957-8653-066B2B6B2493}"/>
                </a:ext>
              </a:extLst>
            </p:cNvPr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927;p73">
              <a:extLst>
                <a:ext uri="{FF2B5EF4-FFF2-40B4-BE49-F238E27FC236}">
                  <a16:creationId xmlns:a16="http://schemas.microsoft.com/office/drawing/2014/main" id="{3B59CDA8-E6E9-40A5-9AC2-DBECF957FD44}"/>
                </a:ext>
              </a:extLst>
            </p:cNvPr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928;p73">
              <a:extLst>
                <a:ext uri="{FF2B5EF4-FFF2-40B4-BE49-F238E27FC236}">
                  <a16:creationId xmlns:a16="http://schemas.microsoft.com/office/drawing/2014/main" id="{26AFE45B-9075-4EDA-A3DB-100637877F89}"/>
                </a:ext>
              </a:extLst>
            </p:cNvPr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929;p73">
              <a:extLst>
                <a:ext uri="{FF2B5EF4-FFF2-40B4-BE49-F238E27FC236}">
                  <a16:creationId xmlns:a16="http://schemas.microsoft.com/office/drawing/2014/main" id="{E61CF262-72B4-43F9-99EA-2A7B71E003AB}"/>
                </a:ext>
              </a:extLst>
            </p:cNvPr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930;p73">
              <a:extLst>
                <a:ext uri="{FF2B5EF4-FFF2-40B4-BE49-F238E27FC236}">
                  <a16:creationId xmlns:a16="http://schemas.microsoft.com/office/drawing/2014/main" id="{77243E8F-7DD0-439A-88F7-D19C6F5E65AD}"/>
                </a:ext>
              </a:extLst>
            </p:cNvPr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931;p73">
              <a:extLst>
                <a:ext uri="{FF2B5EF4-FFF2-40B4-BE49-F238E27FC236}">
                  <a16:creationId xmlns:a16="http://schemas.microsoft.com/office/drawing/2014/main" id="{8B7AA11A-C205-4620-B8E3-4B3CAAF4A6AF}"/>
                </a:ext>
              </a:extLst>
            </p:cNvPr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932;p73">
              <a:extLst>
                <a:ext uri="{FF2B5EF4-FFF2-40B4-BE49-F238E27FC236}">
                  <a16:creationId xmlns:a16="http://schemas.microsoft.com/office/drawing/2014/main" id="{23189520-C9E7-4ACA-850D-3C2B3A9BE72F}"/>
                </a:ext>
              </a:extLst>
            </p:cNvPr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933;p73">
              <a:extLst>
                <a:ext uri="{FF2B5EF4-FFF2-40B4-BE49-F238E27FC236}">
                  <a16:creationId xmlns:a16="http://schemas.microsoft.com/office/drawing/2014/main" id="{AD48CDEB-F59E-4098-B7EB-5DECBEF97689}"/>
                </a:ext>
              </a:extLst>
            </p:cNvPr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934;p73">
              <a:extLst>
                <a:ext uri="{FF2B5EF4-FFF2-40B4-BE49-F238E27FC236}">
                  <a16:creationId xmlns:a16="http://schemas.microsoft.com/office/drawing/2014/main" id="{3ECFDE18-B975-451E-BFFD-71DA92E5C725}"/>
                </a:ext>
              </a:extLst>
            </p:cNvPr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935;p73">
              <a:extLst>
                <a:ext uri="{FF2B5EF4-FFF2-40B4-BE49-F238E27FC236}">
                  <a16:creationId xmlns:a16="http://schemas.microsoft.com/office/drawing/2014/main" id="{0C18175B-F388-492D-9F74-C02F5B5F61F1}"/>
                </a:ext>
              </a:extLst>
            </p:cNvPr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936;p73">
              <a:extLst>
                <a:ext uri="{FF2B5EF4-FFF2-40B4-BE49-F238E27FC236}">
                  <a16:creationId xmlns:a16="http://schemas.microsoft.com/office/drawing/2014/main" id="{E4469DFF-6995-447E-B2ED-F994EB271223}"/>
                </a:ext>
              </a:extLst>
            </p:cNvPr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937;p73">
              <a:extLst>
                <a:ext uri="{FF2B5EF4-FFF2-40B4-BE49-F238E27FC236}">
                  <a16:creationId xmlns:a16="http://schemas.microsoft.com/office/drawing/2014/main" id="{687AA3BC-E0A7-40D0-B164-30AA8E514E17}"/>
                </a:ext>
              </a:extLst>
            </p:cNvPr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938;p73">
              <a:extLst>
                <a:ext uri="{FF2B5EF4-FFF2-40B4-BE49-F238E27FC236}">
                  <a16:creationId xmlns:a16="http://schemas.microsoft.com/office/drawing/2014/main" id="{4E3F84F3-46F7-4338-8517-F688CF9FB573}"/>
                </a:ext>
              </a:extLst>
            </p:cNvPr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939;p73">
              <a:extLst>
                <a:ext uri="{FF2B5EF4-FFF2-40B4-BE49-F238E27FC236}">
                  <a16:creationId xmlns:a16="http://schemas.microsoft.com/office/drawing/2014/main" id="{4CBBECC2-2214-4D47-80EA-DE718F1C54B4}"/>
                </a:ext>
              </a:extLst>
            </p:cNvPr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940;p73">
              <a:extLst>
                <a:ext uri="{FF2B5EF4-FFF2-40B4-BE49-F238E27FC236}">
                  <a16:creationId xmlns:a16="http://schemas.microsoft.com/office/drawing/2014/main" id="{66C104A3-D28B-49C4-B098-48C613CE48C9}"/>
                </a:ext>
              </a:extLst>
            </p:cNvPr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941;p73">
              <a:extLst>
                <a:ext uri="{FF2B5EF4-FFF2-40B4-BE49-F238E27FC236}">
                  <a16:creationId xmlns:a16="http://schemas.microsoft.com/office/drawing/2014/main" id="{D41334E0-E8B8-4291-BABA-1C5E1850E4F9}"/>
                </a:ext>
              </a:extLst>
            </p:cNvPr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942;p73">
              <a:extLst>
                <a:ext uri="{FF2B5EF4-FFF2-40B4-BE49-F238E27FC236}">
                  <a16:creationId xmlns:a16="http://schemas.microsoft.com/office/drawing/2014/main" id="{9BAE544F-7D0E-4C62-8599-BF9E61CE1700}"/>
                </a:ext>
              </a:extLst>
            </p:cNvPr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943;p73">
              <a:extLst>
                <a:ext uri="{FF2B5EF4-FFF2-40B4-BE49-F238E27FC236}">
                  <a16:creationId xmlns:a16="http://schemas.microsoft.com/office/drawing/2014/main" id="{DD1281AD-E335-4A9F-838F-EED44E41F7EF}"/>
                </a:ext>
              </a:extLst>
            </p:cNvPr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944;p73">
              <a:extLst>
                <a:ext uri="{FF2B5EF4-FFF2-40B4-BE49-F238E27FC236}">
                  <a16:creationId xmlns:a16="http://schemas.microsoft.com/office/drawing/2014/main" id="{2A8A95E4-9C30-4AE2-B529-68641512EC63}"/>
                </a:ext>
              </a:extLst>
            </p:cNvPr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945;p73">
              <a:extLst>
                <a:ext uri="{FF2B5EF4-FFF2-40B4-BE49-F238E27FC236}">
                  <a16:creationId xmlns:a16="http://schemas.microsoft.com/office/drawing/2014/main" id="{E7C6675D-57E5-402E-89A5-C79E982DBE70}"/>
                </a:ext>
              </a:extLst>
            </p:cNvPr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946;p73">
              <a:extLst>
                <a:ext uri="{FF2B5EF4-FFF2-40B4-BE49-F238E27FC236}">
                  <a16:creationId xmlns:a16="http://schemas.microsoft.com/office/drawing/2014/main" id="{E76722D6-1C1C-439D-81FE-3B9CA68D2AC1}"/>
                </a:ext>
              </a:extLst>
            </p:cNvPr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947;p73">
              <a:extLst>
                <a:ext uri="{FF2B5EF4-FFF2-40B4-BE49-F238E27FC236}">
                  <a16:creationId xmlns:a16="http://schemas.microsoft.com/office/drawing/2014/main" id="{9DA450DC-38F4-40E8-9551-B558846F6568}"/>
                </a:ext>
              </a:extLst>
            </p:cNvPr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948;p73">
              <a:extLst>
                <a:ext uri="{FF2B5EF4-FFF2-40B4-BE49-F238E27FC236}">
                  <a16:creationId xmlns:a16="http://schemas.microsoft.com/office/drawing/2014/main" id="{B0C80E1B-25FF-4B4C-8B95-18887F12319E}"/>
                </a:ext>
              </a:extLst>
            </p:cNvPr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949;p73">
              <a:extLst>
                <a:ext uri="{FF2B5EF4-FFF2-40B4-BE49-F238E27FC236}">
                  <a16:creationId xmlns:a16="http://schemas.microsoft.com/office/drawing/2014/main" id="{FC8EC284-EE63-4968-9149-1985485D1C0C}"/>
                </a:ext>
              </a:extLst>
            </p:cNvPr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950;p73">
              <a:extLst>
                <a:ext uri="{FF2B5EF4-FFF2-40B4-BE49-F238E27FC236}">
                  <a16:creationId xmlns:a16="http://schemas.microsoft.com/office/drawing/2014/main" id="{A68ED8DC-7A71-4DA4-8016-4BB9C45644CA}"/>
                </a:ext>
              </a:extLst>
            </p:cNvPr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951;p73">
              <a:extLst>
                <a:ext uri="{FF2B5EF4-FFF2-40B4-BE49-F238E27FC236}">
                  <a16:creationId xmlns:a16="http://schemas.microsoft.com/office/drawing/2014/main" id="{31F16A57-34D2-4145-A798-DCA32D1F529A}"/>
                </a:ext>
              </a:extLst>
            </p:cNvPr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952;p73">
              <a:extLst>
                <a:ext uri="{FF2B5EF4-FFF2-40B4-BE49-F238E27FC236}">
                  <a16:creationId xmlns:a16="http://schemas.microsoft.com/office/drawing/2014/main" id="{2A27A729-B7E3-4491-8FEB-999CCD135780}"/>
                </a:ext>
              </a:extLst>
            </p:cNvPr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953;p73">
              <a:extLst>
                <a:ext uri="{FF2B5EF4-FFF2-40B4-BE49-F238E27FC236}">
                  <a16:creationId xmlns:a16="http://schemas.microsoft.com/office/drawing/2014/main" id="{780993F5-144B-4898-8D0F-01467076A66F}"/>
                </a:ext>
              </a:extLst>
            </p:cNvPr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954;p73">
              <a:extLst>
                <a:ext uri="{FF2B5EF4-FFF2-40B4-BE49-F238E27FC236}">
                  <a16:creationId xmlns:a16="http://schemas.microsoft.com/office/drawing/2014/main" id="{AA398DAE-B627-4317-9274-8C36073D0345}"/>
                </a:ext>
              </a:extLst>
            </p:cNvPr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955;p73">
              <a:extLst>
                <a:ext uri="{FF2B5EF4-FFF2-40B4-BE49-F238E27FC236}">
                  <a16:creationId xmlns:a16="http://schemas.microsoft.com/office/drawing/2014/main" id="{A01E5C4A-2B72-420F-8D6F-E9F459132B46}"/>
                </a:ext>
              </a:extLst>
            </p:cNvPr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956;p73">
              <a:extLst>
                <a:ext uri="{FF2B5EF4-FFF2-40B4-BE49-F238E27FC236}">
                  <a16:creationId xmlns:a16="http://schemas.microsoft.com/office/drawing/2014/main" id="{BA7F9F14-4D3B-4E9A-905C-4F3B614B5267}"/>
                </a:ext>
              </a:extLst>
            </p:cNvPr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957;p73">
              <a:extLst>
                <a:ext uri="{FF2B5EF4-FFF2-40B4-BE49-F238E27FC236}">
                  <a16:creationId xmlns:a16="http://schemas.microsoft.com/office/drawing/2014/main" id="{B1A469C3-645A-4656-8F3A-8BA4669ED3E8}"/>
                </a:ext>
              </a:extLst>
            </p:cNvPr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958;p73">
              <a:extLst>
                <a:ext uri="{FF2B5EF4-FFF2-40B4-BE49-F238E27FC236}">
                  <a16:creationId xmlns:a16="http://schemas.microsoft.com/office/drawing/2014/main" id="{44FAEB6C-407F-46A0-AAD6-3CCA3918A724}"/>
                </a:ext>
              </a:extLst>
            </p:cNvPr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959;p73">
              <a:extLst>
                <a:ext uri="{FF2B5EF4-FFF2-40B4-BE49-F238E27FC236}">
                  <a16:creationId xmlns:a16="http://schemas.microsoft.com/office/drawing/2014/main" id="{63058584-9BB1-40E3-A12B-F25D763D9D7C}"/>
                </a:ext>
              </a:extLst>
            </p:cNvPr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960;p73">
              <a:extLst>
                <a:ext uri="{FF2B5EF4-FFF2-40B4-BE49-F238E27FC236}">
                  <a16:creationId xmlns:a16="http://schemas.microsoft.com/office/drawing/2014/main" id="{8B474A7B-72A1-4EBC-884D-37763DF25880}"/>
                </a:ext>
              </a:extLst>
            </p:cNvPr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961;p73">
              <a:extLst>
                <a:ext uri="{FF2B5EF4-FFF2-40B4-BE49-F238E27FC236}">
                  <a16:creationId xmlns:a16="http://schemas.microsoft.com/office/drawing/2014/main" id="{9FFD2CB1-252D-4246-A51F-DCD2B56F3DD4}"/>
                </a:ext>
              </a:extLst>
            </p:cNvPr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962;p73">
              <a:extLst>
                <a:ext uri="{FF2B5EF4-FFF2-40B4-BE49-F238E27FC236}">
                  <a16:creationId xmlns:a16="http://schemas.microsoft.com/office/drawing/2014/main" id="{64E1D485-6E92-4383-9119-1782FF9405E2}"/>
                </a:ext>
              </a:extLst>
            </p:cNvPr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963;p73">
              <a:extLst>
                <a:ext uri="{FF2B5EF4-FFF2-40B4-BE49-F238E27FC236}">
                  <a16:creationId xmlns:a16="http://schemas.microsoft.com/office/drawing/2014/main" id="{962448C6-5F3A-4FBC-BE52-81E589826629}"/>
                </a:ext>
              </a:extLst>
            </p:cNvPr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964;p73">
              <a:extLst>
                <a:ext uri="{FF2B5EF4-FFF2-40B4-BE49-F238E27FC236}">
                  <a16:creationId xmlns:a16="http://schemas.microsoft.com/office/drawing/2014/main" id="{F1E7C37F-A075-4722-BC6A-70C0E19519A7}"/>
                </a:ext>
              </a:extLst>
            </p:cNvPr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965;p73">
              <a:extLst>
                <a:ext uri="{FF2B5EF4-FFF2-40B4-BE49-F238E27FC236}">
                  <a16:creationId xmlns:a16="http://schemas.microsoft.com/office/drawing/2014/main" id="{0FF7B81B-4768-4E05-8B95-A753FFCEDCC2}"/>
                </a:ext>
              </a:extLst>
            </p:cNvPr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966;p73">
              <a:extLst>
                <a:ext uri="{FF2B5EF4-FFF2-40B4-BE49-F238E27FC236}">
                  <a16:creationId xmlns:a16="http://schemas.microsoft.com/office/drawing/2014/main" id="{11B42D72-3009-4E70-A673-DB0B6D6FF66A}"/>
                </a:ext>
              </a:extLst>
            </p:cNvPr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967;p73">
              <a:extLst>
                <a:ext uri="{FF2B5EF4-FFF2-40B4-BE49-F238E27FC236}">
                  <a16:creationId xmlns:a16="http://schemas.microsoft.com/office/drawing/2014/main" id="{AE6A105D-A533-46DB-B637-42DA333D7D23}"/>
                </a:ext>
              </a:extLst>
            </p:cNvPr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968;p73">
              <a:extLst>
                <a:ext uri="{FF2B5EF4-FFF2-40B4-BE49-F238E27FC236}">
                  <a16:creationId xmlns:a16="http://schemas.microsoft.com/office/drawing/2014/main" id="{3F418E59-D398-4DEA-B39F-22CE71C8E045}"/>
                </a:ext>
              </a:extLst>
            </p:cNvPr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969;p73">
              <a:extLst>
                <a:ext uri="{FF2B5EF4-FFF2-40B4-BE49-F238E27FC236}">
                  <a16:creationId xmlns:a16="http://schemas.microsoft.com/office/drawing/2014/main" id="{1FACB5C4-4778-4EA0-88AE-A3742F41D3A1}"/>
                </a:ext>
              </a:extLst>
            </p:cNvPr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970;p73">
              <a:extLst>
                <a:ext uri="{FF2B5EF4-FFF2-40B4-BE49-F238E27FC236}">
                  <a16:creationId xmlns:a16="http://schemas.microsoft.com/office/drawing/2014/main" id="{4BAB7C9D-402A-4EAD-85AA-75FCA1EEC690}"/>
                </a:ext>
              </a:extLst>
            </p:cNvPr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971;p73">
              <a:extLst>
                <a:ext uri="{FF2B5EF4-FFF2-40B4-BE49-F238E27FC236}">
                  <a16:creationId xmlns:a16="http://schemas.microsoft.com/office/drawing/2014/main" id="{840DD9B8-6291-4D4E-92B2-8294189F6EEE}"/>
                </a:ext>
              </a:extLst>
            </p:cNvPr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972;p73">
              <a:extLst>
                <a:ext uri="{FF2B5EF4-FFF2-40B4-BE49-F238E27FC236}">
                  <a16:creationId xmlns:a16="http://schemas.microsoft.com/office/drawing/2014/main" id="{DBCCC517-E647-4777-995C-F09D29F9008D}"/>
                </a:ext>
              </a:extLst>
            </p:cNvPr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973;p73">
              <a:extLst>
                <a:ext uri="{FF2B5EF4-FFF2-40B4-BE49-F238E27FC236}">
                  <a16:creationId xmlns:a16="http://schemas.microsoft.com/office/drawing/2014/main" id="{1F39CDC6-533D-489F-A5C2-9C3D9A2726E0}"/>
                </a:ext>
              </a:extLst>
            </p:cNvPr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974;p73">
              <a:extLst>
                <a:ext uri="{FF2B5EF4-FFF2-40B4-BE49-F238E27FC236}">
                  <a16:creationId xmlns:a16="http://schemas.microsoft.com/office/drawing/2014/main" id="{FA606194-4C68-4EEE-8EA0-C9CB22F750E2}"/>
                </a:ext>
              </a:extLst>
            </p:cNvPr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975;p73">
              <a:extLst>
                <a:ext uri="{FF2B5EF4-FFF2-40B4-BE49-F238E27FC236}">
                  <a16:creationId xmlns:a16="http://schemas.microsoft.com/office/drawing/2014/main" id="{FD08FCC3-9CD3-43DB-9E4F-165283C66BB4}"/>
                </a:ext>
              </a:extLst>
            </p:cNvPr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976;p73">
              <a:extLst>
                <a:ext uri="{FF2B5EF4-FFF2-40B4-BE49-F238E27FC236}">
                  <a16:creationId xmlns:a16="http://schemas.microsoft.com/office/drawing/2014/main" id="{051C741D-A0DC-485E-AAC2-41D13CAFD2F3}"/>
                </a:ext>
              </a:extLst>
            </p:cNvPr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977;p73">
              <a:extLst>
                <a:ext uri="{FF2B5EF4-FFF2-40B4-BE49-F238E27FC236}">
                  <a16:creationId xmlns:a16="http://schemas.microsoft.com/office/drawing/2014/main" id="{A36FBAE3-45D0-4BF7-A67A-22CB540E51F8}"/>
                </a:ext>
              </a:extLst>
            </p:cNvPr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978;p73">
              <a:extLst>
                <a:ext uri="{FF2B5EF4-FFF2-40B4-BE49-F238E27FC236}">
                  <a16:creationId xmlns:a16="http://schemas.microsoft.com/office/drawing/2014/main" id="{6596D1B4-414D-4FF5-893F-844D22C2F5A8}"/>
                </a:ext>
              </a:extLst>
            </p:cNvPr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979;p73">
              <a:extLst>
                <a:ext uri="{FF2B5EF4-FFF2-40B4-BE49-F238E27FC236}">
                  <a16:creationId xmlns:a16="http://schemas.microsoft.com/office/drawing/2014/main" id="{A48070F0-841D-4425-BA53-42B70FDB95B2}"/>
                </a:ext>
              </a:extLst>
            </p:cNvPr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980;p73">
              <a:extLst>
                <a:ext uri="{FF2B5EF4-FFF2-40B4-BE49-F238E27FC236}">
                  <a16:creationId xmlns:a16="http://schemas.microsoft.com/office/drawing/2014/main" id="{9CAF4CA1-581D-4676-9EA6-23D780DBB92D}"/>
                </a:ext>
              </a:extLst>
            </p:cNvPr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981;p73">
              <a:extLst>
                <a:ext uri="{FF2B5EF4-FFF2-40B4-BE49-F238E27FC236}">
                  <a16:creationId xmlns:a16="http://schemas.microsoft.com/office/drawing/2014/main" id="{47AFD41F-CDC9-4798-B181-A0FD56DCB4E0}"/>
                </a:ext>
              </a:extLst>
            </p:cNvPr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982;p73">
              <a:extLst>
                <a:ext uri="{FF2B5EF4-FFF2-40B4-BE49-F238E27FC236}">
                  <a16:creationId xmlns:a16="http://schemas.microsoft.com/office/drawing/2014/main" id="{69730F42-75ED-4DF8-91A0-37BC3A78763D}"/>
                </a:ext>
              </a:extLst>
            </p:cNvPr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983;p73">
              <a:extLst>
                <a:ext uri="{FF2B5EF4-FFF2-40B4-BE49-F238E27FC236}">
                  <a16:creationId xmlns:a16="http://schemas.microsoft.com/office/drawing/2014/main" id="{6F197794-31FD-466E-BAD9-89AEF721E52A}"/>
                </a:ext>
              </a:extLst>
            </p:cNvPr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984;p73">
              <a:extLst>
                <a:ext uri="{FF2B5EF4-FFF2-40B4-BE49-F238E27FC236}">
                  <a16:creationId xmlns:a16="http://schemas.microsoft.com/office/drawing/2014/main" id="{40ED8DBE-DD17-41BC-A741-8C3BBBF6F893}"/>
                </a:ext>
              </a:extLst>
            </p:cNvPr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985;p73">
              <a:extLst>
                <a:ext uri="{FF2B5EF4-FFF2-40B4-BE49-F238E27FC236}">
                  <a16:creationId xmlns:a16="http://schemas.microsoft.com/office/drawing/2014/main" id="{C54C6EDA-9FE7-44C6-A767-C74D79FE43DA}"/>
                </a:ext>
              </a:extLst>
            </p:cNvPr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986;p73">
              <a:extLst>
                <a:ext uri="{FF2B5EF4-FFF2-40B4-BE49-F238E27FC236}">
                  <a16:creationId xmlns:a16="http://schemas.microsoft.com/office/drawing/2014/main" id="{360C7779-A2C5-4D9F-B025-AF397EE3CC16}"/>
                </a:ext>
              </a:extLst>
            </p:cNvPr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987;p73">
              <a:extLst>
                <a:ext uri="{FF2B5EF4-FFF2-40B4-BE49-F238E27FC236}">
                  <a16:creationId xmlns:a16="http://schemas.microsoft.com/office/drawing/2014/main" id="{D01FF76B-9ACF-4CC5-80F6-C7DBDB3B375A}"/>
                </a:ext>
              </a:extLst>
            </p:cNvPr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988;p73">
              <a:extLst>
                <a:ext uri="{FF2B5EF4-FFF2-40B4-BE49-F238E27FC236}">
                  <a16:creationId xmlns:a16="http://schemas.microsoft.com/office/drawing/2014/main" id="{DEC2A32C-38F7-48C6-B723-FB6A761B719A}"/>
                </a:ext>
              </a:extLst>
            </p:cNvPr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989;p73">
              <a:extLst>
                <a:ext uri="{FF2B5EF4-FFF2-40B4-BE49-F238E27FC236}">
                  <a16:creationId xmlns:a16="http://schemas.microsoft.com/office/drawing/2014/main" id="{C4896E18-6F61-4F5A-9DCF-C19CBB646AB6}"/>
                </a:ext>
              </a:extLst>
            </p:cNvPr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990;p73">
              <a:extLst>
                <a:ext uri="{FF2B5EF4-FFF2-40B4-BE49-F238E27FC236}">
                  <a16:creationId xmlns:a16="http://schemas.microsoft.com/office/drawing/2014/main" id="{DAF84AEF-D8D0-4F4C-8292-91A3080B79F2}"/>
                </a:ext>
              </a:extLst>
            </p:cNvPr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991;p73">
              <a:extLst>
                <a:ext uri="{FF2B5EF4-FFF2-40B4-BE49-F238E27FC236}">
                  <a16:creationId xmlns:a16="http://schemas.microsoft.com/office/drawing/2014/main" id="{9EB5502F-AE55-452D-8C8D-3B82234C48D7}"/>
                </a:ext>
              </a:extLst>
            </p:cNvPr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992;p73">
              <a:extLst>
                <a:ext uri="{FF2B5EF4-FFF2-40B4-BE49-F238E27FC236}">
                  <a16:creationId xmlns:a16="http://schemas.microsoft.com/office/drawing/2014/main" id="{94B1D872-2281-4DEE-9FED-89464ED6304E}"/>
                </a:ext>
              </a:extLst>
            </p:cNvPr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993;p73">
              <a:extLst>
                <a:ext uri="{FF2B5EF4-FFF2-40B4-BE49-F238E27FC236}">
                  <a16:creationId xmlns:a16="http://schemas.microsoft.com/office/drawing/2014/main" id="{A643EAFA-C663-4209-8B48-5D3BE17A5487}"/>
                </a:ext>
              </a:extLst>
            </p:cNvPr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994;p73">
              <a:extLst>
                <a:ext uri="{FF2B5EF4-FFF2-40B4-BE49-F238E27FC236}">
                  <a16:creationId xmlns:a16="http://schemas.microsoft.com/office/drawing/2014/main" id="{9EE0A168-8472-4207-B110-4A542C7DEF7B}"/>
                </a:ext>
              </a:extLst>
            </p:cNvPr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995;p73">
              <a:extLst>
                <a:ext uri="{FF2B5EF4-FFF2-40B4-BE49-F238E27FC236}">
                  <a16:creationId xmlns:a16="http://schemas.microsoft.com/office/drawing/2014/main" id="{1C38D30C-0329-4B31-9D00-867B97CD0C80}"/>
                </a:ext>
              </a:extLst>
            </p:cNvPr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996;p73">
              <a:extLst>
                <a:ext uri="{FF2B5EF4-FFF2-40B4-BE49-F238E27FC236}">
                  <a16:creationId xmlns:a16="http://schemas.microsoft.com/office/drawing/2014/main" id="{E5E9950A-6DF5-4AFD-9155-E438E4AAB8EC}"/>
                </a:ext>
              </a:extLst>
            </p:cNvPr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997;p73">
              <a:extLst>
                <a:ext uri="{FF2B5EF4-FFF2-40B4-BE49-F238E27FC236}">
                  <a16:creationId xmlns:a16="http://schemas.microsoft.com/office/drawing/2014/main" id="{A9D009EA-46F7-4766-B435-619DD3A6F88D}"/>
                </a:ext>
              </a:extLst>
            </p:cNvPr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998;p73">
              <a:extLst>
                <a:ext uri="{FF2B5EF4-FFF2-40B4-BE49-F238E27FC236}">
                  <a16:creationId xmlns:a16="http://schemas.microsoft.com/office/drawing/2014/main" id="{9F0D88BC-3F59-4525-8373-F226F3B0FE77}"/>
                </a:ext>
              </a:extLst>
            </p:cNvPr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999;p73">
              <a:extLst>
                <a:ext uri="{FF2B5EF4-FFF2-40B4-BE49-F238E27FC236}">
                  <a16:creationId xmlns:a16="http://schemas.microsoft.com/office/drawing/2014/main" id="{FDB4816B-C6BD-4693-B7D8-E863C81206FB}"/>
                </a:ext>
              </a:extLst>
            </p:cNvPr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000;p73">
              <a:extLst>
                <a:ext uri="{FF2B5EF4-FFF2-40B4-BE49-F238E27FC236}">
                  <a16:creationId xmlns:a16="http://schemas.microsoft.com/office/drawing/2014/main" id="{CEBBB767-4066-498C-B3F2-CB9E5AF074EB}"/>
                </a:ext>
              </a:extLst>
            </p:cNvPr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001;p73">
              <a:extLst>
                <a:ext uri="{FF2B5EF4-FFF2-40B4-BE49-F238E27FC236}">
                  <a16:creationId xmlns:a16="http://schemas.microsoft.com/office/drawing/2014/main" id="{2FFECDD7-75C0-4C22-914B-77EAA31CE7C7}"/>
                </a:ext>
              </a:extLst>
            </p:cNvPr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002;p73">
              <a:extLst>
                <a:ext uri="{FF2B5EF4-FFF2-40B4-BE49-F238E27FC236}">
                  <a16:creationId xmlns:a16="http://schemas.microsoft.com/office/drawing/2014/main" id="{4D4C47A5-D603-48D6-B8C0-E215AC40EF9F}"/>
                </a:ext>
              </a:extLst>
            </p:cNvPr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003;p73">
              <a:extLst>
                <a:ext uri="{FF2B5EF4-FFF2-40B4-BE49-F238E27FC236}">
                  <a16:creationId xmlns:a16="http://schemas.microsoft.com/office/drawing/2014/main" id="{155D457A-F3A4-4D17-9ADE-3D680F22107F}"/>
                </a:ext>
              </a:extLst>
            </p:cNvPr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004;p73">
              <a:extLst>
                <a:ext uri="{FF2B5EF4-FFF2-40B4-BE49-F238E27FC236}">
                  <a16:creationId xmlns:a16="http://schemas.microsoft.com/office/drawing/2014/main" id="{D8A78311-5D2B-45D7-AB83-EE6071586B27}"/>
                </a:ext>
              </a:extLst>
            </p:cNvPr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005;p73">
              <a:extLst>
                <a:ext uri="{FF2B5EF4-FFF2-40B4-BE49-F238E27FC236}">
                  <a16:creationId xmlns:a16="http://schemas.microsoft.com/office/drawing/2014/main" id="{EAA1F6D0-4E6C-4714-A56D-06999F865A46}"/>
                </a:ext>
              </a:extLst>
            </p:cNvPr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006;p73">
              <a:extLst>
                <a:ext uri="{FF2B5EF4-FFF2-40B4-BE49-F238E27FC236}">
                  <a16:creationId xmlns:a16="http://schemas.microsoft.com/office/drawing/2014/main" id="{0FA0982E-DFE0-4E77-BB9C-744230C68E07}"/>
                </a:ext>
              </a:extLst>
            </p:cNvPr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007;p73">
              <a:extLst>
                <a:ext uri="{FF2B5EF4-FFF2-40B4-BE49-F238E27FC236}">
                  <a16:creationId xmlns:a16="http://schemas.microsoft.com/office/drawing/2014/main" id="{42476B34-4190-48E2-86C3-7A38AFF7E770}"/>
                </a:ext>
              </a:extLst>
            </p:cNvPr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008;p73">
              <a:extLst>
                <a:ext uri="{FF2B5EF4-FFF2-40B4-BE49-F238E27FC236}">
                  <a16:creationId xmlns:a16="http://schemas.microsoft.com/office/drawing/2014/main" id="{DE6AF14C-B5BA-40B2-8747-CC46EBD3F797}"/>
                </a:ext>
              </a:extLst>
            </p:cNvPr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009;p73">
              <a:extLst>
                <a:ext uri="{FF2B5EF4-FFF2-40B4-BE49-F238E27FC236}">
                  <a16:creationId xmlns:a16="http://schemas.microsoft.com/office/drawing/2014/main" id="{C2E3DE91-4197-4F50-B4B1-457005F34064}"/>
                </a:ext>
              </a:extLst>
            </p:cNvPr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010;p73">
              <a:extLst>
                <a:ext uri="{FF2B5EF4-FFF2-40B4-BE49-F238E27FC236}">
                  <a16:creationId xmlns:a16="http://schemas.microsoft.com/office/drawing/2014/main" id="{B1E372BD-1007-49D0-97D9-FB95697437D5}"/>
                </a:ext>
              </a:extLst>
            </p:cNvPr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011;p73">
              <a:extLst>
                <a:ext uri="{FF2B5EF4-FFF2-40B4-BE49-F238E27FC236}">
                  <a16:creationId xmlns:a16="http://schemas.microsoft.com/office/drawing/2014/main" id="{A5A43944-96DC-422C-8570-744A0F0DA97B}"/>
                </a:ext>
              </a:extLst>
            </p:cNvPr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012;p73">
              <a:extLst>
                <a:ext uri="{FF2B5EF4-FFF2-40B4-BE49-F238E27FC236}">
                  <a16:creationId xmlns:a16="http://schemas.microsoft.com/office/drawing/2014/main" id="{CFB0A6CA-4BEE-42D8-BDD1-4F7C4E301815}"/>
                </a:ext>
              </a:extLst>
            </p:cNvPr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013;p73">
              <a:extLst>
                <a:ext uri="{FF2B5EF4-FFF2-40B4-BE49-F238E27FC236}">
                  <a16:creationId xmlns:a16="http://schemas.microsoft.com/office/drawing/2014/main" id="{2C90C482-79D6-434F-909A-E7C8F3108118}"/>
                </a:ext>
              </a:extLst>
            </p:cNvPr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014;p73">
              <a:extLst>
                <a:ext uri="{FF2B5EF4-FFF2-40B4-BE49-F238E27FC236}">
                  <a16:creationId xmlns:a16="http://schemas.microsoft.com/office/drawing/2014/main" id="{0AA614BA-1802-49E1-9F02-FC27261A304A}"/>
                </a:ext>
              </a:extLst>
            </p:cNvPr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015;p73">
              <a:extLst>
                <a:ext uri="{FF2B5EF4-FFF2-40B4-BE49-F238E27FC236}">
                  <a16:creationId xmlns:a16="http://schemas.microsoft.com/office/drawing/2014/main" id="{0C68902F-6DD1-4C0D-AF97-ACDCFB0B5340}"/>
                </a:ext>
              </a:extLst>
            </p:cNvPr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016;p73">
              <a:extLst>
                <a:ext uri="{FF2B5EF4-FFF2-40B4-BE49-F238E27FC236}">
                  <a16:creationId xmlns:a16="http://schemas.microsoft.com/office/drawing/2014/main" id="{48CEA605-87C0-4AD0-9180-06936246BD80}"/>
                </a:ext>
              </a:extLst>
            </p:cNvPr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017;p73">
              <a:extLst>
                <a:ext uri="{FF2B5EF4-FFF2-40B4-BE49-F238E27FC236}">
                  <a16:creationId xmlns:a16="http://schemas.microsoft.com/office/drawing/2014/main" id="{09DD2C37-3C4A-4426-8B56-3A6A74F768D9}"/>
                </a:ext>
              </a:extLst>
            </p:cNvPr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018;p73">
              <a:extLst>
                <a:ext uri="{FF2B5EF4-FFF2-40B4-BE49-F238E27FC236}">
                  <a16:creationId xmlns:a16="http://schemas.microsoft.com/office/drawing/2014/main" id="{E5851BD2-C51E-4AD6-A347-DCC43B48FAFE}"/>
                </a:ext>
              </a:extLst>
            </p:cNvPr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019;p73">
              <a:extLst>
                <a:ext uri="{FF2B5EF4-FFF2-40B4-BE49-F238E27FC236}">
                  <a16:creationId xmlns:a16="http://schemas.microsoft.com/office/drawing/2014/main" id="{9291F2C3-8C12-457E-A751-F972ACD0C224}"/>
                </a:ext>
              </a:extLst>
            </p:cNvPr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020;p73">
              <a:extLst>
                <a:ext uri="{FF2B5EF4-FFF2-40B4-BE49-F238E27FC236}">
                  <a16:creationId xmlns:a16="http://schemas.microsoft.com/office/drawing/2014/main" id="{3D7D924B-2E12-4294-865B-DEC57445EAF9}"/>
                </a:ext>
              </a:extLst>
            </p:cNvPr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021;p73">
              <a:extLst>
                <a:ext uri="{FF2B5EF4-FFF2-40B4-BE49-F238E27FC236}">
                  <a16:creationId xmlns:a16="http://schemas.microsoft.com/office/drawing/2014/main" id="{0B744EFF-9075-4398-9ECF-6053CC19CAD7}"/>
                </a:ext>
              </a:extLst>
            </p:cNvPr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022;p73">
              <a:extLst>
                <a:ext uri="{FF2B5EF4-FFF2-40B4-BE49-F238E27FC236}">
                  <a16:creationId xmlns:a16="http://schemas.microsoft.com/office/drawing/2014/main" id="{18CB2C9A-724F-433D-BE95-A8E47DE18057}"/>
                </a:ext>
              </a:extLst>
            </p:cNvPr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023;p73">
              <a:extLst>
                <a:ext uri="{FF2B5EF4-FFF2-40B4-BE49-F238E27FC236}">
                  <a16:creationId xmlns:a16="http://schemas.microsoft.com/office/drawing/2014/main" id="{41EE3879-56E2-4B6D-B026-8190A1BF0F09}"/>
                </a:ext>
              </a:extLst>
            </p:cNvPr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024;p73">
              <a:extLst>
                <a:ext uri="{FF2B5EF4-FFF2-40B4-BE49-F238E27FC236}">
                  <a16:creationId xmlns:a16="http://schemas.microsoft.com/office/drawing/2014/main" id="{01B63073-0BAA-4A0E-B9AE-079F3C003BF6}"/>
                </a:ext>
              </a:extLst>
            </p:cNvPr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025;p73">
              <a:extLst>
                <a:ext uri="{FF2B5EF4-FFF2-40B4-BE49-F238E27FC236}">
                  <a16:creationId xmlns:a16="http://schemas.microsoft.com/office/drawing/2014/main" id="{B6D3924E-3ECF-4B3A-8235-FD30A45FB21E}"/>
                </a:ext>
              </a:extLst>
            </p:cNvPr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026;p73">
              <a:extLst>
                <a:ext uri="{FF2B5EF4-FFF2-40B4-BE49-F238E27FC236}">
                  <a16:creationId xmlns:a16="http://schemas.microsoft.com/office/drawing/2014/main" id="{37D58789-07FF-4A59-AA12-FAAA6529B430}"/>
                </a:ext>
              </a:extLst>
            </p:cNvPr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027;p73">
              <a:extLst>
                <a:ext uri="{FF2B5EF4-FFF2-40B4-BE49-F238E27FC236}">
                  <a16:creationId xmlns:a16="http://schemas.microsoft.com/office/drawing/2014/main" id="{C1390935-12F5-44DB-8CD3-E563ECD6B654}"/>
                </a:ext>
              </a:extLst>
            </p:cNvPr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028;p73">
              <a:extLst>
                <a:ext uri="{FF2B5EF4-FFF2-40B4-BE49-F238E27FC236}">
                  <a16:creationId xmlns:a16="http://schemas.microsoft.com/office/drawing/2014/main" id="{C0577F05-8B6D-44A0-8855-798F8D7FDDA2}"/>
                </a:ext>
              </a:extLst>
            </p:cNvPr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029;p73">
              <a:extLst>
                <a:ext uri="{FF2B5EF4-FFF2-40B4-BE49-F238E27FC236}">
                  <a16:creationId xmlns:a16="http://schemas.microsoft.com/office/drawing/2014/main" id="{4446BD23-5EAF-4A7B-A2BA-3B924EDC4838}"/>
                </a:ext>
              </a:extLst>
            </p:cNvPr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030;p73">
              <a:extLst>
                <a:ext uri="{FF2B5EF4-FFF2-40B4-BE49-F238E27FC236}">
                  <a16:creationId xmlns:a16="http://schemas.microsoft.com/office/drawing/2014/main" id="{BBE55C65-D7C6-433C-A2A6-BAA140C14C31}"/>
                </a:ext>
              </a:extLst>
            </p:cNvPr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031;p73">
              <a:extLst>
                <a:ext uri="{FF2B5EF4-FFF2-40B4-BE49-F238E27FC236}">
                  <a16:creationId xmlns:a16="http://schemas.microsoft.com/office/drawing/2014/main" id="{3FFFCCEE-A93F-4A29-BB07-72565001CDB6}"/>
                </a:ext>
              </a:extLst>
            </p:cNvPr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032;p73">
              <a:extLst>
                <a:ext uri="{FF2B5EF4-FFF2-40B4-BE49-F238E27FC236}">
                  <a16:creationId xmlns:a16="http://schemas.microsoft.com/office/drawing/2014/main" id="{28D93C4A-E44E-4405-BBCA-8E74DB25FF24}"/>
                </a:ext>
              </a:extLst>
            </p:cNvPr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033;p73">
              <a:extLst>
                <a:ext uri="{FF2B5EF4-FFF2-40B4-BE49-F238E27FC236}">
                  <a16:creationId xmlns:a16="http://schemas.microsoft.com/office/drawing/2014/main" id="{F7BDCA18-4DC1-4F98-9D13-6E925F09EAE4}"/>
                </a:ext>
              </a:extLst>
            </p:cNvPr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034;p73">
              <a:extLst>
                <a:ext uri="{FF2B5EF4-FFF2-40B4-BE49-F238E27FC236}">
                  <a16:creationId xmlns:a16="http://schemas.microsoft.com/office/drawing/2014/main" id="{357D580A-A2FC-4130-B7FA-15B838CBD710}"/>
                </a:ext>
              </a:extLst>
            </p:cNvPr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035;p73">
              <a:extLst>
                <a:ext uri="{FF2B5EF4-FFF2-40B4-BE49-F238E27FC236}">
                  <a16:creationId xmlns:a16="http://schemas.microsoft.com/office/drawing/2014/main" id="{4243D9E5-69B3-46DB-9135-41DD4D5E5F4F}"/>
                </a:ext>
              </a:extLst>
            </p:cNvPr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036;p73">
              <a:extLst>
                <a:ext uri="{FF2B5EF4-FFF2-40B4-BE49-F238E27FC236}">
                  <a16:creationId xmlns:a16="http://schemas.microsoft.com/office/drawing/2014/main" id="{91AB5220-AE87-4155-BA6B-CF4A117BFBE2}"/>
                </a:ext>
              </a:extLst>
            </p:cNvPr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037;p73">
              <a:extLst>
                <a:ext uri="{FF2B5EF4-FFF2-40B4-BE49-F238E27FC236}">
                  <a16:creationId xmlns:a16="http://schemas.microsoft.com/office/drawing/2014/main" id="{079D7441-A036-4ECE-B4B5-E1E45793112F}"/>
                </a:ext>
              </a:extLst>
            </p:cNvPr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038;p73">
              <a:extLst>
                <a:ext uri="{FF2B5EF4-FFF2-40B4-BE49-F238E27FC236}">
                  <a16:creationId xmlns:a16="http://schemas.microsoft.com/office/drawing/2014/main" id="{665DB17E-AE7E-4A31-9242-CAF797CB91F9}"/>
                </a:ext>
              </a:extLst>
            </p:cNvPr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039;p73">
              <a:extLst>
                <a:ext uri="{FF2B5EF4-FFF2-40B4-BE49-F238E27FC236}">
                  <a16:creationId xmlns:a16="http://schemas.microsoft.com/office/drawing/2014/main" id="{F3A86790-F2CC-4D6C-A2C1-8802A211E68E}"/>
                </a:ext>
              </a:extLst>
            </p:cNvPr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040;p73">
              <a:extLst>
                <a:ext uri="{FF2B5EF4-FFF2-40B4-BE49-F238E27FC236}">
                  <a16:creationId xmlns:a16="http://schemas.microsoft.com/office/drawing/2014/main" id="{457E9817-8C4E-443C-A8EB-05A98315C822}"/>
                </a:ext>
              </a:extLst>
            </p:cNvPr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041;p73">
              <a:extLst>
                <a:ext uri="{FF2B5EF4-FFF2-40B4-BE49-F238E27FC236}">
                  <a16:creationId xmlns:a16="http://schemas.microsoft.com/office/drawing/2014/main" id="{3A3C81FE-7EA1-42B1-A4CC-1EB4D6367530}"/>
                </a:ext>
              </a:extLst>
            </p:cNvPr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042;p73">
              <a:extLst>
                <a:ext uri="{FF2B5EF4-FFF2-40B4-BE49-F238E27FC236}">
                  <a16:creationId xmlns:a16="http://schemas.microsoft.com/office/drawing/2014/main" id="{656CFA46-6964-4F22-9DBF-4AE2D2A93CE4}"/>
                </a:ext>
              </a:extLst>
            </p:cNvPr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043;p73">
              <a:extLst>
                <a:ext uri="{FF2B5EF4-FFF2-40B4-BE49-F238E27FC236}">
                  <a16:creationId xmlns:a16="http://schemas.microsoft.com/office/drawing/2014/main" id="{4AA0F0CA-16A3-4DA9-B7E2-9B0327900F9F}"/>
                </a:ext>
              </a:extLst>
            </p:cNvPr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044;p73">
              <a:extLst>
                <a:ext uri="{FF2B5EF4-FFF2-40B4-BE49-F238E27FC236}">
                  <a16:creationId xmlns:a16="http://schemas.microsoft.com/office/drawing/2014/main" id="{0761E9D8-3467-45C6-8C07-D1CF218B1C7F}"/>
                </a:ext>
              </a:extLst>
            </p:cNvPr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045;p73">
              <a:extLst>
                <a:ext uri="{FF2B5EF4-FFF2-40B4-BE49-F238E27FC236}">
                  <a16:creationId xmlns:a16="http://schemas.microsoft.com/office/drawing/2014/main" id="{EEDF2F6D-A09E-40B2-BF90-20F7D9DD868A}"/>
                </a:ext>
              </a:extLst>
            </p:cNvPr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046;p73">
              <a:extLst>
                <a:ext uri="{FF2B5EF4-FFF2-40B4-BE49-F238E27FC236}">
                  <a16:creationId xmlns:a16="http://schemas.microsoft.com/office/drawing/2014/main" id="{95FF6D87-DFE9-4841-A38E-F91973FA4259}"/>
                </a:ext>
              </a:extLst>
            </p:cNvPr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047;p73">
              <a:extLst>
                <a:ext uri="{FF2B5EF4-FFF2-40B4-BE49-F238E27FC236}">
                  <a16:creationId xmlns:a16="http://schemas.microsoft.com/office/drawing/2014/main" id="{EA933A5C-E02E-4F09-8FB7-AE4A88932D11}"/>
                </a:ext>
              </a:extLst>
            </p:cNvPr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048;p73">
              <a:extLst>
                <a:ext uri="{FF2B5EF4-FFF2-40B4-BE49-F238E27FC236}">
                  <a16:creationId xmlns:a16="http://schemas.microsoft.com/office/drawing/2014/main" id="{FA219DD4-BA79-4AD5-A76E-A5065861FEB7}"/>
                </a:ext>
              </a:extLst>
            </p:cNvPr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049;p73">
              <a:extLst>
                <a:ext uri="{FF2B5EF4-FFF2-40B4-BE49-F238E27FC236}">
                  <a16:creationId xmlns:a16="http://schemas.microsoft.com/office/drawing/2014/main" id="{A16A6F4C-3D97-4CF9-801D-B88927631499}"/>
                </a:ext>
              </a:extLst>
            </p:cNvPr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050;p73">
              <a:extLst>
                <a:ext uri="{FF2B5EF4-FFF2-40B4-BE49-F238E27FC236}">
                  <a16:creationId xmlns:a16="http://schemas.microsoft.com/office/drawing/2014/main" id="{1CD2F189-BF27-4C46-A74F-390CD7E9EA49}"/>
                </a:ext>
              </a:extLst>
            </p:cNvPr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051;p73">
              <a:extLst>
                <a:ext uri="{FF2B5EF4-FFF2-40B4-BE49-F238E27FC236}">
                  <a16:creationId xmlns:a16="http://schemas.microsoft.com/office/drawing/2014/main" id="{341AE6D6-1C60-4B13-986A-3510BC6104EF}"/>
                </a:ext>
              </a:extLst>
            </p:cNvPr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052;p73">
              <a:extLst>
                <a:ext uri="{FF2B5EF4-FFF2-40B4-BE49-F238E27FC236}">
                  <a16:creationId xmlns:a16="http://schemas.microsoft.com/office/drawing/2014/main" id="{50E2F1B6-B44A-42B0-8E1E-C42695F8CE29}"/>
                </a:ext>
              </a:extLst>
            </p:cNvPr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053;p73">
              <a:extLst>
                <a:ext uri="{FF2B5EF4-FFF2-40B4-BE49-F238E27FC236}">
                  <a16:creationId xmlns:a16="http://schemas.microsoft.com/office/drawing/2014/main" id="{93712BB5-8906-4B18-A468-7082F7DA92FE}"/>
                </a:ext>
              </a:extLst>
            </p:cNvPr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054;p73">
              <a:extLst>
                <a:ext uri="{FF2B5EF4-FFF2-40B4-BE49-F238E27FC236}">
                  <a16:creationId xmlns:a16="http://schemas.microsoft.com/office/drawing/2014/main" id="{7F130953-E53C-4F28-9C70-F1EECC80372F}"/>
                </a:ext>
              </a:extLst>
            </p:cNvPr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055;p73">
              <a:extLst>
                <a:ext uri="{FF2B5EF4-FFF2-40B4-BE49-F238E27FC236}">
                  <a16:creationId xmlns:a16="http://schemas.microsoft.com/office/drawing/2014/main" id="{F1337710-1258-4EF0-8239-364D3C753FF9}"/>
                </a:ext>
              </a:extLst>
            </p:cNvPr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056;p73">
              <a:extLst>
                <a:ext uri="{FF2B5EF4-FFF2-40B4-BE49-F238E27FC236}">
                  <a16:creationId xmlns:a16="http://schemas.microsoft.com/office/drawing/2014/main" id="{838E78D2-8B98-4DF5-A532-6BBE7FEC7435}"/>
                </a:ext>
              </a:extLst>
            </p:cNvPr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057;p73">
              <a:extLst>
                <a:ext uri="{FF2B5EF4-FFF2-40B4-BE49-F238E27FC236}">
                  <a16:creationId xmlns:a16="http://schemas.microsoft.com/office/drawing/2014/main" id="{36928094-5A4E-4AF6-9164-C41CB5A2FB9C}"/>
                </a:ext>
              </a:extLst>
            </p:cNvPr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058;p73">
              <a:extLst>
                <a:ext uri="{FF2B5EF4-FFF2-40B4-BE49-F238E27FC236}">
                  <a16:creationId xmlns:a16="http://schemas.microsoft.com/office/drawing/2014/main" id="{1504BE46-9010-402F-9DAF-57FA9D3FA917}"/>
                </a:ext>
              </a:extLst>
            </p:cNvPr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059;p73">
              <a:extLst>
                <a:ext uri="{FF2B5EF4-FFF2-40B4-BE49-F238E27FC236}">
                  <a16:creationId xmlns:a16="http://schemas.microsoft.com/office/drawing/2014/main" id="{3DF3695F-7CE0-4F05-9A37-31A7A942890C}"/>
                </a:ext>
              </a:extLst>
            </p:cNvPr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060;p73">
              <a:extLst>
                <a:ext uri="{FF2B5EF4-FFF2-40B4-BE49-F238E27FC236}">
                  <a16:creationId xmlns:a16="http://schemas.microsoft.com/office/drawing/2014/main" id="{EFA7050C-1B4B-4562-86E8-D9584036B00E}"/>
                </a:ext>
              </a:extLst>
            </p:cNvPr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061;p73">
              <a:extLst>
                <a:ext uri="{FF2B5EF4-FFF2-40B4-BE49-F238E27FC236}">
                  <a16:creationId xmlns:a16="http://schemas.microsoft.com/office/drawing/2014/main" id="{09BB19D4-36F9-4348-81DA-C86206E3C226}"/>
                </a:ext>
              </a:extLst>
            </p:cNvPr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062;p73">
              <a:extLst>
                <a:ext uri="{FF2B5EF4-FFF2-40B4-BE49-F238E27FC236}">
                  <a16:creationId xmlns:a16="http://schemas.microsoft.com/office/drawing/2014/main" id="{7410EF18-630E-4FD7-94B8-CDA8AB2B0576}"/>
                </a:ext>
              </a:extLst>
            </p:cNvPr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063;p73">
              <a:extLst>
                <a:ext uri="{FF2B5EF4-FFF2-40B4-BE49-F238E27FC236}">
                  <a16:creationId xmlns:a16="http://schemas.microsoft.com/office/drawing/2014/main" id="{D6C439B4-A296-46F7-AD1C-2B08666C00EF}"/>
                </a:ext>
              </a:extLst>
            </p:cNvPr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064;p73">
              <a:extLst>
                <a:ext uri="{FF2B5EF4-FFF2-40B4-BE49-F238E27FC236}">
                  <a16:creationId xmlns:a16="http://schemas.microsoft.com/office/drawing/2014/main" id="{D712FCA9-A4B1-4FE6-AF3D-E97C3B46B7B0}"/>
                </a:ext>
              </a:extLst>
            </p:cNvPr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065;p73">
              <a:extLst>
                <a:ext uri="{FF2B5EF4-FFF2-40B4-BE49-F238E27FC236}">
                  <a16:creationId xmlns:a16="http://schemas.microsoft.com/office/drawing/2014/main" id="{36AA1306-7120-4064-8BEE-F31A15EEF784}"/>
                </a:ext>
              </a:extLst>
            </p:cNvPr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066;p73">
              <a:extLst>
                <a:ext uri="{FF2B5EF4-FFF2-40B4-BE49-F238E27FC236}">
                  <a16:creationId xmlns:a16="http://schemas.microsoft.com/office/drawing/2014/main" id="{7E9001F4-54D7-4106-9E2B-93B4083B1C04}"/>
                </a:ext>
              </a:extLst>
            </p:cNvPr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067;p73">
              <a:extLst>
                <a:ext uri="{FF2B5EF4-FFF2-40B4-BE49-F238E27FC236}">
                  <a16:creationId xmlns:a16="http://schemas.microsoft.com/office/drawing/2014/main" id="{451BC93B-342D-4217-9747-61555997AE03}"/>
                </a:ext>
              </a:extLst>
            </p:cNvPr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068;p73">
              <a:extLst>
                <a:ext uri="{FF2B5EF4-FFF2-40B4-BE49-F238E27FC236}">
                  <a16:creationId xmlns:a16="http://schemas.microsoft.com/office/drawing/2014/main" id="{63F9D687-724B-4FB7-9D2E-003CD2994117}"/>
                </a:ext>
              </a:extLst>
            </p:cNvPr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069;p73">
              <a:extLst>
                <a:ext uri="{FF2B5EF4-FFF2-40B4-BE49-F238E27FC236}">
                  <a16:creationId xmlns:a16="http://schemas.microsoft.com/office/drawing/2014/main" id="{F065A2B1-E592-4496-B7BB-059281F035C7}"/>
                </a:ext>
              </a:extLst>
            </p:cNvPr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070;p73">
              <a:extLst>
                <a:ext uri="{FF2B5EF4-FFF2-40B4-BE49-F238E27FC236}">
                  <a16:creationId xmlns:a16="http://schemas.microsoft.com/office/drawing/2014/main" id="{32CEED68-41A6-40CE-BF86-D9281EF59609}"/>
                </a:ext>
              </a:extLst>
            </p:cNvPr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071;p73">
              <a:extLst>
                <a:ext uri="{FF2B5EF4-FFF2-40B4-BE49-F238E27FC236}">
                  <a16:creationId xmlns:a16="http://schemas.microsoft.com/office/drawing/2014/main" id="{CC39E933-4B29-4039-95FB-317462AD3855}"/>
                </a:ext>
              </a:extLst>
            </p:cNvPr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072;p73">
              <a:extLst>
                <a:ext uri="{FF2B5EF4-FFF2-40B4-BE49-F238E27FC236}">
                  <a16:creationId xmlns:a16="http://schemas.microsoft.com/office/drawing/2014/main" id="{CC053F65-FF99-4C2C-BDF2-7275342165A9}"/>
                </a:ext>
              </a:extLst>
            </p:cNvPr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073;p73">
              <a:extLst>
                <a:ext uri="{FF2B5EF4-FFF2-40B4-BE49-F238E27FC236}">
                  <a16:creationId xmlns:a16="http://schemas.microsoft.com/office/drawing/2014/main" id="{951F4BF8-C718-4E86-9379-8DB1888AFD40}"/>
                </a:ext>
              </a:extLst>
            </p:cNvPr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074;p73">
              <a:extLst>
                <a:ext uri="{FF2B5EF4-FFF2-40B4-BE49-F238E27FC236}">
                  <a16:creationId xmlns:a16="http://schemas.microsoft.com/office/drawing/2014/main" id="{25334981-7DF9-4666-AB27-559D95B2F43A}"/>
                </a:ext>
              </a:extLst>
            </p:cNvPr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075;p73">
              <a:extLst>
                <a:ext uri="{FF2B5EF4-FFF2-40B4-BE49-F238E27FC236}">
                  <a16:creationId xmlns:a16="http://schemas.microsoft.com/office/drawing/2014/main" id="{BD748DFA-BE60-4302-980E-8ECE9C5DF798}"/>
                </a:ext>
              </a:extLst>
            </p:cNvPr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076;p73">
              <a:extLst>
                <a:ext uri="{FF2B5EF4-FFF2-40B4-BE49-F238E27FC236}">
                  <a16:creationId xmlns:a16="http://schemas.microsoft.com/office/drawing/2014/main" id="{CB19DED8-7F4C-4201-A43D-DF2A660713F7}"/>
                </a:ext>
              </a:extLst>
            </p:cNvPr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077;p73">
              <a:extLst>
                <a:ext uri="{FF2B5EF4-FFF2-40B4-BE49-F238E27FC236}">
                  <a16:creationId xmlns:a16="http://schemas.microsoft.com/office/drawing/2014/main" id="{C28F3CF1-6E39-4673-8EFC-6514060F41EC}"/>
                </a:ext>
              </a:extLst>
            </p:cNvPr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078;p73">
              <a:extLst>
                <a:ext uri="{FF2B5EF4-FFF2-40B4-BE49-F238E27FC236}">
                  <a16:creationId xmlns:a16="http://schemas.microsoft.com/office/drawing/2014/main" id="{772A7BD9-98FB-47AF-8887-A4398F16BF8F}"/>
                </a:ext>
              </a:extLst>
            </p:cNvPr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079;p73">
              <a:extLst>
                <a:ext uri="{FF2B5EF4-FFF2-40B4-BE49-F238E27FC236}">
                  <a16:creationId xmlns:a16="http://schemas.microsoft.com/office/drawing/2014/main" id="{A2EF865A-ADF8-485B-9D67-2E3E2F652BE3}"/>
                </a:ext>
              </a:extLst>
            </p:cNvPr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080;p73">
              <a:extLst>
                <a:ext uri="{FF2B5EF4-FFF2-40B4-BE49-F238E27FC236}">
                  <a16:creationId xmlns:a16="http://schemas.microsoft.com/office/drawing/2014/main" id="{CB6732E9-C262-4F7A-A0A0-CB0D1CA07FE5}"/>
                </a:ext>
              </a:extLst>
            </p:cNvPr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081;p73">
              <a:extLst>
                <a:ext uri="{FF2B5EF4-FFF2-40B4-BE49-F238E27FC236}">
                  <a16:creationId xmlns:a16="http://schemas.microsoft.com/office/drawing/2014/main" id="{EC0025D7-E988-419A-B768-82F8015F65A4}"/>
                </a:ext>
              </a:extLst>
            </p:cNvPr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082;p73">
              <a:extLst>
                <a:ext uri="{FF2B5EF4-FFF2-40B4-BE49-F238E27FC236}">
                  <a16:creationId xmlns:a16="http://schemas.microsoft.com/office/drawing/2014/main" id="{BFD6524C-B929-4C25-A0F6-8C8076EC442C}"/>
                </a:ext>
              </a:extLst>
            </p:cNvPr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083;p73">
              <a:extLst>
                <a:ext uri="{FF2B5EF4-FFF2-40B4-BE49-F238E27FC236}">
                  <a16:creationId xmlns:a16="http://schemas.microsoft.com/office/drawing/2014/main" id="{5FFBED4C-B08F-486F-A879-E19EF6CF09DA}"/>
                </a:ext>
              </a:extLst>
            </p:cNvPr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084;p73">
              <a:extLst>
                <a:ext uri="{FF2B5EF4-FFF2-40B4-BE49-F238E27FC236}">
                  <a16:creationId xmlns:a16="http://schemas.microsoft.com/office/drawing/2014/main" id="{28AF5F7A-D86F-430A-AFFF-0F532F9C82D8}"/>
                </a:ext>
              </a:extLst>
            </p:cNvPr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085;p73">
              <a:extLst>
                <a:ext uri="{FF2B5EF4-FFF2-40B4-BE49-F238E27FC236}">
                  <a16:creationId xmlns:a16="http://schemas.microsoft.com/office/drawing/2014/main" id="{45BF57D2-459D-4C78-AFF6-391AC2E76606}"/>
                </a:ext>
              </a:extLst>
            </p:cNvPr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086;p73">
              <a:extLst>
                <a:ext uri="{FF2B5EF4-FFF2-40B4-BE49-F238E27FC236}">
                  <a16:creationId xmlns:a16="http://schemas.microsoft.com/office/drawing/2014/main" id="{1126711D-9E9B-4C92-B15D-C37E210B8B87}"/>
                </a:ext>
              </a:extLst>
            </p:cNvPr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087;p73">
              <a:extLst>
                <a:ext uri="{FF2B5EF4-FFF2-40B4-BE49-F238E27FC236}">
                  <a16:creationId xmlns:a16="http://schemas.microsoft.com/office/drawing/2014/main" id="{0042527B-38F0-4153-B800-2DA1F6BC0FAB}"/>
                </a:ext>
              </a:extLst>
            </p:cNvPr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088;p73">
              <a:extLst>
                <a:ext uri="{FF2B5EF4-FFF2-40B4-BE49-F238E27FC236}">
                  <a16:creationId xmlns:a16="http://schemas.microsoft.com/office/drawing/2014/main" id="{8D5001D7-2162-4BE2-AAFE-448DD69F1175}"/>
                </a:ext>
              </a:extLst>
            </p:cNvPr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089;p73">
              <a:extLst>
                <a:ext uri="{FF2B5EF4-FFF2-40B4-BE49-F238E27FC236}">
                  <a16:creationId xmlns:a16="http://schemas.microsoft.com/office/drawing/2014/main" id="{82790BD6-5640-47F1-B9E1-195CB39E03D0}"/>
                </a:ext>
              </a:extLst>
            </p:cNvPr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090;p73">
              <a:extLst>
                <a:ext uri="{FF2B5EF4-FFF2-40B4-BE49-F238E27FC236}">
                  <a16:creationId xmlns:a16="http://schemas.microsoft.com/office/drawing/2014/main" id="{A1282973-3228-41F7-90CA-D4FC6F168CB1}"/>
                </a:ext>
              </a:extLst>
            </p:cNvPr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091;p73">
              <a:extLst>
                <a:ext uri="{FF2B5EF4-FFF2-40B4-BE49-F238E27FC236}">
                  <a16:creationId xmlns:a16="http://schemas.microsoft.com/office/drawing/2014/main" id="{B703C008-6D78-4BF8-85F1-308ECAC006F4}"/>
                </a:ext>
              </a:extLst>
            </p:cNvPr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092;p73">
              <a:extLst>
                <a:ext uri="{FF2B5EF4-FFF2-40B4-BE49-F238E27FC236}">
                  <a16:creationId xmlns:a16="http://schemas.microsoft.com/office/drawing/2014/main" id="{92DC9DFA-04F5-4861-AC00-5C10576983D9}"/>
                </a:ext>
              </a:extLst>
            </p:cNvPr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093;p73">
              <a:extLst>
                <a:ext uri="{FF2B5EF4-FFF2-40B4-BE49-F238E27FC236}">
                  <a16:creationId xmlns:a16="http://schemas.microsoft.com/office/drawing/2014/main" id="{D1740267-4C04-4C8C-913E-95677F28042E}"/>
                </a:ext>
              </a:extLst>
            </p:cNvPr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094;p73">
              <a:extLst>
                <a:ext uri="{FF2B5EF4-FFF2-40B4-BE49-F238E27FC236}">
                  <a16:creationId xmlns:a16="http://schemas.microsoft.com/office/drawing/2014/main" id="{B1BB74BC-8844-4C91-8F10-8B2FD61A0619}"/>
                </a:ext>
              </a:extLst>
            </p:cNvPr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095;p73">
              <a:extLst>
                <a:ext uri="{FF2B5EF4-FFF2-40B4-BE49-F238E27FC236}">
                  <a16:creationId xmlns:a16="http://schemas.microsoft.com/office/drawing/2014/main" id="{EEC484FC-1738-4556-B76D-02E0AFE57DF3}"/>
                </a:ext>
              </a:extLst>
            </p:cNvPr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096;p73">
              <a:extLst>
                <a:ext uri="{FF2B5EF4-FFF2-40B4-BE49-F238E27FC236}">
                  <a16:creationId xmlns:a16="http://schemas.microsoft.com/office/drawing/2014/main" id="{5CD71940-F403-44E6-BA62-756918DC24C0}"/>
                </a:ext>
              </a:extLst>
            </p:cNvPr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097;p73">
              <a:extLst>
                <a:ext uri="{FF2B5EF4-FFF2-40B4-BE49-F238E27FC236}">
                  <a16:creationId xmlns:a16="http://schemas.microsoft.com/office/drawing/2014/main" id="{994CA619-DBC5-4B9E-ADC9-D6EA6661553F}"/>
                </a:ext>
              </a:extLst>
            </p:cNvPr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098;p73">
              <a:extLst>
                <a:ext uri="{FF2B5EF4-FFF2-40B4-BE49-F238E27FC236}">
                  <a16:creationId xmlns:a16="http://schemas.microsoft.com/office/drawing/2014/main" id="{388CDFE7-2BD6-49D8-80A8-A854114383F2}"/>
                </a:ext>
              </a:extLst>
            </p:cNvPr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099;p73">
              <a:extLst>
                <a:ext uri="{FF2B5EF4-FFF2-40B4-BE49-F238E27FC236}">
                  <a16:creationId xmlns:a16="http://schemas.microsoft.com/office/drawing/2014/main" id="{CF3C6D8E-1216-4318-9941-FF626606106B}"/>
                </a:ext>
              </a:extLst>
            </p:cNvPr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100;p73">
              <a:extLst>
                <a:ext uri="{FF2B5EF4-FFF2-40B4-BE49-F238E27FC236}">
                  <a16:creationId xmlns:a16="http://schemas.microsoft.com/office/drawing/2014/main" id="{85199E47-B309-4676-9C54-BB70AD847E72}"/>
                </a:ext>
              </a:extLst>
            </p:cNvPr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101;p73">
              <a:extLst>
                <a:ext uri="{FF2B5EF4-FFF2-40B4-BE49-F238E27FC236}">
                  <a16:creationId xmlns:a16="http://schemas.microsoft.com/office/drawing/2014/main" id="{CA47613A-3240-4BBE-8A95-B16899B1FCDE}"/>
                </a:ext>
              </a:extLst>
            </p:cNvPr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102;p73">
              <a:extLst>
                <a:ext uri="{FF2B5EF4-FFF2-40B4-BE49-F238E27FC236}">
                  <a16:creationId xmlns:a16="http://schemas.microsoft.com/office/drawing/2014/main" id="{2CDAFB0D-6E4F-4824-A100-B237A5B88DA2}"/>
                </a:ext>
              </a:extLst>
            </p:cNvPr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103;p73">
              <a:extLst>
                <a:ext uri="{FF2B5EF4-FFF2-40B4-BE49-F238E27FC236}">
                  <a16:creationId xmlns:a16="http://schemas.microsoft.com/office/drawing/2014/main" id="{9123AC7A-6CB2-48C8-823F-8276F08E8162}"/>
                </a:ext>
              </a:extLst>
            </p:cNvPr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104;p73">
              <a:extLst>
                <a:ext uri="{FF2B5EF4-FFF2-40B4-BE49-F238E27FC236}">
                  <a16:creationId xmlns:a16="http://schemas.microsoft.com/office/drawing/2014/main" id="{FCCC62C6-9CD6-4903-9D7E-FDB50256391B}"/>
                </a:ext>
              </a:extLst>
            </p:cNvPr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105;p73">
              <a:extLst>
                <a:ext uri="{FF2B5EF4-FFF2-40B4-BE49-F238E27FC236}">
                  <a16:creationId xmlns:a16="http://schemas.microsoft.com/office/drawing/2014/main" id="{0D361A5F-6530-4338-AD5F-456DFF027F1C}"/>
                </a:ext>
              </a:extLst>
            </p:cNvPr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106;p73">
              <a:extLst>
                <a:ext uri="{FF2B5EF4-FFF2-40B4-BE49-F238E27FC236}">
                  <a16:creationId xmlns:a16="http://schemas.microsoft.com/office/drawing/2014/main" id="{926EBB41-CF0B-4393-9B44-35FD72BA4766}"/>
                </a:ext>
              </a:extLst>
            </p:cNvPr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107;p73">
              <a:extLst>
                <a:ext uri="{FF2B5EF4-FFF2-40B4-BE49-F238E27FC236}">
                  <a16:creationId xmlns:a16="http://schemas.microsoft.com/office/drawing/2014/main" id="{2E7054FC-1669-40CC-903A-9B806429415A}"/>
                </a:ext>
              </a:extLst>
            </p:cNvPr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108;p73">
              <a:extLst>
                <a:ext uri="{FF2B5EF4-FFF2-40B4-BE49-F238E27FC236}">
                  <a16:creationId xmlns:a16="http://schemas.microsoft.com/office/drawing/2014/main" id="{38099FBC-CC23-421E-8111-0569D66078A3}"/>
                </a:ext>
              </a:extLst>
            </p:cNvPr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109;p73">
              <a:extLst>
                <a:ext uri="{FF2B5EF4-FFF2-40B4-BE49-F238E27FC236}">
                  <a16:creationId xmlns:a16="http://schemas.microsoft.com/office/drawing/2014/main" id="{099A58E1-7241-4446-B447-7FAA06A7BF52}"/>
                </a:ext>
              </a:extLst>
            </p:cNvPr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110;p73">
              <a:extLst>
                <a:ext uri="{FF2B5EF4-FFF2-40B4-BE49-F238E27FC236}">
                  <a16:creationId xmlns:a16="http://schemas.microsoft.com/office/drawing/2014/main" id="{A5252C28-C1EC-470C-84B7-2619FF2D7D49}"/>
                </a:ext>
              </a:extLst>
            </p:cNvPr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111;p73">
              <a:extLst>
                <a:ext uri="{FF2B5EF4-FFF2-40B4-BE49-F238E27FC236}">
                  <a16:creationId xmlns:a16="http://schemas.microsoft.com/office/drawing/2014/main" id="{7423F39A-D069-42BF-A0BD-7F0A45BF3AA7}"/>
                </a:ext>
              </a:extLst>
            </p:cNvPr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112;p73">
              <a:extLst>
                <a:ext uri="{FF2B5EF4-FFF2-40B4-BE49-F238E27FC236}">
                  <a16:creationId xmlns:a16="http://schemas.microsoft.com/office/drawing/2014/main" id="{6DF2C48C-BB2C-4268-8F69-06280F3469B6}"/>
                </a:ext>
              </a:extLst>
            </p:cNvPr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113;p73">
              <a:extLst>
                <a:ext uri="{FF2B5EF4-FFF2-40B4-BE49-F238E27FC236}">
                  <a16:creationId xmlns:a16="http://schemas.microsoft.com/office/drawing/2014/main" id="{1F64D055-DB36-4B8F-939F-2E551F7FAC6C}"/>
                </a:ext>
              </a:extLst>
            </p:cNvPr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114;p73">
              <a:extLst>
                <a:ext uri="{FF2B5EF4-FFF2-40B4-BE49-F238E27FC236}">
                  <a16:creationId xmlns:a16="http://schemas.microsoft.com/office/drawing/2014/main" id="{C6071A23-35CF-45F4-B525-CB8A6C5852F7}"/>
                </a:ext>
              </a:extLst>
            </p:cNvPr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115;p73">
              <a:extLst>
                <a:ext uri="{FF2B5EF4-FFF2-40B4-BE49-F238E27FC236}">
                  <a16:creationId xmlns:a16="http://schemas.microsoft.com/office/drawing/2014/main" id="{EFB318F0-882D-4C46-BAA3-CD0E69982594}"/>
                </a:ext>
              </a:extLst>
            </p:cNvPr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116;p73">
              <a:extLst>
                <a:ext uri="{FF2B5EF4-FFF2-40B4-BE49-F238E27FC236}">
                  <a16:creationId xmlns:a16="http://schemas.microsoft.com/office/drawing/2014/main" id="{045A7643-AA34-4402-A454-97142693207C}"/>
                </a:ext>
              </a:extLst>
            </p:cNvPr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117;p73">
              <a:extLst>
                <a:ext uri="{FF2B5EF4-FFF2-40B4-BE49-F238E27FC236}">
                  <a16:creationId xmlns:a16="http://schemas.microsoft.com/office/drawing/2014/main" id="{72E2F69E-19B2-4D14-8AD1-BAC3152EAD9D}"/>
                </a:ext>
              </a:extLst>
            </p:cNvPr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118;p73">
              <a:extLst>
                <a:ext uri="{FF2B5EF4-FFF2-40B4-BE49-F238E27FC236}">
                  <a16:creationId xmlns:a16="http://schemas.microsoft.com/office/drawing/2014/main" id="{C771FB74-7AE2-4321-8A96-2160D0BE21E7}"/>
                </a:ext>
              </a:extLst>
            </p:cNvPr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119;p73">
              <a:extLst>
                <a:ext uri="{FF2B5EF4-FFF2-40B4-BE49-F238E27FC236}">
                  <a16:creationId xmlns:a16="http://schemas.microsoft.com/office/drawing/2014/main" id="{26E7FD69-C566-48FF-BEF6-786AAEEC247F}"/>
                </a:ext>
              </a:extLst>
            </p:cNvPr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120;p73">
              <a:extLst>
                <a:ext uri="{FF2B5EF4-FFF2-40B4-BE49-F238E27FC236}">
                  <a16:creationId xmlns:a16="http://schemas.microsoft.com/office/drawing/2014/main" id="{96F367D0-3783-4958-B275-26DD95DEFDCB}"/>
                </a:ext>
              </a:extLst>
            </p:cNvPr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121;p73">
              <a:extLst>
                <a:ext uri="{FF2B5EF4-FFF2-40B4-BE49-F238E27FC236}">
                  <a16:creationId xmlns:a16="http://schemas.microsoft.com/office/drawing/2014/main" id="{2F24A7C1-EF51-41ED-8B53-C30EA0D62C48}"/>
                </a:ext>
              </a:extLst>
            </p:cNvPr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122;p73">
              <a:extLst>
                <a:ext uri="{FF2B5EF4-FFF2-40B4-BE49-F238E27FC236}">
                  <a16:creationId xmlns:a16="http://schemas.microsoft.com/office/drawing/2014/main" id="{E961DBCE-3203-4E1F-9CD4-2B8A6393C491}"/>
                </a:ext>
              </a:extLst>
            </p:cNvPr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123;p73">
              <a:extLst>
                <a:ext uri="{FF2B5EF4-FFF2-40B4-BE49-F238E27FC236}">
                  <a16:creationId xmlns:a16="http://schemas.microsoft.com/office/drawing/2014/main" id="{B4F30480-58BB-4715-80C9-ABF7D376E4B1}"/>
                </a:ext>
              </a:extLst>
            </p:cNvPr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124;p73">
              <a:extLst>
                <a:ext uri="{FF2B5EF4-FFF2-40B4-BE49-F238E27FC236}">
                  <a16:creationId xmlns:a16="http://schemas.microsoft.com/office/drawing/2014/main" id="{7E175158-0127-46F6-959F-102AB38F13B8}"/>
                </a:ext>
              </a:extLst>
            </p:cNvPr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125;p73">
              <a:extLst>
                <a:ext uri="{FF2B5EF4-FFF2-40B4-BE49-F238E27FC236}">
                  <a16:creationId xmlns:a16="http://schemas.microsoft.com/office/drawing/2014/main" id="{802EC593-9145-442B-A5D9-84168B24F0FE}"/>
                </a:ext>
              </a:extLst>
            </p:cNvPr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126;p73">
              <a:extLst>
                <a:ext uri="{FF2B5EF4-FFF2-40B4-BE49-F238E27FC236}">
                  <a16:creationId xmlns:a16="http://schemas.microsoft.com/office/drawing/2014/main" id="{E9B646D2-CF33-48F0-9E28-76F4781CFCCA}"/>
                </a:ext>
              </a:extLst>
            </p:cNvPr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127;p73">
              <a:extLst>
                <a:ext uri="{FF2B5EF4-FFF2-40B4-BE49-F238E27FC236}">
                  <a16:creationId xmlns:a16="http://schemas.microsoft.com/office/drawing/2014/main" id="{5727DAC1-A35C-4B9E-A352-32592098BBEB}"/>
                </a:ext>
              </a:extLst>
            </p:cNvPr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128;p73">
              <a:extLst>
                <a:ext uri="{FF2B5EF4-FFF2-40B4-BE49-F238E27FC236}">
                  <a16:creationId xmlns:a16="http://schemas.microsoft.com/office/drawing/2014/main" id="{59518340-2FBE-4422-98F0-BA43EBC4D59A}"/>
                </a:ext>
              </a:extLst>
            </p:cNvPr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129;p73">
              <a:extLst>
                <a:ext uri="{FF2B5EF4-FFF2-40B4-BE49-F238E27FC236}">
                  <a16:creationId xmlns:a16="http://schemas.microsoft.com/office/drawing/2014/main" id="{07387F8F-C1FC-4F5F-A185-3A4F05EF2CAB}"/>
                </a:ext>
              </a:extLst>
            </p:cNvPr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130;p73">
              <a:extLst>
                <a:ext uri="{FF2B5EF4-FFF2-40B4-BE49-F238E27FC236}">
                  <a16:creationId xmlns:a16="http://schemas.microsoft.com/office/drawing/2014/main" id="{CE501089-9DF6-48F7-8C8B-F7921E6AA144}"/>
                </a:ext>
              </a:extLst>
            </p:cNvPr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131;p73">
              <a:extLst>
                <a:ext uri="{FF2B5EF4-FFF2-40B4-BE49-F238E27FC236}">
                  <a16:creationId xmlns:a16="http://schemas.microsoft.com/office/drawing/2014/main" id="{F6F2ED72-618F-4D42-B5DD-030B8CAB9196}"/>
                </a:ext>
              </a:extLst>
            </p:cNvPr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132;p73">
              <a:extLst>
                <a:ext uri="{FF2B5EF4-FFF2-40B4-BE49-F238E27FC236}">
                  <a16:creationId xmlns:a16="http://schemas.microsoft.com/office/drawing/2014/main" id="{58496DA7-D805-428C-993B-DD248C5E6970}"/>
                </a:ext>
              </a:extLst>
            </p:cNvPr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133;p73">
              <a:extLst>
                <a:ext uri="{FF2B5EF4-FFF2-40B4-BE49-F238E27FC236}">
                  <a16:creationId xmlns:a16="http://schemas.microsoft.com/office/drawing/2014/main" id="{FB7459AB-0667-4F3A-8328-73A243BEE427}"/>
                </a:ext>
              </a:extLst>
            </p:cNvPr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134;p73">
              <a:extLst>
                <a:ext uri="{FF2B5EF4-FFF2-40B4-BE49-F238E27FC236}">
                  <a16:creationId xmlns:a16="http://schemas.microsoft.com/office/drawing/2014/main" id="{74884290-F57F-47D5-9167-201071ADFB06}"/>
                </a:ext>
              </a:extLst>
            </p:cNvPr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135;p73">
              <a:extLst>
                <a:ext uri="{FF2B5EF4-FFF2-40B4-BE49-F238E27FC236}">
                  <a16:creationId xmlns:a16="http://schemas.microsoft.com/office/drawing/2014/main" id="{EF57856A-0FE8-4CD7-9C88-8EC99B154CC4}"/>
                </a:ext>
              </a:extLst>
            </p:cNvPr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136;p73">
              <a:extLst>
                <a:ext uri="{FF2B5EF4-FFF2-40B4-BE49-F238E27FC236}">
                  <a16:creationId xmlns:a16="http://schemas.microsoft.com/office/drawing/2014/main" id="{5ACFDB23-9EE1-468E-A613-E79788CDE393}"/>
                </a:ext>
              </a:extLst>
            </p:cNvPr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137;p73">
              <a:extLst>
                <a:ext uri="{FF2B5EF4-FFF2-40B4-BE49-F238E27FC236}">
                  <a16:creationId xmlns:a16="http://schemas.microsoft.com/office/drawing/2014/main" id="{6D523956-9AE8-4839-8BB6-82180EF186EA}"/>
                </a:ext>
              </a:extLst>
            </p:cNvPr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138;p73">
              <a:extLst>
                <a:ext uri="{FF2B5EF4-FFF2-40B4-BE49-F238E27FC236}">
                  <a16:creationId xmlns:a16="http://schemas.microsoft.com/office/drawing/2014/main" id="{51240088-50D3-4CB4-8970-0AF6439AE2BE}"/>
                </a:ext>
              </a:extLst>
            </p:cNvPr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139;p73">
              <a:extLst>
                <a:ext uri="{FF2B5EF4-FFF2-40B4-BE49-F238E27FC236}">
                  <a16:creationId xmlns:a16="http://schemas.microsoft.com/office/drawing/2014/main" id="{88F67D2F-17FC-4F43-BABB-848F85099731}"/>
                </a:ext>
              </a:extLst>
            </p:cNvPr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140;p73">
              <a:extLst>
                <a:ext uri="{FF2B5EF4-FFF2-40B4-BE49-F238E27FC236}">
                  <a16:creationId xmlns:a16="http://schemas.microsoft.com/office/drawing/2014/main" id="{F6C7DEB9-5F63-4726-884C-A116354A1B63}"/>
                </a:ext>
              </a:extLst>
            </p:cNvPr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141;p73">
              <a:extLst>
                <a:ext uri="{FF2B5EF4-FFF2-40B4-BE49-F238E27FC236}">
                  <a16:creationId xmlns:a16="http://schemas.microsoft.com/office/drawing/2014/main" id="{6D38B6C2-6E64-4151-9538-AB91D8DBB27C}"/>
                </a:ext>
              </a:extLst>
            </p:cNvPr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142;p73">
              <a:extLst>
                <a:ext uri="{FF2B5EF4-FFF2-40B4-BE49-F238E27FC236}">
                  <a16:creationId xmlns:a16="http://schemas.microsoft.com/office/drawing/2014/main" id="{3928F806-FA12-414E-8CEC-A05D92190538}"/>
                </a:ext>
              </a:extLst>
            </p:cNvPr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143;p73">
              <a:extLst>
                <a:ext uri="{FF2B5EF4-FFF2-40B4-BE49-F238E27FC236}">
                  <a16:creationId xmlns:a16="http://schemas.microsoft.com/office/drawing/2014/main" id="{27B771C3-2376-4EBE-9C2A-D59E2A626D34}"/>
                </a:ext>
              </a:extLst>
            </p:cNvPr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144;p73">
              <a:extLst>
                <a:ext uri="{FF2B5EF4-FFF2-40B4-BE49-F238E27FC236}">
                  <a16:creationId xmlns:a16="http://schemas.microsoft.com/office/drawing/2014/main" id="{F57C2586-D25A-4C21-91C6-168A30FEAE2E}"/>
                </a:ext>
              </a:extLst>
            </p:cNvPr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145;p73">
              <a:extLst>
                <a:ext uri="{FF2B5EF4-FFF2-40B4-BE49-F238E27FC236}">
                  <a16:creationId xmlns:a16="http://schemas.microsoft.com/office/drawing/2014/main" id="{4AEF0AA3-2EBB-4F78-818D-069026649108}"/>
                </a:ext>
              </a:extLst>
            </p:cNvPr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146;p73">
              <a:extLst>
                <a:ext uri="{FF2B5EF4-FFF2-40B4-BE49-F238E27FC236}">
                  <a16:creationId xmlns:a16="http://schemas.microsoft.com/office/drawing/2014/main" id="{928467CD-A931-4FFC-8306-68ED891736BA}"/>
                </a:ext>
              </a:extLst>
            </p:cNvPr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147;p73">
              <a:extLst>
                <a:ext uri="{FF2B5EF4-FFF2-40B4-BE49-F238E27FC236}">
                  <a16:creationId xmlns:a16="http://schemas.microsoft.com/office/drawing/2014/main" id="{786E753D-3D5A-41DA-94E5-9943F9845A80}"/>
                </a:ext>
              </a:extLst>
            </p:cNvPr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148;p73">
              <a:extLst>
                <a:ext uri="{FF2B5EF4-FFF2-40B4-BE49-F238E27FC236}">
                  <a16:creationId xmlns:a16="http://schemas.microsoft.com/office/drawing/2014/main" id="{9120F175-ED86-4085-8A62-2EA1E433C1BE}"/>
                </a:ext>
              </a:extLst>
            </p:cNvPr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149;p73">
              <a:extLst>
                <a:ext uri="{FF2B5EF4-FFF2-40B4-BE49-F238E27FC236}">
                  <a16:creationId xmlns:a16="http://schemas.microsoft.com/office/drawing/2014/main" id="{6B69F99A-1043-4256-B8CE-6FDDFAD4CECD}"/>
                </a:ext>
              </a:extLst>
            </p:cNvPr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150;p73">
              <a:extLst>
                <a:ext uri="{FF2B5EF4-FFF2-40B4-BE49-F238E27FC236}">
                  <a16:creationId xmlns:a16="http://schemas.microsoft.com/office/drawing/2014/main" id="{D8054056-338B-4C55-AFEC-09F076A65F37}"/>
                </a:ext>
              </a:extLst>
            </p:cNvPr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151;p73">
              <a:extLst>
                <a:ext uri="{FF2B5EF4-FFF2-40B4-BE49-F238E27FC236}">
                  <a16:creationId xmlns:a16="http://schemas.microsoft.com/office/drawing/2014/main" id="{5C5E7369-F4D4-4827-A04A-0A862268C0C2}"/>
                </a:ext>
              </a:extLst>
            </p:cNvPr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152;p73">
              <a:extLst>
                <a:ext uri="{FF2B5EF4-FFF2-40B4-BE49-F238E27FC236}">
                  <a16:creationId xmlns:a16="http://schemas.microsoft.com/office/drawing/2014/main" id="{9A0B3F2A-845D-460B-B09D-695878D4623B}"/>
                </a:ext>
              </a:extLst>
            </p:cNvPr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153;p73">
              <a:extLst>
                <a:ext uri="{FF2B5EF4-FFF2-40B4-BE49-F238E27FC236}">
                  <a16:creationId xmlns:a16="http://schemas.microsoft.com/office/drawing/2014/main" id="{50D15D23-4724-4D7B-9437-407D7D58044A}"/>
                </a:ext>
              </a:extLst>
            </p:cNvPr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154;p73">
              <a:extLst>
                <a:ext uri="{FF2B5EF4-FFF2-40B4-BE49-F238E27FC236}">
                  <a16:creationId xmlns:a16="http://schemas.microsoft.com/office/drawing/2014/main" id="{6F45E3B5-B887-4F37-BDC1-F3F406655432}"/>
                </a:ext>
              </a:extLst>
            </p:cNvPr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155;p73">
              <a:extLst>
                <a:ext uri="{FF2B5EF4-FFF2-40B4-BE49-F238E27FC236}">
                  <a16:creationId xmlns:a16="http://schemas.microsoft.com/office/drawing/2014/main" id="{5478138A-B6FA-4F8B-AA04-DD892FDB9618}"/>
                </a:ext>
              </a:extLst>
            </p:cNvPr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156;p73">
              <a:extLst>
                <a:ext uri="{FF2B5EF4-FFF2-40B4-BE49-F238E27FC236}">
                  <a16:creationId xmlns:a16="http://schemas.microsoft.com/office/drawing/2014/main" id="{544DC633-BEA9-4ADF-ACD3-5F5E72F44F83}"/>
                </a:ext>
              </a:extLst>
            </p:cNvPr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157;p73">
              <a:extLst>
                <a:ext uri="{FF2B5EF4-FFF2-40B4-BE49-F238E27FC236}">
                  <a16:creationId xmlns:a16="http://schemas.microsoft.com/office/drawing/2014/main" id="{DCA30941-0778-4C7A-8A13-56A63FE3AAA6}"/>
                </a:ext>
              </a:extLst>
            </p:cNvPr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158;p73">
              <a:extLst>
                <a:ext uri="{FF2B5EF4-FFF2-40B4-BE49-F238E27FC236}">
                  <a16:creationId xmlns:a16="http://schemas.microsoft.com/office/drawing/2014/main" id="{FEBECFCC-25EC-4543-A527-01A6637115F2}"/>
                </a:ext>
              </a:extLst>
            </p:cNvPr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159;p73">
              <a:extLst>
                <a:ext uri="{FF2B5EF4-FFF2-40B4-BE49-F238E27FC236}">
                  <a16:creationId xmlns:a16="http://schemas.microsoft.com/office/drawing/2014/main" id="{2A202F9B-1F5E-48E0-881D-8DB15FB7BC8F}"/>
                </a:ext>
              </a:extLst>
            </p:cNvPr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160;p73">
              <a:extLst>
                <a:ext uri="{FF2B5EF4-FFF2-40B4-BE49-F238E27FC236}">
                  <a16:creationId xmlns:a16="http://schemas.microsoft.com/office/drawing/2014/main" id="{4A4C8AC6-F2DB-4058-85FD-5FA2FC8269CA}"/>
                </a:ext>
              </a:extLst>
            </p:cNvPr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161;p73">
              <a:extLst>
                <a:ext uri="{FF2B5EF4-FFF2-40B4-BE49-F238E27FC236}">
                  <a16:creationId xmlns:a16="http://schemas.microsoft.com/office/drawing/2014/main" id="{3A8EAC62-6E1C-4BC6-A4E8-D27FA88745B6}"/>
                </a:ext>
              </a:extLst>
            </p:cNvPr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162;p73">
              <a:extLst>
                <a:ext uri="{FF2B5EF4-FFF2-40B4-BE49-F238E27FC236}">
                  <a16:creationId xmlns:a16="http://schemas.microsoft.com/office/drawing/2014/main" id="{D469C484-FD0E-444B-9257-18F203F73564}"/>
                </a:ext>
              </a:extLst>
            </p:cNvPr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163;p73">
              <a:extLst>
                <a:ext uri="{FF2B5EF4-FFF2-40B4-BE49-F238E27FC236}">
                  <a16:creationId xmlns:a16="http://schemas.microsoft.com/office/drawing/2014/main" id="{CDE93ED7-546B-4DE3-98A7-6D137C660B28}"/>
                </a:ext>
              </a:extLst>
            </p:cNvPr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164;p73">
              <a:extLst>
                <a:ext uri="{FF2B5EF4-FFF2-40B4-BE49-F238E27FC236}">
                  <a16:creationId xmlns:a16="http://schemas.microsoft.com/office/drawing/2014/main" id="{950C3EA8-FF64-46BC-A888-2DA859F7A6F3}"/>
                </a:ext>
              </a:extLst>
            </p:cNvPr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165;p73">
              <a:extLst>
                <a:ext uri="{FF2B5EF4-FFF2-40B4-BE49-F238E27FC236}">
                  <a16:creationId xmlns:a16="http://schemas.microsoft.com/office/drawing/2014/main" id="{20CFA85E-EF55-4445-A7B0-F30AD0F4DD2B}"/>
                </a:ext>
              </a:extLst>
            </p:cNvPr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166;p73">
              <a:extLst>
                <a:ext uri="{FF2B5EF4-FFF2-40B4-BE49-F238E27FC236}">
                  <a16:creationId xmlns:a16="http://schemas.microsoft.com/office/drawing/2014/main" id="{2E31EF32-0DC2-4450-B225-EB859D1F7922}"/>
                </a:ext>
              </a:extLst>
            </p:cNvPr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167;p73">
              <a:extLst>
                <a:ext uri="{FF2B5EF4-FFF2-40B4-BE49-F238E27FC236}">
                  <a16:creationId xmlns:a16="http://schemas.microsoft.com/office/drawing/2014/main" id="{CDBE4362-BBDC-4853-A76D-599DBCF085FD}"/>
                </a:ext>
              </a:extLst>
            </p:cNvPr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168;p73">
              <a:extLst>
                <a:ext uri="{FF2B5EF4-FFF2-40B4-BE49-F238E27FC236}">
                  <a16:creationId xmlns:a16="http://schemas.microsoft.com/office/drawing/2014/main" id="{99E66E15-9FE0-40D9-856E-2C2EE7C35317}"/>
                </a:ext>
              </a:extLst>
            </p:cNvPr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169;p73">
              <a:extLst>
                <a:ext uri="{FF2B5EF4-FFF2-40B4-BE49-F238E27FC236}">
                  <a16:creationId xmlns:a16="http://schemas.microsoft.com/office/drawing/2014/main" id="{3602DAF2-3EAE-4FC2-A276-1D0F747A130D}"/>
                </a:ext>
              </a:extLst>
            </p:cNvPr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170;p73">
              <a:extLst>
                <a:ext uri="{FF2B5EF4-FFF2-40B4-BE49-F238E27FC236}">
                  <a16:creationId xmlns:a16="http://schemas.microsoft.com/office/drawing/2014/main" id="{D8340274-1C67-42C6-BE0A-5A4E1FE45E82}"/>
                </a:ext>
              </a:extLst>
            </p:cNvPr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171;p73">
              <a:extLst>
                <a:ext uri="{FF2B5EF4-FFF2-40B4-BE49-F238E27FC236}">
                  <a16:creationId xmlns:a16="http://schemas.microsoft.com/office/drawing/2014/main" id="{E6465549-133C-4378-91DC-C2F84E10CBB1}"/>
                </a:ext>
              </a:extLst>
            </p:cNvPr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172;p73">
              <a:extLst>
                <a:ext uri="{FF2B5EF4-FFF2-40B4-BE49-F238E27FC236}">
                  <a16:creationId xmlns:a16="http://schemas.microsoft.com/office/drawing/2014/main" id="{E3356800-7769-485A-BB43-3590C8594FA6}"/>
                </a:ext>
              </a:extLst>
            </p:cNvPr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173;p73">
              <a:extLst>
                <a:ext uri="{FF2B5EF4-FFF2-40B4-BE49-F238E27FC236}">
                  <a16:creationId xmlns:a16="http://schemas.microsoft.com/office/drawing/2014/main" id="{54216F27-5FA7-4ECA-B7CE-8BC8536FA7DA}"/>
                </a:ext>
              </a:extLst>
            </p:cNvPr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174;p73">
              <a:extLst>
                <a:ext uri="{FF2B5EF4-FFF2-40B4-BE49-F238E27FC236}">
                  <a16:creationId xmlns:a16="http://schemas.microsoft.com/office/drawing/2014/main" id="{73FF0BFA-970A-44B1-82F3-332543D7D292}"/>
                </a:ext>
              </a:extLst>
            </p:cNvPr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175;p73">
              <a:extLst>
                <a:ext uri="{FF2B5EF4-FFF2-40B4-BE49-F238E27FC236}">
                  <a16:creationId xmlns:a16="http://schemas.microsoft.com/office/drawing/2014/main" id="{A1501F97-7BF1-4BFE-8429-165893E94097}"/>
                </a:ext>
              </a:extLst>
            </p:cNvPr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176;p73">
              <a:extLst>
                <a:ext uri="{FF2B5EF4-FFF2-40B4-BE49-F238E27FC236}">
                  <a16:creationId xmlns:a16="http://schemas.microsoft.com/office/drawing/2014/main" id="{59CF3223-F451-4682-9E1A-D1B7441FAA5F}"/>
                </a:ext>
              </a:extLst>
            </p:cNvPr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177;p73">
              <a:extLst>
                <a:ext uri="{FF2B5EF4-FFF2-40B4-BE49-F238E27FC236}">
                  <a16:creationId xmlns:a16="http://schemas.microsoft.com/office/drawing/2014/main" id="{993DE510-0EFB-4E78-B760-4192BC88AA98}"/>
                </a:ext>
              </a:extLst>
            </p:cNvPr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178;p73">
              <a:extLst>
                <a:ext uri="{FF2B5EF4-FFF2-40B4-BE49-F238E27FC236}">
                  <a16:creationId xmlns:a16="http://schemas.microsoft.com/office/drawing/2014/main" id="{51BD2C3D-E6BF-4806-9564-4E68B3EAC37F}"/>
                </a:ext>
              </a:extLst>
            </p:cNvPr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179;p73">
              <a:extLst>
                <a:ext uri="{FF2B5EF4-FFF2-40B4-BE49-F238E27FC236}">
                  <a16:creationId xmlns:a16="http://schemas.microsoft.com/office/drawing/2014/main" id="{33B7087C-E6BB-478B-98CB-C0E24403879C}"/>
                </a:ext>
              </a:extLst>
            </p:cNvPr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180;p73">
              <a:extLst>
                <a:ext uri="{FF2B5EF4-FFF2-40B4-BE49-F238E27FC236}">
                  <a16:creationId xmlns:a16="http://schemas.microsoft.com/office/drawing/2014/main" id="{C2189128-B643-4F91-9276-0D6FE4189CF2}"/>
                </a:ext>
              </a:extLst>
            </p:cNvPr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181;p73">
              <a:extLst>
                <a:ext uri="{FF2B5EF4-FFF2-40B4-BE49-F238E27FC236}">
                  <a16:creationId xmlns:a16="http://schemas.microsoft.com/office/drawing/2014/main" id="{2EABEDCD-4409-45DF-8648-705F23BE6E5D}"/>
                </a:ext>
              </a:extLst>
            </p:cNvPr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182;p73">
              <a:extLst>
                <a:ext uri="{FF2B5EF4-FFF2-40B4-BE49-F238E27FC236}">
                  <a16:creationId xmlns:a16="http://schemas.microsoft.com/office/drawing/2014/main" id="{78087F5D-7204-49A1-8C3E-5BCCC4F20358}"/>
                </a:ext>
              </a:extLst>
            </p:cNvPr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183;p73">
              <a:extLst>
                <a:ext uri="{FF2B5EF4-FFF2-40B4-BE49-F238E27FC236}">
                  <a16:creationId xmlns:a16="http://schemas.microsoft.com/office/drawing/2014/main" id="{7860E749-A5DE-49C2-8643-28E5C0808D49}"/>
                </a:ext>
              </a:extLst>
            </p:cNvPr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184;p73">
              <a:extLst>
                <a:ext uri="{FF2B5EF4-FFF2-40B4-BE49-F238E27FC236}">
                  <a16:creationId xmlns:a16="http://schemas.microsoft.com/office/drawing/2014/main" id="{CF570F5E-DE12-4CC8-A9D9-7E1D8C95DB31}"/>
                </a:ext>
              </a:extLst>
            </p:cNvPr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185;p73">
              <a:extLst>
                <a:ext uri="{FF2B5EF4-FFF2-40B4-BE49-F238E27FC236}">
                  <a16:creationId xmlns:a16="http://schemas.microsoft.com/office/drawing/2014/main" id="{9AE3B9E2-A036-4E3F-A9C6-BD1EA8F7472C}"/>
                </a:ext>
              </a:extLst>
            </p:cNvPr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186;p73">
              <a:extLst>
                <a:ext uri="{FF2B5EF4-FFF2-40B4-BE49-F238E27FC236}">
                  <a16:creationId xmlns:a16="http://schemas.microsoft.com/office/drawing/2014/main" id="{1BEB5BF1-0AEC-4E35-8016-792C92F7CA46}"/>
                </a:ext>
              </a:extLst>
            </p:cNvPr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187;p73">
              <a:extLst>
                <a:ext uri="{FF2B5EF4-FFF2-40B4-BE49-F238E27FC236}">
                  <a16:creationId xmlns:a16="http://schemas.microsoft.com/office/drawing/2014/main" id="{508BF228-090D-499B-92E4-23FEC3C6EC42}"/>
                </a:ext>
              </a:extLst>
            </p:cNvPr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188;p73">
              <a:extLst>
                <a:ext uri="{FF2B5EF4-FFF2-40B4-BE49-F238E27FC236}">
                  <a16:creationId xmlns:a16="http://schemas.microsoft.com/office/drawing/2014/main" id="{0DACFEBF-940D-44C5-97C7-105BEDA8F6B9}"/>
                </a:ext>
              </a:extLst>
            </p:cNvPr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189;p73">
              <a:extLst>
                <a:ext uri="{FF2B5EF4-FFF2-40B4-BE49-F238E27FC236}">
                  <a16:creationId xmlns:a16="http://schemas.microsoft.com/office/drawing/2014/main" id="{BC96B100-EDBE-4088-BD94-E4F37B7ED47B}"/>
                </a:ext>
              </a:extLst>
            </p:cNvPr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190;p73">
              <a:extLst>
                <a:ext uri="{FF2B5EF4-FFF2-40B4-BE49-F238E27FC236}">
                  <a16:creationId xmlns:a16="http://schemas.microsoft.com/office/drawing/2014/main" id="{E967F235-69BE-4E62-ABEA-4C675B7E847F}"/>
                </a:ext>
              </a:extLst>
            </p:cNvPr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191;p73">
              <a:extLst>
                <a:ext uri="{FF2B5EF4-FFF2-40B4-BE49-F238E27FC236}">
                  <a16:creationId xmlns:a16="http://schemas.microsoft.com/office/drawing/2014/main" id="{336ECA3A-23E1-44C3-B473-1B35DBAD5AB1}"/>
                </a:ext>
              </a:extLst>
            </p:cNvPr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192;p73">
              <a:extLst>
                <a:ext uri="{FF2B5EF4-FFF2-40B4-BE49-F238E27FC236}">
                  <a16:creationId xmlns:a16="http://schemas.microsoft.com/office/drawing/2014/main" id="{00C47016-0166-4C26-85B0-81506CB7FA11}"/>
                </a:ext>
              </a:extLst>
            </p:cNvPr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193;p73">
              <a:extLst>
                <a:ext uri="{FF2B5EF4-FFF2-40B4-BE49-F238E27FC236}">
                  <a16:creationId xmlns:a16="http://schemas.microsoft.com/office/drawing/2014/main" id="{65C41570-FD4D-4C34-B53F-1EB05F423D0E}"/>
                </a:ext>
              </a:extLst>
            </p:cNvPr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194;p73">
              <a:extLst>
                <a:ext uri="{FF2B5EF4-FFF2-40B4-BE49-F238E27FC236}">
                  <a16:creationId xmlns:a16="http://schemas.microsoft.com/office/drawing/2014/main" id="{05189CF0-C5CA-4413-8390-B7A9CDB79327}"/>
                </a:ext>
              </a:extLst>
            </p:cNvPr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195;p73">
              <a:extLst>
                <a:ext uri="{FF2B5EF4-FFF2-40B4-BE49-F238E27FC236}">
                  <a16:creationId xmlns:a16="http://schemas.microsoft.com/office/drawing/2014/main" id="{75D4397B-7E87-41CE-AFD5-1FCA1B01D33E}"/>
                </a:ext>
              </a:extLst>
            </p:cNvPr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196;p73">
              <a:extLst>
                <a:ext uri="{FF2B5EF4-FFF2-40B4-BE49-F238E27FC236}">
                  <a16:creationId xmlns:a16="http://schemas.microsoft.com/office/drawing/2014/main" id="{D7475B1E-911A-485C-918A-0C47030233B7}"/>
                </a:ext>
              </a:extLst>
            </p:cNvPr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197;p73">
              <a:extLst>
                <a:ext uri="{FF2B5EF4-FFF2-40B4-BE49-F238E27FC236}">
                  <a16:creationId xmlns:a16="http://schemas.microsoft.com/office/drawing/2014/main" id="{AD279377-BE18-4833-9502-B4CEFDBB9055}"/>
                </a:ext>
              </a:extLst>
            </p:cNvPr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198;p73">
              <a:extLst>
                <a:ext uri="{FF2B5EF4-FFF2-40B4-BE49-F238E27FC236}">
                  <a16:creationId xmlns:a16="http://schemas.microsoft.com/office/drawing/2014/main" id="{BB76B3E1-DC3F-44E2-A575-32F35310ACE2}"/>
                </a:ext>
              </a:extLst>
            </p:cNvPr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199;p73">
              <a:extLst>
                <a:ext uri="{FF2B5EF4-FFF2-40B4-BE49-F238E27FC236}">
                  <a16:creationId xmlns:a16="http://schemas.microsoft.com/office/drawing/2014/main" id="{9FE72B08-D578-4C7D-8B57-62FCF6859A26}"/>
                </a:ext>
              </a:extLst>
            </p:cNvPr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200;p73">
              <a:extLst>
                <a:ext uri="{FF2B5EF4-FFF2-40B4-BE49-F238E27FC236}">
                  <a16:creationId xmlns:a16="http://schemas.microsoft.com/office/drawing/2014/main" id="{FAA03558-7775-4EF7-B11F-FFA8454696DE}"/>
                </a:ext>
              </a:extLst>
            </p:cNvPr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201;p73">
              <a:extLst>
                <a:ext uri="{FF2B5EF4-FFF2-40B4-BE49-F238E27FC236}">
                  <a16:creationId xmlns:a16="http://schemas.microsoft.com/office/drawing/2014/main" id="{A47D8732-55AE-4073-AE16-939CF6F71241}"/>
                </a:ext>
              </a:extLst>
            </p:cNvPr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202;p73">
              <a:extLst>
                <a:ext uri="{FF2B5EF4-FFF2-40B4-BE49-F238E27FC236}">
                  <a16:creationId xmlns:a16="http://schemas.microsoft.com/office/drawing/2014/main" id="{B4B2A307-9093-4F56-8AE2-9A6247A44E63}"/>
                </a:ext>
              </a:extLst>
            </p:cNvPr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203;p73">
              <a:extLst>
                <a:ext uri="{FF2B5EF4-FFF2-40B4-BE49-F238E27FC236}">
                  <a16:creationId xmlns:a16="http://schemas.microsoft.com/office/drawing/2014/main" id="{614D89F3-F0AB-4576-A1C5-B03FD87E1D44}"/>
                </a:ext>
              </a:extLst>
            </p:cNvPr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204;p73">
              <a:extLst>
                <a:ext uri="{FF2B5EF4-FFF2-40B4-BE49-F238E27FC236}">
                  <a16:creationId xmlns:a16="http://schemas.microsoft.com/office/drawing/2014/main" id="{DD5DE4E4-E621-49F0-B8DA-B06696C35256}"/>
                </a:ext>
              </a:extLst>
            </p:cNvPr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205;p73">
              <a:extLst>
                <a:ext uri="{FF2B5EF4-FFF2-40B4-BE49-F238E27FC236}">
                  <a16:creationId xmlns:a16="http://schemas.microsoft.com/office/drawing/2014/main" id="{815A27D9-770A-4F3B-B010-AFD830CE746A}"/>
                </a:ext>
              </a:extLst>
            </p:cNvPr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206;p73">
              <a:extLst>
                <a:ext uri="{FF2B5EF4-FFF2-40B4-BE49-F238E27FC236}">
                  <a16:creationId xmlns:a16="http://schemas.microsoft.com/office/drawing/2014/main" id="{CD302431-BB0D-478E-9CF7-883D2E58DEA4}"/>
                </a:ext>
              </a:extLst>
            </p:cNvPr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207;p73">
              <a:extLst>
                <a:ext uri="{FF2B5EF4-FFF2-40B4-BE49-F238E27FC236}">
                  <a16:creationId xmlns:a16="http://schemas.microsoft.com/office/drawing/2014/main" id="{74A0C075-95E6-4B00-8441-556E01F35583}"/>
                </a:ext>
              </a:extLst>
            </p:cNvPr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208;p73">
              <a:extLst>
                <a:ext uri="{FF2B5EF4-FFF2-40B4-BE49-F238E27FC236}">
                  <a16:creationId xmlns:a16="http://schemas.microsoft.com/office/drawing/2014/main" id="{B50A2248-D3EC-492A-BC80-47C12BF1CAAD}"/>
                </a:ext>
              </a:extLst>
            </p:cNvPr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209;p73">
              <a:extLst>
                <a:ext uri="{FF2B5EF4-FFF2-40B4-BE49-F238E27FC236}">
                  <a16:creationId xmlns:a16="http://schemas.microsoft.com/office/drawing/2014/main" id="{C8528FB3-6766-4341-8219-410A6748AFA6}"/>
                </a:ext>
              </a:extLst>
            </p:cNvPr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210;p73">
              <a:extLst>
                <a:ext uri="{FF2B5EF4-FFF2-40B4-BE49-F238E27FC236}">
                  <a16:creationId xmlns:a16="http://schemas.microsoft.com/office/drawing/2014/main" id="{AA872F1E-6DB2-44F1-8031-BC9B44A250E4}"/>
                </a:ext>
              </a:extLst>
            </p:cNvPr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211;p73">
              <a:extLst>
                <a:ext uri="{FF2B5EF4-FFF2-40B4-BE49-F238E27FC236}">
                  <a16:creationId xmlns:a16="http://schemas.microsoft.com/office/drawing/2014/main" id="{D64600DE-DBF1-4DFE-87A7-2EA175D98044}"/>
                </a:ext>
              </a:extLst>
            </p:cNvPr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212;p73">
              <a:extLst>
                <a:ext uri="{FF2B5EF4-FFF2-40B4-BE49-F238E27FC236}">
                  <a16:creationId xmlns:a16="http://schemas.microsoft.com/office/drawing/2014/main" id="{B20FD479-4722-4285-AEF3-687372778B83}"/>
                </a:ext>
              </a:extLst>
            </p:cNvPr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213;p73">
              <a:extLst>
                <a:ext uri="{FF2B5EF4-FFF2-40B4-BE49-F238E27FC236}">
                  <a16:creationId xmlns:a16="http://schemas.microsoft.com/office/drawing/2014/main" id="{A41534D6-4883-4DDB-8B6D-9152C3AB4354}"/>
                </a:ext>
              </a:extLst>
            </p:cNvPr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214;p73">
              <a:extLst>
                <a:ext uri="{FF2B5EF4-FFF2-40B4-BE49-F238E27FC236}">
                  <a16:creationId xmlns:a16="http://schemas.microsoft.com/office/drawing/2014/main" id="{6EF5968C-5215-4168-A0A0-C11E5CB0ECB3}"/>
                </a:ext>
              </a:extLst>
            </p:cNvPr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215;p73">
              <a:extLst>
                <a:ext uri="{FF2B5EF4-FFF2-40B4-BE49-F238E27FC236}">
                  <a16:creationId xmlns:a16="http://schemas.microsoft.com/office/drawing/2014/main" id="{61648F03-5D75-49C0-A8FE-B71A0B304898}"/>
                </a:ext>
              </a:extLst>
            </p:cNvPr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216;p73">
              <a:extLst>
                <a:ext uri="{FF2B5EF4-FFF2-40B4-BE49-F238E27FC236}">
                  <a16:creationId xmlns:a16="http://schemas.microsoft.com/office/drawing/2014/main" id="{DF0EF141-AEC5-4B64-8064-77C8F4E4AF9A}"/>
                </a:ext>
              </a:extLst>
            </p:cNvPr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217;p73">
              <a:extLst>
                <a:ext uri="{FF2B5EF4-FFF2-40B4-BE49-F238E27FC236}">
                  <a16:creationId xmlns:a16="http://schemas.microsoft.com/office/drawing/2014/main" id="{758FC368-957F-4822-97FD-FE0B942CB058}"/>
                </a:ext>
              </a:extLst>
            </p:cNvPr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218;p73">
              <a:extLst>
                <a:ext uri="{FF2B5EF4-FFF2-40B4-BE49-F238E27FC236}">
                  <a16:creationId xmlns:a16="http://schemas.microsoft.com/office/drawing/2014/main" id="{76383144-7CC4-4AD1-AFB9-4E2C2DFD9895}"/>
                </a:ext>
              </a:extLst>
            </p:cNvPr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219;p73">
              <a:extLst>
                <a:ext uri="{FF2B5EF4-FFF2-40B4-BE49-F238E27FC236}">
                  <a16:creationId xmlns:a16="http://schemas.microsoft.com/office/drawing/2014/main" id="{22D52C75-584C-4DD6-BD38-E2CD128388F7}"/>
                </a:ext>
              </a:extLst>
            </p:cNvPr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220;p73">
              <a:extLst>
                <a:ext uri="{FF2B5EF4-FFF2-40B4-BE49-F238E27FC236}">
                  <a16:creationId xmlns:a16="http://schemas.microsoft.com/office/drawing/2014/main" id="{4E4F1183-1BE5-4CFB-85A8-7F9A46C7DC5D}"/>
                </a:ext>
              </a:extLst>
            </p:cNvPr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221;p73">
              <a:extLst>
                <a:ext uri="{FF2B5EF4-FFF2-40B4-BE49-F238E27FC236}">
                  <a16:creationId xmlns:a16="http://schemas.microsoft.com/office/drawing/2014/main" id="{A573661C-F762-43DF-A668-59D07A737323}"/>
                </a:ext>
              </a:extLst>
            </p:cNvPr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222;p73">
              <a:extLst>
                <a:ext uri="{FF2B5EF4-FFF2-40B4-BE49-F238E27FC236}">
                  <a16:creationId xmlns:a16="http://schemas.microsoft.com/office/drawing/2014/main" id="{E3FABDC9-95CD-4348-A7EC-EEA3061ED4B7}"/>
                </a:ext>
              </a:extLst>
            </p:cNvPr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223;p73">
              <a:extLst>
                <a:ext uri="{FF2B5EF4-FFF2-40B4-BE49-F238E27FC236}">
                  <a16:creationId xmlns:a16="http://schemas.microsoft.com/office/drawing/2014/main" id="{4CE3A181-FAA9-471E-B72B-1C6D9503BBDE}"/>
                </a:ext>
              </a:extLst>
            </p:cNvPr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224;p73">
              <a:extLst>
                <a:ext uri="{FF2B5EF4-FFF2-40B4-BE49-F238E27FC236}">
                  <a16:creationId xmlns:a16="http://schemas.microsoft.com/office/drawing/2014/main" id="{529685A3-A903-4545-B3EA-6FC9037B0BF2}"/>
                </a:ext>
              </a:extLst>
            </p:cNvPr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225;p73">
              <a:extLst>
                <a:ext uri="{FF2B5EF4-FFF2-40B4-BE49-F238E27FC236}">
                  <a16:creationId xmlns:a16="http://schemas.microsoft.com/office/drawing/2014/main" id="{3ADF67F2-4C7F-47E3-AACE-AF19F3CF8867}"/>
                </a:ext>
              </a:extLst>
            </p:cNvPr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226;p73">
              <a:extLst>
                <a:ext uri="{FF2B5EF4-FFF2-40B4-BE49-F238E27FC236}">
                  <a16:creationId xmlns:a16="http://schemas.microsoft.com/office/drawing/2014/main" id="{8BA9991F-BB0D-40DE-A14D-57C2876DCE22}"/>
                </a:ext>
              </a:extLst>
            </p:cNvPr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227;p73">
              <a:extLst>
                <a:ext uri="{FF2B5EF4-FFF2-40B4-BE49-F238E27FC236}">
                  <a16:creationId xmlns:a16="http://schemas.microsoft.com/office/drawing/2014/main" id="{95387F2C-B00C-465C-8DB3-9646918B20CD}"/>
                </a:ext>
              </a:extLst>
            </p:cNvPr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228;p73">
              <a:extLst>
                <a:ext uri="{FF2B5EF4-FFF2-40B4-BE49-F238E27FC236}">
                  <a16:creationId xmlns:a16="http://schemas.microsoft.com/office/drawing/2014/main" id="{6667D36D-7CCA-4A69-8BD0-6A5E1D5E2CDD}"/>
                </a:ext>
              </a:extLst>
            </p:cNvPr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229;p73">
              <a:extLst>
                <a:ext uri="{FF2B5EF4-FFF2-40B4-BE49-F238E27FC236}">
                  <a16:creationId xmlns:a16="http://schemas.microsoft.com/office/drawing/2014/main" id="{9EF6B980-F325-4724-B58A-705543FE0D0B}"/>
                </a:ext>
              </a:extLst>
            </p:cNvPr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230;p73">
              <a:extLst>
                <a:ext uri="{FF2B5EF4-FFF2-40B4-BE49-F238E27FC236}">
                  <a16:creationId xmlns:a16="http://schemas.microsoft.com/office/drawing/2014/main" id="{1173DECB-C4E7-460A-8674-7CF2CB59CDE9}"/>
                </a:ext>
              </a:extLst>
            </p:cNvPr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231;p73">
              <a:extLst>
                <a:ext uri="{FF2B5EF4-FFF2-40B4-BE49-F238E27FC236}">
                  <a16:creationId xmlns:a16="http://schemas.microsoft.com/office/drawing/2014/main" id="{24730C75-0F85-4042-8F86-A678793707CC}"/>
                </a:ext>
              </a:extLst>
            </p:cNvPr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232;p73">
              <a:extLst>
                <a:ext uri="{FF2B5EF4-FFF2-40B4-BE49-F238E27FC236}">
                  <a16:creationId xmlns:a16="http://schemas.microsoft.com/office/drawing/2014/main" id="{F6240072-F60A-48EB-8A69-91FB77968F9A}"/>
                </a:ext>
              </a:extLst>
            </p:cNvPr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233;p73">
              <a:extLst>
                <a:ext uri="{FF2B5EF4-FFF2-40B4-BE49-F238E27FC236}">
                  <a16:creationId xmlns:a16="http://schemas.microsoft.com/office/drawing/2014/main" id="{7D2C8AAF-15F7-4E1E-98BA-72F588BB2636}"/>
                </a:ext>
              </a:extLst>
            </p:cNvPr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234;p73">
              <a:extLst>
                <a:ext uri="{FF2B5EF4-FFF2-40B4-BE49-F238E27FC236}">
                  <a16:creationId xmlns:a16="http://schemas.microsoft.com/office/drawing/2014/main" id="{53114271-4684-4EA6-A90F-8FE01462FF59}"/>
                </a:ext>
              </a:extLst>
            </p:cNvPr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235;p73">
              <a:extLst>
                <a:ext uri="{FF2B5EF4-FFF2-40B4-BE49-F238E27FC236}">
                  <a16:creationId xmlns:a16="http://schemas.microsoft.com/office/drawing/2014/main" id="{97A334DF-7BA5-4607-A7FF-38573A7E9D45}"/>
                </a:ext>
              </a:extLst>
            </p:cNvPr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236;p73">
              <a:extLst>
                <a:ext uri="{FF2B5EF4-FFF2-40B4-BE49-F238E27FC236}">
                  <a16:creationId xmlns:a16="http://schemas.microsoft.com/office/drawing/2014/main" id="{038FAD6A-EBE9-4FCC-AB63-ADDE93D6D10A}"/>
                </a:ext>
              </a:extLst>
            </p:cNvPr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237;p73">
              <a:extLst>
                <a:ext uri="{FF2B5EF4-FFF2-40B4-BE49-F238E27FC236}">
                  <a16:creationId xmlns:a16="http://schemas.microsoft.com/office/drawing/2014/main" id="{A15B308C-C2AE-426D-BC74-DAE3E61F3EF6}"/>
                </a:ext>
              </a:extLst>
            </p:cNvPr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238;p73">
              <a:extLst>
                <a:ext uri="{FF2B5EF4-FFF2-40B4-BE49-F238E27FC236}">
                  <a16:creationId xmlns:a16="http://schemas.microsoft.com/office/drawing/2014/main" id="{EFE5B8CE-1CE0-4CD9-9668-03B4D2617294}"/>
                </a:ext>
              </a:extLst>
            </p:cNvPr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239;p73">
              <a:extLst>
                <a:ext uri="{FF2B5EF4-FFF2-40B4-BE49-F238E27FC236}">
                  <a16:creationId xmlns:a16="http://schemas.microsoft.com/office/drawing/2014/main" id="{D38D5633-FA2F-4C72-A348-9A8C22DEBB48}"/>
                </a:ext>
              </a:extLst>
            </p:cNvPr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240;p73">
              <a:extLst>
                <a:ext uri="{FF2B5EF4-FFF2-40B4-BE49-F238E27FC236}">
                  <a16:creationId xmlns:a16="http://schemas.microsoft.com/office/drawing/2014/main" id="{BCBF6752-ABB8-455C-BA31-BEC22C353E47}"/>
                </a:ext>
              </a:extLst>
            </p:cNvPr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241;p73">
              <a:extLst>
                <a:ext uri="{FF2B5EF4-FFF2-40B4-BE49-F238E27FC236}">
                  <a16:creationId xmlns:a16="http://schemas.microsoft.com/office/drawing/2014/main" id="{02A4F917-CF15-471A-BE31-167D729E5173}"/>
                </a:ext>
              </a:extLst>
            </p:cNvPr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242;p73">
              <a:extLst>
                <a:ext uri="{FF2B5EF4-FFF2-40B4-BE49-F238E27FC236}">
                  <a16:creationId xmlns:a16="http://schemas.microsoft.com/office/drawing/2014/main" id="{A3041495-D5C1-4082-A6FD-B52D50D0824D}"/>
                </a:ext>
              </a:extLst>
            </p:cNvPr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243;p73">
              <a:extLst>
                <a:ext uri="{FF2B5EF4-FFF2-40B4-BE49-F238E27FC236}">
                  <a16:creationId xmlns:a16="http://schemas.microsoft.com/office/drawing/2014/main" id="{807906A5-BD7B-4C53-8A97-7DD72B5B0E67}"/>
                </a:ext>
              </a:extLst>
            </p:cNvPr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244;p73">
              <a:extLst>
                <a:ext uri="{FF2B5EF4-FFF2-40B4-BE49-F238E27FC236}">
                  <a16:creationId xmlns:a16="http://schemas.microsoft.com/office/drawing/2014/main" id="{C50504A2-07D9-4F3F-86FC-77F346BDE100}"/>
                </a:ext>
              </a:extLst>
            </p:cNvPr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245;p73">
              <a:extLst>
                <a:ext uri="{FF2B5EF4-FFF2-40B4-BE49-F238E27FC236}">
                  <a16:creationId xmlns:a16="http://schemas.microsoft.com/office/drawing/2014/main" id="{26BCB47C-9548-49AE-A35B-A5DA1BAF438A}"/>
                </a:ext>
              </a:extLst>
            </p:cNvPr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246;p73">
              <a:extLst>
                <a:ext uri="{FF2B5EF4-FFF2-40B4-BE49-F238E27FC236}">
                  <a16:creationId xmlns:a16="http://schemas.microsoft.com/office/drawing/2014/main" id="{9264EC1C-342B-45D7-A5DB-9846149F7C26}"/>
                </a:ext>
              </a:extLst>
            </p:cNvPr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247;p73">
              <a:extLst>
                <a:ext uri="{FF2B5EF4-FFF2-40B4-BE49-F238E27FC236}">
                  <a16:creationId xmlns:a16="http://schemas.microsoft.com/office/drawing/2014/main" id="{BB6757FF-22C7-487D-BBF8-EA0C5FB1E7AC}"/>
                </a:ext>
              </a:extLst>
            </p:cNvPr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248;p73">
              <a:extLst>
                <a:ext uri="{FF2B5EF4-FFF2-40B4-BE49-F238E27FC236}">
                  <a16:creationId xmlns:a16="http://schemas.microsoft.com/office/drawing/2014/main" id="{9F21C323-12B2-4FC1-8018-F2DB2073D2A5}"/>
                </a:ext>
              </a:extLst>
            </p:cNvPr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249;p73">
              <a:extLst>
                <a:ext uri="{FF2B5EF4-FFF2-40B4-BE49-F238E27FC236}">
                  <a16:creationId xmlns:a16="http://schemas.microsoft.com/office/drawing/2014/main" id="{EC06B5A7-5744-479E-82F8-279BCB3A0135}"/>
                </a:ext>
              </a:extLst>
            </p:cNvPr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250;p73">
              <a:extLst>
                <a:ext uri="{FF2B5EF4-FFF2-40B4-BE49-F238E27FC236}">
                  <a16:creationId xmlns:a16="http://schemas.microsoft.com/office/drawing/2014/main" id="{604904FC-AFED-493A-8D2E-59F74853695D}"/>
                </a:ext>
              </a:extLst>
            </p:cNvPr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251;p73">
              <a:extLst>
                <a:ext uri="{FF2B5EF4-FFF2-40B4-BE49-F238E27FC236}">
                  <a16:creationId xmlns:a16="http://schemas.microsoft.com/office/drawing/2014/main" id="{C59BEE0F-758D-45E6-9BD9-33DB118FE251}"/>
                </a:ext>
              </a:extLst>
            </p:cNvPr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252;p73">
              <a:extLst>
                <a:ext uri="{FF2B5EF4-FFF2-40B4-BE49-F238E27FC236}">
                  <a16:creationId xmlns:a16="http://schemas.microsoft.com/office/drawing/2014/main" id="{2BA66696-11C6-4146-AD38-311D66B4B3AB}"/>
                </a:ext>
              </a:extLst>
            </p:cNvPr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253;p73">
              <a:extLst>
                <a:ext uri="{FF2B5EF4-FFF2-40B4-BE49-F238E27FC236}">
                  <a16:creationId xmlns:a16="http://schemas.microsoft.com/office/drawing/2014/main" id="{B9BD83BC-6920-4F84-840B-0BA676A31F2F}"/>
                </a:ext>
              </a:extLst>
            </p:cNvPr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254;p73">
              <a:extLst>
                <a:ext uri="{FF2B5EF4-FFF2-40B4-BE49-F238E27FC236}">
                  <a16:creationId xmlns:a16="http://schemas.microsoft.com/office/drawing/2014/main" id="{D07F77B3-8119-4941-811A-D77417E27AC5}"/>
                </a:ext>
              </a:extLst>
            </p:cNvPr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255;p73">
              <a:extLst>
                <a:ext uri="{FF2B5EF4-FFF2-40B4-BE49-F238E27FC236}">
                  <a16:creationId xmlns:a16="http://schemas.microsoft.com/office/drawing/2014/main" id="{D46D9C7D-2AA2-4383-B9A1-9A62AEED033F}"/>
                </a:ext>
              </a:extLst>
            </p:cNvPr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256;p73">
              <a:extLst>
                <a:ext uri="{FF2B5EF4-FFF2-40B4-BE49-F238E27FC236}">
                  <a16:creationId xmlns:a16="http://schemas.microsoft.com/office/drawing/2014/main" id="{F803073F-266B-43CE-B338-78AC9897BA08}"/>
                </a:ext>
              </a:extLst>
            </p:cNvPr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257;p73">
              <a:extLst>
                <a:ext uri="{FF2B5EF4-FFF2-40B4-BE49-F238E27FC236}">
                  <a16:creationId xmlns:a16="http://schemas.microsoft.com/office/drawing/2014/main" id="{B173737D-DAF8-4E2E-84F5-5BC0918764AF}"/>
                </a:ext>
              </a:extLst>
            </p:cNvPr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258;p73">
              <a:extLst>
                <a:ext uri="{FF2B5EF4-FFF2-40B4-BE49-F238E27FC236}">
                  <a16:creationId xmlns:a16="http://schemas.microsoft.com/office/drawing/2014/main" id="{5348193D-2333-4B4F-A682-9A6CD2152ED8}"/>
                </a:ext>
              </a:extLst>
            </p:cNvPr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259;p73">
              <a:extLst>
                <a:ext uri="{FF2B5EF4-FFF2-40B4-BE49-F238E27FC236}">
                  <a16:creationId xmlns:a16="http://schemas.microsoft.com/office/drawing/2014/main" id="{FB0BE49E-2C23-4FDD-BDC1-B76D831F193D}"/>
                </a:ext>
              </a:extLst>
            </p:cNvPr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260;p73">
              <a:extLst>
                <a:ext uri="{FF2B5EF4-FFF2-40B4-BE49-F238E27FC236}">
                  <a16:creationId xmlns:a16="http://schemas.microsoft.com/office/drawing/2014/main" id="{32575736-E269-4455-8D1B-04AB77662586}"/>
                </a:ext>
              </a:extLst>
            </p:cNvPr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261;p73">
              <a:extLst>
                <a:ext uri="{FF2B5EF4-FFF2-40B4-BE49-F238E27FC236}">
                  <a16:creationId xmlns:a16="http://schemas.microsoft.com/office/drawing/2014/main" id="{D975DA54-3656-4757-A2C9-EAE21A3E3F84}"/>
                </a:ext>
              </a:extLst>
            </p:cNvPr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262;p73">
              <a:extLst>
                <a:ext uri="{FF2B5EF4-FFF2-40B4-BE49-F238E27FC236}">
                  <a16:creationId xmlns:a16="http://schemas.microsoft.com/office/drawing/2014/main" id="{1C3CC9B3-F786-4795-87B7-20E79D74178C}"/>
                </a:ext>
              </a:extLst>
            </p:cNvPr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263;p73">
              <a:extLst>
                <a:ext uri="{FF2B5EF4-FFF2-40B4-BE49-F238E27FC236}">
                  <a16:creationId xmlns:a16="http://schemas.microsoft.com/office/drawing/2014/main" id="{4A35A430-F7FC-48CC-82A3-8DC87EE6B1EA}"/>
                </a:ext>
              </a:extLst>
            </p:cNvPr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264;p73">
              <a:extLst>
                <a:ext uri="{FF2B5EF4-FFF2-40B4-BE49-F238E27FC236}">
                  <a16:creationId xmlns:a16="http://schemas.microsoft.com/office/drawing/2014/main" id="{71276863-C5B1-4EB6-AA3D-1FE7E8124242}"/>
                </a:ext>
              </a:extLst>
            </p:cNvPr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265;p73">
              <a:extLst>
                <a:ext uri="{FF2B5EF4-FFF2-40B4-BE49-F238E27FC236}">
                  <a16:creationId xmlns:a16="http://schemas.microsoft.com/office/drawing/2014/main" id="{173A6CEA-A765-41CB-93F3-5FBEF2E08C20}"/>
                </a:ext>
              </a:extLst>
            </p:cNvPr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266;p73">
              <a:extLst>
                <a:ext uri="{FF2B5EF4-FFF2-40B4-BE49-F238E27FC236}">
                  <a16:creationId xmlns:a16="http://schemas.microsoft.com/office/drawing/2014/main" id="{BC3557AE-62FC-44CE-8809-2471A5DC93AC}"/>
                </a:ext>
              </a:extLst>
            </p:cNvPr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267;p73">
              <a:extLst>
                <a:ext uri="{FF2B5EF4-FFF2-40B4-BE49-F238E27FC236}">
                  <a16:creationId xmlns:a16="http://schemas.microsoft.com/office/drawing/2014/main" id="{1661DC50-6449-4456-BD00-5F21780011EB}"/>
                </a:ext>
              </a:extLst>
            </p:cNvPr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268;p73">
              <a:extLst>
                <a:ext uri="{FF2B5EF4-FFF2-40B4-BE49-F238E27FC236}">
                  <a16:creationId xmlns:a16="http://schemas.microsoft.com/office/drawing/2014/main" id="{0CBDCEA7-D68A-43DC-81DF-EAA3A0C43BF1}"/>
                </a:ext>
              </a:extLst>
            </p:cNvPr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269;p73">
              <a:extLst>
                <a:ext uri="{FF2B5EF4-FFF2-40B4-BE49-F238E27FC236}">
                  <a16:creationId xmlns:a16="http://schemas.microsoft.com/office/drawing/2014/main" id="{61C6D433-BB0C-4301-B53A-E59818EF6971}"/>
                </a:ext>
              </a:extLst>
            </p:cNvPr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270;p73">
              <a:extLst>
                <a:ext uri="{FF2B5EF4-FFF2-40B4-BE49-F238E27FC236}">
                  <a16:creationId xmlns:a16="http://schemas.microsoft.com/office/drawing/2014/main" id="{674943A5-D9B0-4190-8CF1-AFC416F18361}"/>
                </a:ext>
              </a:extLst>
            </p:cNvPr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271;p73">
              <a:extLst>
                <a:ext uri="{FF2B5EF4-FFF2-40B4-BE49-F238E27FC236}">
                  <a16:creationId xmlns:a16="http://schemas.microsoft.com/office/drawing/2014/main" id="{EB17F060-CD31-410D-8395-1D61E26DAF31}"/>
                </a:ext>
              </a:extLst>
            </p:cNvPr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272;p73">
              <a:extLst>
                <a:ext uri="{FF2B5EF4-FFF2-40B4-BE49-F238E27FC236}">
                  <a16:creationId xmlns:a16="http://schemas.microsoft.com/office/drawing/2014/main" id="{8B0552AE-A498-47CD-9E56-B3902BF3E68D}"/>
                </a:ext>
              </a:extLst>
            </p:cNvPr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273;p73">
              <a:extLst>
                <a:ext uri="{FF2B5EF4-FFF2-40B4-BE49-F238E27FC236}">
                  <a16:creationId xmlns:a16="http://schemas.microsoft.com/office/drawing/2014/main" id="{B4D27D92-67A3-46B9-BA42-79690AE83CB3}"/>
                </a:ext>
              </a:extLst>
            </p:cNvPr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274;p73">
              <a:extLst>
                <a:ext uri="{FF2B5EF4-FFF2-40B4-BE49-F238E27FC236}">
                  <a16:creationId xmlns:a16="http://schemas.microsoft.com/office/drawing/2014/main" id="{7F37F766-F4E0-4469-9D6F-F00F092EAE66}"/>
                </a:ext>
              </a:extLst>
            </p:cNvPr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275;p73">
              <a:extLst>
                <a:ext uri="{FF2B5EF4-FFF2-40B4-BE49-F238E27FC236}">
                  <a16:creationId xmlns:a16="http://schemas.microsoft.com/office/drawing/2014/main" id="{941CC7A1-2285-4D70-949E-905D2ACD623F}"/>
                </a:ext>
              </a:extLst>
            </p:cNvPr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276;p73">
              <a:extLst>
                <a:ext uri="{FF2B5EF4-FFF2-40B4-BE49-F238E27FC236}">
                  <a16:creationId xmlns:a16="http://schemas.microsoft.com/office/drawing/2014/main" id="{8DCE5868-DA38-4C80-BF3D-40801186A9FE}"/>
                </a:ext>
              </a:extLst>
            </p:cNvPr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277;p73">
              <a:extLst>
                <a:ext uri="{FF2B5EF4-FFF2-40B4-BE49-F238E27FC236}">
                  <a16:creationId xmlns:a16="http://schemas.microsoft.com/office/drawing/2014/main" id="{1FCA60B6-237A-44EA-93A4-AE5D788BD12C}"/>
                </a:ext>
              </a:extLst>
            </p:cNvPr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278;p73">
              <a:extLst>
                <a:ext uri="{FF2B5EF4-FFF2-40B4-BE49-F238E27FC236}">
                  <a16:creationId xmlns:a16="http://schemas.microsoft.com/office/drawing/2014/main" id="{EE30831D-4E85-4535-AE18-7C968871869A}"/>
                </a:ext>
              </a:extLst>
            </p:cNvPr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279;p73">
              <a:extLst>
                <a:ext uri="{FF2B5EF4-FFF2-40B4-BE49-F238E27FC236}">
                  <a16:creationId xmlns:a16="http://schemas.microsoft.com/office/drawing/2014/main" id="{D3A9739A-B973-47FF-AEF0-CDCEA795E45B}"/>
                </a:ext>
              </a:extLst>
            </p:cNvPr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280;p73">
              <a:extLst>
                <a:ext uri="{FF2B5EF4-FFF2-40B4-BE49-F238E27FC236}">
                  <a16:creationId xmlns:a16="http://schemas.microsoft.com/office/drawing/2014/main" id="{AB5EBA50-7DD5-4C6E-9F74-6D6F0864E95E}"/>
                </a:ext>
              </a:extLst>
            </p:cNvPr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281;p73">
              <a:extLst>
                <a:ext uri="{FF2B5EF4-FFF2-40B4-BE49-F238E27FC236}">
                  <a16:creationId xmlns:a16="http://schemas.microsoft.com/office/drawing/2014/main" id="{C23950A2-7C36-45CE-A3FA-AD3CD9E4D7BC}"/>
                </a:ext>
              </a:extLst>
            </p:cNvPr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282;p73">
              <a:extLst>
                <a:ext uri="{FF2B5EF4-FFF2-40B4-BE49-F238E27FC236}">
                  <a16:creationId xmlns:a16="http://schemas.microsoft.com/office/drawing/2014/main" id="{6D6C9209-FD5C-4A12-B1A1-5E7B41E7D28B}"/>
                </a:ext>
              </a:extLst>
            </p:cNvPr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283;p73">
              <a:extLst>
                <a:ext uri="{FF2B5EF4-FFF2-40B4-BE49-F238E27FC236}">
                  <a16:creationId xmlns:a16="http://schemas.microsoft.com/office/drawing/2014/main" id="{B0C938E4-1286-4231-B691-1C0B36EA29B3}"/>
                </a:ext>
              </a:extLst>
            </p:cNvPr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284;p73">
              <a:extLst>
                <a:ext uri="{FF2B5EF4-FFF2-40B4-BE49-F238E27FC236}">
                  <a16:creationId xmlns:a16="http://schemas.microsoft.com/office/drawing/2014/main" id="{6FF20933-31F3-4D7D-9B95-A0F1ECE5BAF7}"/>
                </a:ext>
              </a:extLst>
            </p:cNvPr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285;p73">
              <a:extLst>
                <a:ext uri="{FF2B5EF4-FFF2-40B4-BE49-F238E27FC236}">
                  <a16:creationId xmlns:a16="http://schemas.microsoft.com/office/drawing/2014/main" id="{1B08A673-DC7E-4BAA-9305-9281992873A6}"/>
                </a:ext>
              </a:extLst>
            </p:cNvPr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286;p73">
              <a:extLst>
                <a:ext uri="{FF2B5EF4-FFF2-40B4-BE49-F238E27FC236}">
                  <a16:creationId xmlns:a16="http://schemas.microsoft.com/office/drawing/2014/main" id="{5FC826C9-D1B7-4420-82B0-1C5152D1C5C1}"/>
                </a:ext>
              </a:extLst>
            </p:cNvPr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287;p73">
              <a:extLst>
                <a:ext uri="{FF2B5EF4-FFF2-40B4-BE49-F238E27FC236}">
                  <a16:creationId xmlns:a16="http://schemas.microsoft.com/office/drawing/2014/main" id="{AE71A7CC-005C-432A-A3C6-AD961E536979}"/>
                </a:ext>
              </a:extLst>
            </p:cNvPr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288;p73">
              <a:extLst>
                <a:ext uri="{FF2B5EF4-FFF2-40B4-BE49-F238E27FC236}">
                  <a16:creationId xmlns:a16="http://schemas.microsoft.com/office/drawing/2014/main" id="{0DE5C32F-C976-48CD-A36E-95ABA595ED7C}"/>
                </a:ext>
              </a:extLst>
            </p:cNvPr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289;p73">
              <a:extLst>
                <a:ext uri="{FF2B5EF4-FFF2-40B4-BE49-F238E27FC236}">
                  <a16:creationId xmlns:a16="http://schemas.microsoft.com/office/drawing/2014/main" id="{33F7F4AF-47C5-4861-ABD0-230FDE95E3D7}"/>
                </a:ext>
              </a:extLst>
            </p:cNvPr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290;p73">
              <a:extLst>
                <a:ext uri="{FF2B5EF4-FFF2-40B4-BE49-F238E27FC236}">
                  <a16:creationId xmlns:a16="http://schemas.microsoft.com/office/drawing/2014/main" id="{868E4984-A323-4564-B86E-79C43F62E17C}"/>
                </a:ext>
              </a:extLst>
            </p:cNvPr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291;p73">
              <a:extLst>
                <a:ext uri="{FF2B5EF4-FFF2-40B4-BE49-F238E27FC236}">
                  <a16:creationId xmlns:a16="http://schemas.microsoft.com/office/drawing/2014/main" id="{DF7BF19B-B683-499F-B04C-02DF2C9E97AD}"/>
                </a:ext>
              </a:extLst>
            </p:cNvPr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292;p73">
              <a:extLst>
                <a:ext uri="{FF2B5EF4-FFF2-40B4-BE49-F238E27FC236}">
                  <a16:creationId xmlns:a16="http://schemas.microsoft.com/office/drawing/2014/main" id="{042B8B82-BA69-476E-9B12-8557382D432F}"/>
                </a:ext>
              </a:extLst>
            </p:cNvPr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293;p73">
              <a:extLst>
                <a:ext uri="{FF2B5EF4-FFF2-40B4-BE49-F238E27FC236}">
                  <a16:creationId xmlns:a16="http://schemas.microsoft.com/office/drawing/2014/main" id="{5573476E-DE50-4637-BAD8-F79F2F678912}"/>
                </a:ext>
              </a:extLst>
            </p:cNvPr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294;p73">
              <a:extLst>
                <a:ext uri="{FF2B5EF4-FFF2-40B4-BE49-F238E27FC236}">
                  <a16:creationId xmlns:a16="http://schemas.microsoft.com/office/drawing/2014/main" id="{3843E523-1784-4888-A285-5193DC76F08C}"/>
                </a:ext>
              </a:extLst>
            </p:cNvPr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295;p73">
              <a:extLst>
                <a:ext uri="{FF2B5EF4-FFF2-40B4-BE49-F238E27FC236}">
                  <a16:creationId xmlns:a16="http://schemas.microsoft.com/office/drawing/2014/main" id="{B47E41E3-D0B5-49E4-9F78-7D8C9DC06BB5}"/>
                </a:ext>
              </a:extLst>
            </p:cNvPr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296;p73">
              <a:extLst>
                <a:ext uri="{FF2B5EF4-FFF2-40B4-BE49-F238E27FC236}">
                  <a16:creationId xmlns:a16="http://schemas.microsoft.com/office/drawing/2014/main" id="{745D73CE-C984-459C-A5E2-3CEBB4606884}"/>
                </a:ext>
              </a:extLst>
            </p:cNvPr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297;p73">
              <a:extLst>
                <a:ext uri="{FF2B5EF4-FFF2-40B4-BE49-F238E27FC236}">
                  <a16:creationId xmlns:a16="http://schemas.microsoft.com/office/drawing/2014/main" id="{112A10BF-9CC6-46F5-8D0B-1626B2D663A9}"/>
                </a:ext>
              </a:extLst>
            </p:cNvPr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298;p73">
              <a:extLst>
                <a:ext uri="{FF2B5EF4-FFF2-40B4-BE49-F238E27FC236}">
                  <a16:creationId xmlns:a16="http://schemas.microsoft.com/office/drawing/2014/main" id="{2A6748CD-211E-4523-818F-A8F10A247400}"/>
                </a:ext>
              </a:extLst>
            </p:cNvPr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299;p73">
              <a:extLst>
                <a:ext uri="{FF2B5EF4-FFF2-40B4-BE49-F238E27FC236}">
                  <a16:creationId xmlns:a16="http://schemas.microsoft.com/office/drawing/2014/main" id="{8EA81AD8-FF19-4BAF-8546-4DFB56C4FF13}"/>
                </a:ext>
              </a:extLst>
            </p:cNvPr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300;p73">
              <a:extLst>
                <a:ext uri="{FF2B5EF4-FFF2-40B4-BE49-F238E27FC236}">
                  <a16:creationId xmlns:a16="http://schemas.microsoft.com/office/drawing/2014/main" id="{CF41E741-53B8-4B5B-9461-D954346069D7}"/>
                </a:ext>
              </a:extLst>
            </p:cNvPr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301;p73">
              <a:extLst>
                <a:ext uri="{FF2B5EF4-FFF2-40B4-BE49-F238E27FC236}">
                  <a16:creationId xmlns:a16="http://schemas.microsoft.com/office/drawing/2014/main" id="{2C06C89A-4DD1-47C7-ACA5-BBE4A82A6A46}"/>
                </a:ext>
              </a:extLst>
            </p:cNvPr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302;p73">
              <a:extLst>
                <a:ext uri="{FF2B5EF4-FFF2-40B4-BE49-F238E27FC236}">
                  <a16:creationId xmlns:a16="http://schemas.microsoft.com/office/drawing/2014/main" id="{7658C694-5095-495D-930A-F2F29E657D14}"/>
                </a:ext>
              </a:extLst>
            </p:cNvPr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303;p73">
              <a:extLst>
                <a:ext uri="{FF2B5EF4-FFF2-40B4-BE49-F238E27FC236}">
                  <a16:creationId xmlns:a16="http://schemas.microsoft.com/office/drawing/2014/main" id="{E4348492-D608-4750-BD43-7C9E0CA376C7}"/>
                </a:ext>
              </a:extLst>
            </p:cNvPr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304;p73">
              <a:extLst>
                <a:ext uri="{FF2B5EF4-FFF2-40B4-BE49-F238E27FC236}">
                  <a16:creationId xmlns:a16="http://schemas.microsoft.com/office/drawing/2014/main" id="{A1E2E9D7-49A6-4406-8646-07725F16F905}"/>
                </a:ext>
              </a:extLst>
            </p:cNvPr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305;p73">
              <a:extLst>
                <a:ext uri="{FF2B5EF4-FFF2-40B4-BE49-F238E27FC236}">
                  <a16:creationId xmlns:a16="http://schemas.microsoft.com/office/drawing/2014/main" id="{AFD55734-680D-4CC6-BC2A-972E3883FA7F}"/>
                </a:ext>
              </a:extLst>
            </p:cNvPr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306;p73">
              <a:extLst>
                <a:ext uri="{FF2B5EF4-FFF2-40B4-BE49-F238E27FC236}">
                  <a16:creationId xmlns:a16="http://schemas.microsoft.com/office/drawing/2014/main" id="{C7023FB8-E358-4A20-A95A-39D2E97EFE82}"/>
                </a:ext>
              </a:extLst>
            </p:cNvPr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307;p73">
              <a:extLst>
                <a:ext uri="{FF2B5EF4-FFF2-40B4-BE49-F238E27FC236}">
                  <a16:creationId xmlns:a16="http://schemas.microsoft.com/office/drawing/2014/main" id="{4EB9F994-E240-47C4-9B57-B63062879A08}"/>
                </a:ext>
              </a:extLst>
            </p:cNvPr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308;p73">
              <a:extLst>
                <a:ext uri="{FF2B5EF4-FFF2-40B4-BE49-F238E27FC236}">
                  <a16:creationId xmlns:a16="http://schemas.microsoft.com/office/drawing/2014/main" id="{02E58283-4240-49CB-988B-B6ED8BBAB80C}"/>
                </a:ext>
              </a:extLst>
            </p:cNvPr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309;p73">
              <a:extLst>
                <a:ext uri="{FF2B5EF4-FFF2-40B4-BE49-F238E27FC236}">
                  <a16:creationId xmlns:a16="http://schemas.microsoft.com/office/drawing/2014/main" id="{91366CA2-DE05-47F8-99C2-3E295476EECE}"/>
                </a:ext>
              </a:extLst>
            </p:cNvPr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310;p73">
              <a:extLst>
                <a:ext uri="{FF2B5EF4-FFF2-40B4-BE49-F238E27FC236}">
                  <a16:creationId xmlns:a16="http://schemas.microsoft.com/office/drawing/2014/main" id="{1C3C1755-6DD8-4D95-B69F-0119D01B503D}"/>
                </a:ext>
              </a:extLst>
            </p:cNvPr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311;p73">
              <a:extLst>
                <a:ext uri="{FF2B5EF4-FFF2-40B4-BE49-F238E27FC236}">
                  <a16:creationId xmlns:a16="http://schemas.microsoft.com/office/drawing/2014/main" id="{CFFD4B2C-FAC8-4F41-9EAB-E677972C5470}"/>
                </a:ext>
              </a:extLst>
            </p:cNvPr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312;p73">
              <a:extLst>
                <a:ext uri="{FF2B5EF4-FFF2-40B4-BE49-F238E27FC236}">
                  <a16:creationId xmlns:a16="http://schemas.microsoft.com/office/drawing/2014/main" id="{3E9831F1-D26B-402A-AD04-178363AB6375}"/>
                </a:ext>
              </a:extLst>
            </p:cNvPr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313;p73">
              <a:extLst>
                <a:ext uri="{FF2B5EF4-FFF2-40B4-BE49-F238E27FC236}">
                  <a16:creationId xmlns:a16="http://schemas.microsoft.com/office/drawing/2014/main" id="{789BF05A-9D1F-454F-857E-3E175742498A}"/>
                </a:ext>
              </a:extLst>
            </p:cNvPr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314;p73">
              <a:extLst>
                <a:ext uri="{FF2B5EF4-FFF2-40B4-BE49-F238E27FC236}">
                  <a16:creationId xmlns:a16="http://schemas.microsoft.com/office/drawing/2014/main" id="{F38ABED6-B2D7-4277-9D4F-F29DB1BB8267}"/>
                </a:ext>
              </a:extLst>
            </p:cNvPr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315;p73">
              <a:extLst>
                <a:ext uri="{FF2B5EF4-FFF2-40B4-BE49-F238E27FC236}">
                  <a16:creationId xmlns:a16="http://schemas.microsoft.com/office/drawing/2014/main" id="{CDBDFCFE-B46A-4683-A530-17C994657F11}"/>
                </a:ext>
              </a:extLst>
            </p:cNvPr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316;p73">
              <a:extLst>
                <a:ext uri="{FF2B5EF4-FFF2-40B4-BE49-F238E27FC236}">
                  <a16:creationId xmlns:a16="http://schemas.microsoft.com/office/drawing/2014/main" id="{99B43E59-51E5-4AF0-8EAA-F39DADE9F004}"/>
                </a:ext>
              </a:extLst>
            </p:cNvPr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317;p73">
              <a:extLst>
                <a:ext uri="{FF2B5EF4-FFF2-40B4-BE49-F238E27FC236}">
                  <a16:creationId xmlns:a16="http://schemas.microsoft.com/office/drawing/2014/main" id="{3C29CEB1-9180-4599-B438-ABBE8EB3CE8D}"/>
                </a:ext>
              </a:extLst>
            </p:cNvPr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318;p73">
              <a:extLst>
                <a:ext uri="{FF2B5EF4-FFF2-40B4-BE49-F238E27FC236}">
                  <a16:creationId xmlns:a16="http://schemas.microsoft.com/office/drawing/2014/main" id="{F35CB402-4C0C-4AAD-8764-02F67173A5A3}"/>
                </a:ext>
              </a:extLst>
            </p:cNvPr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319;p73">
              <a:extLst>
                <a:ext uri="{FF2B5EF4-FFF2-40B4-BE49-F238E27FC236}">
                  <a16:creationId xmlns:a16="http://schemas.microsoft.com/office/drawing/2014/main" id="{8AA73B76-563E-488C-B57B-7F9B4C9113BF}"/>
                </a:ext>
              </a:extLst>
            </p:cNvPr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320;p73">
              <a:extLst>
                <a:ext uri="{FF2B5EF4-FFF2-40B4-BE49-F238E27FC236}">
                  <a16:creationId xmlns:a16="http://schemas.microsoft.com/office/drawing/2014/main" id="{F03F1ABE-3DE0-4D5B-9C7D-842059C98EEF}"/>
                </a:ext>
              </a:extLst>
            </p:cNvPr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321;p73">
              <a:extLst>
                <a:ext uri="{FF2B5EF4-FFF2-40B4-BE49-F238E27FC236}">
                  <a16:creationId xmlns:a16="http://schemas.microsoft.com/office/drawing/2014/main" id="{886BF3A0-B2FC-4B7E-9B40-9988BF9724EE}"/>
                </a:ext>
              </a:extLst>
            </p:cNvPr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322;p73">
              <a:extLst>
                <a:ext uri="{FF2B5EF4-FFF2-40B4-BE49-F238E27FC236}">
                  <a16:creationId xmlns:a16="http://schemas.microsoft.com/office/drawing/2014/main" id="{097209B9-B050-46E9-A23D-D3C95B66FA36}"/>
                </a:ext>
              </a:extLst>
            </p:cNvPr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323;p73">
              <a:extLst>
                <a:ext uri="{FF2B5EF4-FFF2-40B4-BE49-F238E27FC236}">
                  <a16:creationId xmlns:a16="http://schemas.microsoft.com/office/drawing/2014/main" id="{BB22ED1A-8955-467E-A2C3-E342DB1BD428}"/>
                </a:ext>
              </a:extLst>
            </p:cNvPr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324;p73">
              <a:extLst>
                <a:ext uri="{FF2B5EF4-FFF2-40B4-BE49-F238E27FC236}">
                  <a16:creationId xmlns:a16="http://schemas.microsoft.com/office/drawing/2014/main" id="{7B5A1F35-7A72-4013-9557-78AB7E5D3308}"/>
                </a:ext>
              </a:extLst>
            </p:cNvPr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325;p73">
              <a:extLst>
                <a:ext uri="{FF2B5EF4-FFF2-40B4-BE49-F238E27FC236}">
                  <a16:creationId xmlns:a16="http://schemas.microsoft.com/office/drawing/2014/main" id="{843A1977-E561-4461-AF88-3C8FD817812B}"/>
                </a:ext>
              </a:extLst>
            </p:cNvPr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326;p73">
              <a:extLst>
                <a:ext uri="{FF2B5EF4-FFF2-40B4-BE49-F238E27FC236}">
                  <a16:creationId xmlns:a16="http://schemas.microsoft.com/office/drawing/2014/main" id="{72F658E4-A8C9-4984-9C6D-9EB8BF4690B7}"/>
                </a:ext>
              </a:extLst>
            </p:cNvPr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327;p73">
              <a:extLst>
                <a:ext uri="{FF2B5EF4-FFF2-40B4-BE49-F238E27FC236}">
                  <a16:creationId xmlns:a16="http://schemas.microsoft.com/office/drawing/2014/main" id="{762FA9D3-3122-465A-BD2E-5A46480F34E1}"/>
                </a:ext>
              </a:extLst>
            </p:cNvPr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328;p73">
              <a:extLst>
                <a:ext uri="{FF2B5EF4-FFF2-40B4-BE49-F238E27FC236}">
                  <a16:creationId xmlns:a16="http://schemas.microsoft.com/office/drawing/2014/main" id="{6689FF84-5927-45F3-90AE-60E16CBF2C7F}"/>
                </a:ext>
              </a:extLst>
            </p:cNvPr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329;p73">
              <a:extLst>
                <a:ext uri="{FF2B5EF4-FFF2-40B4-BE49-F238E27FC236}">
                  <a16:creationId xmlns:a16="http://schemas.microsoft.com/office/drawing/2014/main" id="{4D05E5A6-1C13-4E49-96EF-4E0A5A0F5860}"/>
                </a:ext>
              </a:extLst>
            </p:cNvPr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330;p73">
              <a:extLst>
                <a:ext uri="{FF2B5EF4-FFF2-40B4-BE49-F238E27FC236}">
                  <a16:creationId xmlns:a16="http://schemas.microsoft.com/office/drawing/2014/main" id="{ED7E8DBA-627D-42D5-B9A6-6D13EA67A418}"/>
                </a:ext>
              </a:extLst>
            </p:cNvPr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331;p73">
              <a:extLst>
                <a:ext uri="{FF2B5EF4-FFF2-40B4-BE49-F238E27FC236}">
                  <a16:creationId xmlns:a16="http://schemas.microsoft.com/office/drawing/2014/main" id="{58AAD67D-EFD5-455F-A4C8-65C5DFA65B73}"/>
                </a:ext>
              </a:extLst>
            </p:cNvPr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332;p73">
              <a:extLst>
                <a:ext uri="{FF2B5EF4-FFF2-40B4-BE49-F238E27FC236}">
                  <a16:creationId xmlns:a16="http://schemas.microsoft.com/office/drawing/2014/main" id="{D3E094CE-BEFC-4F6A-949D-DC628680B152}"/>
                </a:ext>
              </a:extLst>
            </p:cNvPr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333;p73">
              <a:extLst>
                <a:ext uri="{FF2B5EF4-FFF2-40B4-BE49-F238E27FC236}">
                  <a16:creationId xmlns:a16="http://schemas.microsoft.com/office/drawing/2014/main" id="{6E67637D-52D4-4551-8CEA-985AB4682418}"/>
                </a:ext>
              </a:extLst>
            </p:cNvPr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334;p73">
              <a:extLst>
                <a:ext uri="{FF2B5EF4-FFF2-40B4-BE49-F238E27FC236}">
                  <a16:creationId xmlns:a16="http://schemas.microsoft.com/office/drawing/2014/main" id="{98FFEFF2-16B7-45F3-897F-493EB9B713D9}"/>
                </a:ext>
              </a:extLst>
            </p:cNvPr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335;p73">
              <a:extLst>
                <a:ext uri="{FF2B5EF4-FFF2-40B4-BE49-F238E27FC236}">
                  <a16:creationId xmlns:a16="http://schemas.microsoft.com/office/drawing/2014/main" id="{94FCE055-A05C-47C3-B74A-893D0BFA55DC}"/>
                </a:ext>
              </a:extLst>
            </p:cNvPr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336;p73">
              <a:extLst>
                <a:ext uri="{FF2B5EF4-FFF2-40B4-BE49-F238E27FC236}">
                  <a16:creationId xmlns:a16="http://schemas.microsoft.com/office/drawing/2014/main" id="{DAAA99AA-4935-4800-B5B2-21D20FA49F10}"/>
                </a:ext>
              </a:extLst>
            </p:cNvPr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337;p73">
              <a:extLst>
                <a:ext uri="{FF2B5EF4-FFF2-40B4-BE49-F238E27FC236}">
                  <a16:creationId xmlns:a16="http://schemas.microsoft.com/office/drawing/2014/main" id="{7E45F414-D9D0-486E-AA25-E5712FB302B2}"/>
                </a:ext>
              </a:extLst>
            </p:cNvPr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338;p73">
              <a:extLst>
                <a:ext uri="{FF2B5EF4-FFF2-40B4-BE49-F238E27FC236}">
                  <a16:creationId xmlns:a16="http://schemas.microsoft.com/office/drawing/2014/main" id="{E3FE6BC7-D9E3-4D52-BBB3-7FA4A8EBB65E}"/>
                </a:ext>
              </a:extLst>
            </p:cNvPr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339;p73">
              <a:extLst>
                <a:ext uri="{FF2B5EF4-FFF2-40B4-BE49-F238E27FC236}">
                  <a16:creationId xmlns:a16="http://schemas.microsoft.com/office/drawing/2014/main" id="{94C3100F-F1D1-467D-99CC-A61AA0CB70A3}"/>
                </a:ext>
              </a:extLst>
            </p:cNvPr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340;p73">
              <a:extLst>
                <a:ext uri="{FF2B5EF4-FFF2-40B4-BE49-F238E27FC236}">
                  <a16:creationId xmlns:a16="http://schemas.microsoft.com/office/drawing/2014/main" id="{30C8E251-60AF-45C5-A495-93B30828F99E}"/>
                </a:ext>
              </a:extLst>
            </p:cNvPr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341;p73">
              <a:extLst>
                <a:ext uri="{FF2B5EF4-FFF2-40B4-BE49-F238E27FC236}">
                  <a16:creationId xmlns:a16="http://schemas.microsoft.com/office/drawing/2014/main" id="{FA50C4E9-AA7F-4824-A7FE-0CEAA2C8841D}"/>
                </a:ext>
              </a:extLst>
            </p:cNvPr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342;p73">
              <a:extLst>
                <a:ext uri="{FF2B5EF4-FFF2-40B4-BE49-F238E27FC236}">
                  <a16:creationId xmlns:a16="http://schemas.microsoft.com/office/drawing/2014/main" id="{FE020941-2C74-45AB-A7AD-D521B8149C77}"/>
                </a:ext>
              </a:extLst>
            </p:cNvPr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343;p73">
              <a:extLst>
                <a:ext uri="{FF2B5EF4-FFF2-40B4-BE49-F238E27FC236}">
                  <a16:creationId xmlns:a16="http://schemas.microsoft.com/office/drawing/2014/main" id="{22316BDE-1A25-4BCE-92FF-861CD4BA87FD}"/>
                </a:ext>
              </a:extLst>
            </p:cNvPr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344;p73">
              <a:extLst>
                <a:ext uri="{FF2B5EF4-FFF2-40B4-BE49-F238E27FC236}">
                  <a16:creationId xmlns:a16="http://schemas.microsoft.com/office/drawing/2014/main" id="{61163CC1-B598-4150-BEDF-7893A5AB6DDE}"/>
                </a:ext>
              </a:extLst>
            </p:cNvPr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345;p73">
              <a:extLst>
                <a:ext uri="{FF2B5EF4-FFF2-40B4-BE49-F238E27FC236}">
                  <a16:creationId xmlns:a16="http://schemas.microsoft.com/office/drawing/2014/main" id="{8C3F35C4-4676-4914-9401-83D97AD43967}"/>
                </a:ext>
              </a:extLst>
            </p:cNvPr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346;p73">
              <a:extLst>
                <a:ext uri="{FF2B5EF4-FFF2-40B4-BE49-F238E27FC236}">
                  <a16:creationId xmlns:a16="http://schemas.microsoft.com/office/drawing/2014/main" id="{A6CE500D-ABAB-4489-AC4A-7026332ED89D}"/>
                </a:ext>
              </a:extLst>
            </p:cNvPr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347;p73">
              <a:extLst>
                <a:ext uri="{FF2B5EF4-FFF2-40B4-BE49-F238E27FC236}">
                  <a16:creationId xmlns:a16="http://schemas.microsoft.com/office/drawing/2014/main" id="{1000ED02-AA51-43E2-8978-B8C04F1F1DDC}"/>
                </a:ext>
              </a:extLst>
            </p:cNvPr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348;p73">
              <a:extLst>
                <a:ext uri="{FF2B5EF4-FFF2-40B4-BE49-F238E27FC236}">
                  <a16:creationId xmlns:a16="http://schemas.microsoft.com/office/drawing/2014/main" id="{9419D418-E633-4FEF-9CF9-B21EB384DAA3}"/>
                </a:ext>
              </a:extLst>
            </p:cNvPr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349;p73">
              <a:extLst>
                <a:ext uri="{FF2B5EF4-FFF2-40B4-BE49-F238E27FC236}">
                  <a16:creationId xmlns:a16="http://schemas.microsoft.com/office/drawing/2014/main" id="{271FEF0A-0A42-48F9-A4A2-4DF9B95362C1}"/>
                </a:ext>
              </a:extLst>
            </p:cNvPr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350;p73">
              <a:extLst>
                <a:ext uri="{FF2B5EF4-FFF2-40B4-BE49-F238E27FC236}">
                  <a16:creationId xmlns:a16="http://schemas.microsoft.com/office/drawing/2014/main" id="{AABECE48-5469-4AB1-B1C2-D36D09B0DCB4}"/>
                </a:ext>
              </a:extLst>
            </p:cNvPr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351;p73">
              <a:extLst>
                <a:ext uri="{FF2B5EF4-FFF2-40B4-BE49-F238E27FC236}">
                  <a16:creationId xmlns:a16="http://schemas.microsoft.com/office/drawing/2014/main" id="{432FFDEF-6594-44F0-96FC-F4E218D7FDA3}"/>
                </a:ext>
              </a:extLst>
            </p:cNvPr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352;p73">
              <a:extLst>
                <a:ext uri="{FF2B5EF4-FFF2-40B4-BE49-F238E27FC236}">
                  <a16:creationId xmlns:a16="http://schemas.microsoft.com/office/drawing/2014/main" id="{22343331-F0D3-48F3-A40D-BA9C5AE199FE}"/>
                </a:ext>
              </a:extLst>
            </p:cNvPr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353;p73">
              <a:extLst>
                <a:ext uri="{FF2B5EF4-FFF2-40B4-BE49-F238E27FC236}">
                  <a16:creationId xmlns:a16="http://schemas.microsoft.com/office/drawing/2014/main" id="{93740A54-E603-49C1-AE0B-EEA3F83160B8}"/>
                </a:ext>
              </a:extLst>
            </p:cNvPr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354;p73">
              <a:extLst>
                <a:ext uri="{FF2B5EF4-FFF2-40B4-BE49-F238E27FC236}">
                  <a16:creationId xmlns:a16="http://schemas.microsoft.com/office/drawing/2014/main" id="{2DB68D1C-BD77-4FB4-B3B0-7C6CCA6736CF}"/>
                </a:ext>
              </a:extLst>
            </p:cNvPr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355;p73">
              <a:extLst>
                <a:ext uri="{FF2B5EF4-FFF2-40B4-BE49-F238E27FC236}">
                  <a16:creationId xmlns:a16="http://schemas.microsoft.com/office/drawing/2014/main" id="{BD2CB1CE-DEA9-4DCD-8224-97D5C282E8A8}"/>
                </a:ext>
              </a:extLst>
            </p:cNvPr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356;p73">
              <a:extLst>
                <a:ext uri="{FF2B5EF4-FFF2-40B4-BE49-F238E27FC236}">
                  <a16:creationId xmlns:a16="http://schemas.microsoft.com/office/drawing/2014/main" id="{383AF770-D41A-4A9F-9580-C9B92295679D}"/>
                </a:ext>
              </a:extLst>
            </p:cNvPr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357;p73">
              <a:extLst>
                <a:ext uri="{FF2B5EF4-FFF2-40B4-BE49-F238E27FC236}">
                  <a16:creationId xmlns:a16="http://schemas.microsoft.com/office/drawing/2014/main" id="{CDAEA35A-1A08-4EEB-A219-FD2953C9E2BA}"/>
                </a:ext>
              </a:extLst>
            </p:cNvPr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358;p73">
              <a:extLst>
                <a:ext uri="{FF2B5EF4-FFF2-40B4-BE49-F238E27FC236}">
                  <a16:creationId xmlns:a16="http://schemas.microsoft.com/office/drawing/2014/main" id="{CBAC2DC8-86F5-44D4-ADF6-877D5724D44A}"/>
                </a:ext>
              </a:extLst>
            </p:cNvPr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359;p73">
              <a:extLst>
                <a:ext uri="{FF2B5EF4-FFF2-40B4-BE49-F238E27FC236}">
                  <a16:creationId xmlns:a16="http://schemas.microsoft.com/office/drawing/2014/main" id="{3A2F6EA9-0772-4951-9B5C-8C721CE2E9C6}"/>
                </a:ext>
              </a:extLst>
            </p:cNvPr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360;p73">
              <a:extLst>
                <a:ext uri="{FF2B5EF4-FFF2-40B4-BE49-F238E27FC236}">
                  <a16:creationId xmlns:a16="http://schemas.microsoft.com/office/drawing/2014/main" id="{E7CC7AAC-2CF2-4587-9F2F-A0D17FB574B8}"/>
                </a:ext>
              </a:extLst>
            </p:cNvPr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361;p73">
              <a:extLst>
                <a:ext uri="{FF2B5EF4-FFF2-40B4-BE49-F238E27FC236}">
                  <a16:creationId xmlns:a16="http://schemas.microsoft.com/office/drawing/2014/main" id="{F7EBBDB7-A77F-44B5-901C-049795BAEB7F}"/>
                </a:ext>
              </a:extLst>
            </p:cNvPr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362;p73">
              <a:extLst>
                <a:ext uri="{FF2B5EF4-FFF2-40B4-BE49-F238E27FC236}">
                  <a16:creationId xmlns:a16="http://schemas.microsoft.com/office/drawing/2014/main" id="{CB5870F2-65AD-4A2C-B36C-72533A16603B}"/>
                </a:ext>
              </a:extLst>
            </p:cNvPr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363;p73">
              <a:extLst>
                <a:ext uri="{FF2B5EF4-FFF2-40B4-BE49-F238E27FC236}">
                  <a16:creationId xmlns:a16="http://schemas.microsoft.com/office/drawing/2014/main" id="{5CA5DFA2-D029-4B4B-8029-AA6FFF4F9CC7}"/>
                </a:ext>
              </a:extLst>
            </p:cNvPr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364;p73">
              <a:extLst>
                <a:ext uri="{FF2B5EF4-FFF2-40B4-BE49-F238E27FC236}">
                  <a16:creationId xmlns:a16="http://schemas.microsoft.com/office/drawing/2014/main" id="{E5E6B81D-EFC7-400C-B065-4B1C1639D4E6}"/>
                </a:ext>
              </a:extLst>
            </p:cNvPr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365;p73">
              <a:extLst>
                <a:ext uri="{FF2B5EF4-FFF2-40B4-BE49-F238E27FC236}">
                  <a16:creationId xmlns:a16="http://schemas.microsoft.com/office/drawing/2014/main" id="{C3503471-59BF-40D4-927A-619A8661066E}"/>
                </a:ext>
              </a:extLst>
            </p:cNvPr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366;p73">
              <a:extLst>
                <a:ext uri="{FF2B5EF4-FFF2-40B4-BE49-F238E27FC236}">
                  <a16:creationId xmlns:a16="http://schemas.microsoft.com/office/drawing/2014/main" id="{4838C835-0115-45C4-8870-644EBA3C14B4}"/>
                </a:ext>
              </a:extLst>
            </p:cNvPr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367;p73">
              <a:extLst>
                <a:ext uri="{FF2B5EF4-FFF2-40B4-BE49-F238E27FC236}">
                  <a16:creationId xmlns:a16="http://schemas.microsoft.com/office/drawing/2014/main" id="{A526AAB9-513A-4C0D-AF40-3EBA83F4F884}"/>
                </a:ext>
              </a:extLst>
            </p:cNvPr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368;p73">
              <a:extLst>
                <a:ext uri="{FF2B5EF4-FFF2-40B4-BE49-F238E27FC236}">
                  <a16:creationId xmlns:a16="http://schemas.microsoft.com/office/drawing/2014/main" id="{B3B4FDBD-DA90-472C-AA8B-6440C330574A}"/>
                </a:ext>
              </a:extLst>
            </p:cNvPr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369;p73">
              <a:extLst>
                <a:ext uri="{FF2B5EF4-FFF2-40B4-BE49-F238E27FC236}">
                  <a16:creationId xmlns:a16="http://schemas.microsoft.com/office/drawing/2014/main" id="{B051AA8D-78CD-4FF9-BABA-18C0EE75612C}"/>
                </a:ext>
              </a:extLst>
            </p:cNvPr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370;p73">
              <a:extLst>
                <a:ext uri="{FF2B5EF4-FFF2-40B4-BE49-F238E27FC236}">
                  <a16:creationId xmlns:a16="http://schemas.microsoft.com/office/drawing/2014/main" id="{C93B3D21-C6D8-4BFD-BD82-92CA3F61CD56}"/>
                </a:ext>
              </a:extLst>
            </p:cNvPr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371;p73">
              <a:extLst>
                <a:ext uri="{FF2B5EF4-FFF2-40B4-BE49-F238E27FC236}">
                  <a16:creationId xmlns:a16="http://schemas.microsoft.com/office/drawing/2014/main" id="{9AB24ADA-FB4D-46E8-8FF5-1AFA0141DEC3}"/>
                </a:ext>
              </a:extLst>
            </p:cNvPr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372;p73">
              <a:extLst>
                <a:ext uri="{FF2B5EF4-FFF2-40B4-BE49-F238E27FC236}">
                  <a16:creationId xmlns:a16="http://schemas.microsoft.com/office/drawing/2014/main" id="{2A8C2C5E-EB2E-4234-8F73-0F8877987CA1}"/>
                </a:ext>
              </a:extLst>
            </p:cNvPr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373;p73">
              <a:extLst>
                <a:ext uri="{FF2B5EF4-FFF2-40B4-BE49-F238E27FC236}">
                  <a16:creationId xmlns:a16="http://schemas.microsoft.com/office/drawing/2014/main" id="{297323C8-FA85-464D-A983-216F9866868C}"/>
                </a:ext>
              </a:extLst>
            </p:cNvPr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374;p73">
              <a:extLst>
                <a:ext uri="{FF2B5EF4-FFF2-40B4-BE49-F238E27FC236}">
                  <a16:creationId xmlns:a16="http://schemas.microsoft.com/office/drawing/2014/main" id="{755D2920-401E-4D14-BF71-F573EA6D2198}"/>
                </a:ext>
              </a:extLst>
            </p:cNvPr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375;p73">
              <a:extLst>
                <a:ext uri="{FF2B5EF4-FFF2-40B4-BE49-F238E27FC236}">
                  <a16:creationId xmlns:a16="http://schemas.microsoft.com/office/drawing/2014/main" id="{9999DFCB-2E64-4BF9-918D-D8E9B65BF76B}"/>
                </a:ext>
              </a:extLst>
            </p:cNvPr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376;p73">
              <a:extLst>
                <a:ext uri="{FF2B5EF4-FFF2-40B4-BE49-F238E27FC236}">
                  <a16:creationId xmlns:a16="http://schemas.microsoft.com/office/drawing/2014/main" id="{F2D892F1-4E8B-4400-8DBF-92AFEF5F7DA9}"/>
                </a:ext>
              </a:extLst>
            </p:cNvPr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377;p73">
              <a:extLst>
                <a:ext uri="{FF2B5EF4-FFF2-40B4-BE49-F238E27FC236}">
                  <a16:creationId xmlns:a16="http://schemas.microsoft.com/office/drawing/2014/main" id="{0ACBD609-8AF2-46D9-8A70-23018B4977AF}"/>
                </a:ext>
              </a:extLst>
            </p:cNvPr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378;p73">
              <a:extLst>
                <a:ext uri="{FF2B5EF4-FFF2-40B4-BE49-F238E27FC236}">
                  <a16:creationId xmlns:a16="http://schemas.microsoft.com/office/drawing/2014/main" id="{F1AE6CFD-5A71-4EFD-9BAC-4A6660DBAA3A}"/>
                </a:ext>
              </a:extLst>
            </p:cNvPr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379;p73">
              <a:extLst>
                <a:ext uri="{FF2B5EF4-FFF2-40B4-BE49-F238E27FC236}">
                  <a16:creationId xmlns:a16="http://schemas.microsoft.com/office/drawing/2014/main" id="{911E97E6-ED65-4598-8E76-E272E06A3BDC}"/>
                </a:ext>
              </a:extLst>
            </p:cNvPr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380;p73">
              <a:extLst>
                <a:ext uri="{FF2B5EF4-FFF2-40B4-BE49-F238E27FC236}">
                  <a16:creationId xmlns:a16="http://schemas.microsoft.com/office/drawing/2014/main" id="{D4514175-12D7-44EF-B1FB-6448F114EF94}"/>
                </a:ext>
              </a:extLst>
            </p:cNvPr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381;p73">
              <a:extLst>
                <a:ext uri="{FF2B5EF4-FFF2-40B4-BE49-F238E27FC236}">
                  <a16:creationId xmlns:a16="http://schemas.microsoft.com/office/drawing/2014/main" id="{0B90AF46-0574-4AC9-843B-A858754710A2}"/>
                </a:ext>
              </a:extLst>
            </p:cNvPr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382;p73">
              <a:extLst>
                <a:ext uri="{FF2B5EF4-FFF2-40B4-BE49-F238E27FC236}">
                  <a16:creationId xmlns:a16="http://schemas.microsoft.com/office/drawing/2014/main" id="{F5F83505-89C7-429A-8556-C3D8783EFAFB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383;p73">
              <a:extLst>
                <a:ext uri="{FF2B5EF4-FFF2-40B4-BE49-F238E27FC236}">
                  <a16:creationId xmlns:a16="http://schemas.microsoft.com/office/drawing/2014/main" id="{9A64DF12-2778-4A76-9359-202C6C8832DC}"/>
                </a:ext>
              </a:extLst>
            </p:cNvPr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384;p73">
              <a:extLst>
                <a:ext uri="{FF2B5EF4-FFF2-40B4-BE49-F238E27FC236}">
                  <a16:creationId xmlns:a16="http://schemas.microsoft.com/office/drawing/2014/main" id="{6C69B8D8-86C9-48A7-8A79-A284BE3AF1BF}"/>
                </a:ext>
              </a:extLst>
            </p:cNvPr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385;p73">
              <a:extLst>
                <a:ext uri="{FF2B5EF4-FFF2-40B4-BE49-F238E27FC236}">
                  <a16:creationId xmlns:a16="http://schemas.microsoft.com/office/drawing/2014/main" id="{E37BF4E2-4A4E-47D3-A733-6D478C4CE972}"/>
                </a:ext>
              </a:extLst>
            </p:cNvPr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386;p73">
              <a:extLst>
                <a:ext uri="{FF2B5EF4-FFF2-40B4-BE49-F238E27FC236}">
                  <a16:creationId xmlns:a16="http://schemas.microsoft.com/office/drawing/2014/main" id="{186CF719-AE2F-48D1-81A4-48BAAF817DF9}"/>
                </a:ext>
              </a:extLst>
            </p:cNvPr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387;p73">
              <a:extLst>
                <a:ext uri="{FF2B5EF4-FFF2-40B4-BE49-F238E27FC236}">
                  <a16:creationId xmlns:a16="http://schemas.microsoft.com/office/drawing/2014/main" id="{ECE55C92-E5BA-4774-883F-E73DC5BE3BD7}"/>
                </a:ext>
              </a:extLst>
            </p:cNvPr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388;p73">
              <a:extLst>
                <a:ext uri="{FF2B5EF4-FFF2-40B4-BE49-F238E27FC236}">
                  <a16:creationId xmlns:a16="http://schemas.microsoft.com/office/drawing/2014/main" id="{333E3022-33CE-4E9D-B215-9AA6F696582B}"/>
                </a:ext>
              </a:extLst>
            </p:cNvPr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389;p73">
              <a:extLst>
                <a:ext uri="{FF2B5EF4-FFF2-40B4-BE49-F238E27FC236}">
                  <a16:creationId xmlns:a16="http://schemas.microsoft.com/office/drawing/2014/main" id="{3A50968D-205C-41D7-8222-D23EEABA08AB}"/>
                </a:ext>
              </a:extLst>
            </p:cNvPr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390;p73">
              <a:extLst>
                <a:ext uri="{FF2B5EF4-FFF2-40B4-BE49-F238E27FC236}">
                  <a16:creationId xmlns:a16="http://schemas.microsoft.com/office/drawing/2014/main" id="{5479F840-3D7D-474E-AE53-BD149D197417}"/>
                </a:ext>
              </a:extLst>
            </p:cNvPr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391;p73">
              <a:extLst>
                <a:ext uri="{FF2B5EF4-FFF2-40B4-BE49-F238E27FC236}">
                  <a16:creationId xmlns:a16="http://schemas.microsoft.com/office/drawing/2014/main" id="{44011D7F-BF09-478B-842B-4D5199171774}"/>
                </a:ext>
              </a:extLst>
            </p:cNvPr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392;p73">
              <a:extLst>
                <a:ext uri="{FF2B5EF4-FFF2-40B4-BE49-F238E27FC236}">
                  <a16:creationId xmlns:a16="http://schemas.microsoft.com/office/drawing/2014/main" id="{93CA55E0-8AD4-44B8-8A76-A99A6284003E}"/>
                </a:ext>
              </a:extLst>
            </p:cNvPr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393;p73">
              <a:extLst>
                <a:ext uri="{FF2B5EF4-FFF2-40B4-BE49-F238E27FC236}">
                  <a16:creationId xmlns:a16="http://schemas.microsoft.com/office/drawing/2014/main" id="{380C08F5-342B-4A08-B1E0-F19DF9C97ABC}"/>
                </a:ext>
              </a:extLst>
            </p:cNvPr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394;p73">
              <a:extLst>
                <a:ext uri="{FF2B5EF4-FFF2-40B4-BE49-F238E27FC236}">
                  <a16:creationId xmlns:a16="http://schemas.microsoft.com/office/drawing/2014/main" id="{FC1487A5-A172-40E6-A5F4-160022ABF036}"/>
                </a:ext>
              </a:extLst>
            </p:cNvPr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395;p73">
              <a:extLst>
                <a:ext uri="{FF2B5EF4-FFF2-40B4-BE49-F238E27FC236}">
                  <a16:creationId xmlns:a16="http://schemas.microsoft.com/office/drawing/2014/main" id="{E0269C09-F435-4E61-AFA5-F10B96A3E206}"/>
                </a:ext>
              </a:extLst>
            </p:cNvPr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396;p73">
              <a:extLst>
                <a:ext uri="{FF2B5EF4-FFF2-40B4-BE49-F238E27FC236}">
                  <a16:creationId xmlns:a16="http://schemas.microsoft.com/office/drawing/2014/main" id="{3A682A69-2D70-4062-82BD-8FC7344B122E}"/>
                </a:ext>
              </a:extLst>
            </p:cNvPr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397;p73">
              <a:extLst>
                <a:ext uri="{FF2B5EF4-FFF2-40B4-BE49-F238E27FC236}">
                  <a16:creationId xmlns:a16="http://schemas.microsoft.com/office/drawing/2014/main" id="{F4F6FA2C-A856-4A0B-AFE3-B6F233C1CBDF}"/>
                </a:ext>
              </a:extLst>
            </p:cNvPr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398;p73">
              <a:extLst>
                <a:ext uri="{FF2B5EF4-FFF2-40B4-BE49-F238E27FC236}">
                  <a16:creationId xmlns:a16="http://schemas.microsoft.com/office/drawing/2014/main" id="{D042B330-1FC1-4D46-AD2E-0B9F5E64E96B}"/>
                </a:ext>
              </a:extLst>
            </p:cNvPr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399;p73">
              <a:extLst>
                <a:ext uri="{FF2B5EF4-FFF2-40B4-BE49-F238E27FC236}">
                  <a16:creationId xmlns:a16="http://schemas.microsoft.com/office/drawing/2014/main" id="{D8EB3E6C-4977-44E1-A84C-45664500ED49}"/>
                </a:ext>
              </a:extLst>
            </p:cNvPr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400;p73">
              <a:extLst>
                <a:ext uri="{FF2B5EF4-FFF2-40B4-BE49-F238E27FC236}">
                  <a16:creationId xmlns:a16="http://schemas.microsoft.com/office/drawing/2014/main" id="{14C4FCCF-F130-4A20-BDCD-753B6D5A1423}"/>
                </a:ext>
              </a:extLst>
            </p:cNvPr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401;p73">
              <a:extLst>
                <a:ext uri="{FF2B5EF4-FFF2-40B4-BE49-F238E27FC236}">
                  <a16:creationId xmlns:a16="http://schemas.microsoft.com/office/drawing/2014/main" id="{A091F6A2-9FF6-49DF-B858-0FAFF6B7CA39}"/>
                </a:ext>
              </a:extLst>
            </p:cNvPr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402;p73">
              <a:extLst>
                <a:ext uri="{FF2B5EF4-FFF2-40B4-BE49-F238E27FC236}">
                  <a16:creationId xmlns:a16="http://schemas.microsoft.com/office/drawing/2014/main" id="{6091613E-4249-46B6-B69C-BAD57481747D}"/>
                </a:ext>
              </a:extLst>
            </p:cNvPr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403;p73">
              <a:extLst>
                <a:ext uri="{FF2B5EF4-FFF2-40B4-BE49-F238E27FC236}">
                  <a16:creationId xmlns:a16="http://schemas.microsoft.com/office/drawing/2014/main" id="{98EF6C25-AAA7-443A-AD83-54ED9C3781D5}"/>
                </a:ext>
              </a:extLst>
            </p:cNvPr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404;p73">
              <a:extLst>
                <a:ext uri="{FF2B5EF4-FFF2-40B4-BE49-F238E27FC236}">
                  <a16:creationId xmlns:a16="http://schemas.microsoft.com/office/drawing/2014/main" id="{2B4CBD73-BAFA-427E-9CE5-B867E69A1E4E}"/>
                </a:ext>
              </a:extLst>
            </p:cNvPr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405;p73">
              <a:extLst>
                <a:ext uri="{FF2B5EF4-FFF2-40B4-BE49-F238E27FC236}">
                  <a16:creationId xmlns:a16="http://schemas.microsoft.com/office/drawing/2014/main" id="{7E213FBE-989A-46B4-8F2B-7E07388D5518}"/>
                </a:ext>
              </a:extLst>
            </p:cNvPr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406;p73">
              <a:extLst>
                <a:ext uri="{FF2B5EF4-FFF2-40B4-BE49-F238E27FC236}">
                  <a16:creationId xmlns:a16="http://schemas.microsoft.com/office/drawing/2014/main" id="{7B044933-865F-4F03-8496-3F90E4124281}"/>
                </a:ext>
              </a:extLst>
            </p:cNvPr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407;p73">
              <a:extLst>
                <a:ext uri="{FF2B5EF4-FFF2-40B4-BE49-F238E27FC236}">
                  <a16:creationId xmlns:a16="http://schemas.microsoft.com/office/drawing/2014/main" id="{028DB144-939E-472D-B921-F5F13CB0A4E8}"/>
                </a:ext>
              </a:extLst>
            </p:cNvPr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408;p73">
              <a:extLst>
                <a:ext uri="{FF2B5EF4-FFF2-40B4-BE49-F238E27FC236}">
                  <a16:creationId xmlns:a16="http://schemas.microsoft.com/office/drawing/2014/main" id="{E728DAA5-606D-4B22-B055-B2EBA705B1E5}"/>
                </a:ext>
              </a:extLst>
            </p:cNvPr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409;p73">
              <a:extLst>
                <a:ext uri="{FF2B5EF4-FFF2-40B4-BE49-F238E27FC236}">
                  <a16:creationId xmlns:a16="http://schemas.microsoft.com/office/drawing/2014/main" id="{12EB07FA-16B2-49E1-BA1F-04F53DFEF46F}"/>
                </a:ext>
              </a:extLst>
            </p:cNvPr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410;p73">
              <a:extLst>
                <a:ext uri="{FF2B5EF4-FFF2-40B4-BE49-F238E27FC236}">
                  <a16:creationId xmlns:a16="http://schemas.microsoft.com/office/drawing/2014/main" id="{6007F1F9-7D2E-4991-B483-760EF63BCC90}"/>
                </a:ext>
              </a:extLst>
            </p:cNvPr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411;p73">
              <a:extLst>
                <a:ext uri="{FF2B5EF4-FFF2-40B4-BE49-F238E27FC236}">
                  <a16:creationId xmlns:a16="http://schemas.microsoft.com/office/drawing/2014/main" id="{0811C631-21E2-42C7-BD47-BEC2AA397ABB}"/>
                </a:ext>
              </a:extLst>
            </p:cNvPr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412;p73">
              <a:extLst>
                <a:ext uri="{FF2B5EF4-FFF2-40B4-BE49-F238E27FC236}">
                  <a16:creationId xmlns:a16="http://schemas.microsoft.com/office/drawing/2014/main" id="{5B51C1A9-B940-43AA-931A-EB39A47C3483}"/>
                </a:ext>
              </a:extLst>
            </p:cNvPr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413;p73">
              <a:extLst>
                <a:ext uri="{FF2B5EF4-FFF2-40B4-BE49-F238E27FC236}">
                  <a16:creationId xmlns:a16="http://schemas.microsoft.com/office/drawing/2014/main" id="{05273402-4656-4BD3-A95D-3F5D1BAD33E6}"/>
                </a:ext>
              </a:extLst>
            </p:cNvPr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414;p73">
              <a:extLst>
                <a:ext uri="{FF2B5EF4-FFF2-40B4-BE49-F238E27FC236}">
                  <a16:creationId xmlns:a16="http://schemas.microsoft.com/office/drawing/2014/main" id="{1B64DF07-BB24-47D7-AED2-CC6539B1F177}"/>
                </a:ext>
              </a:extLst>
            </p:cNvPr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415;p73">
              <a:extLst>
                <a:ext uri="{FF2B5EF4-FFF2-40B4-BE49-F238E27FC236}">
                  <a16:creationId xmlns:a16="http://schemas.microsoft.com/office/drawing/2014/main" id="{B91C3BDF-7288-41DE-8FAB-26594D449126}"/>
                </a:ext>
              </a:extLst>
            </p:cNvPr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416;p73">
              <a:extLst>
                <a:ext uri="{FF2B5EF4-FFF2-40B4-BE49-F238E27FC236}">
                  <a16:creationId xmlns:a16="http://schemas.microsoft.com/office/drawing/2014/main" id="{EFC2EE2C-89DD-42DD-A5D4-7469E0A6BC0E}"/>
                </a:ext>
              </a:extLst>
            </p:cNvPr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417;p73">
              <a:extLst>
                <a:ext uri="{FF2B5EF4-FFF2-40B4-BE49-F238E27FC236}">
                  <a16:creationId xmlns:a16="http://schemas.microsoft.com/office/drawing/2014/main" id="{41FADF49-BDD9-4844-B492-A4C29D19B1C8}"/>
                </a:ext>
              </a:extLst>
            </p:cNvPr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418;p73">
              <a:extLst>
                <a:ext uri="{FF2B5EF4-FFF2-40B4-BE49-F238E27FC236}">
                  <a16:creationId xmlns:a16="http://schemas.microsoft.com/office/drawing/2014/main" id="{2FBDAE73-D66F-43DD-8F4E-6C7663BA62F0}"/>
                </a:ext>
              </a:extLst>
            </p:cNvPr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419;p73">
              <a:extLst>
                <a:ext uri="{FF2B5EF4-FFF2-40B4-BE49-F238E27FC236}">
                  <a16:creationId xmlns:a16="http://schemas.microsoft.com/office/drawing/2014/main" id="{5B64FE24-3E16-40BA-AAEF-B01B4FD41974}"/>
                </a:ext>
              </a:extLst>
            </p:cNvPr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420;p73">
              <a:extLst>
                <a:ext uri="{FF2B5EF4-FFF2-40B4-BE49-F238E27FC236}">
                  <a16:creationId xmlns:a16="http://schemas.microsoft.com/office/drawing/2014/main" id="{13D55B72-53DE-47E5-A9C7-62B3D1392F97}"/>
                </a:ext>
              </a:extLst>
            </p:cNvPr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421;p73">
              <a:extLst>
                <a:ext uri="{FF2B5EF4-FFF2-40B4-BE49-F238E27FC236}">
                  <a16:creationId xmlns:a16="http://schemas.microsoft.com/office/drawing/2014/main" id="{66730554-CDE2-4744-8849-B1E68DE72F40}"/>
                </a:ext>
              </a:extLst>
            </p:cNvPr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422;p73">
              <a:extLst>
                <a:ext uri="{FF2B5EF4-FFF2-40B4-BE49-F238E27FC236}">
                  <a16:creationId xmlns:a16="http://schemas.microsoft.com/office/drawing/2014/main" id="{B6EF5273-4F0A-4D02-8AB8-4DC0B6D79BB5}"/>
                </a:ext>
              </a:extLst>
            </p:cNvPr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423;p73">
              <a:extLst>
                <a:ext uri="{FF2B5EF4-FFF2-40B4-BE49-F238E27FC236}">
                  <a16:creationId xmlns:a16="http://schemas.microsoft.com/office/drawing/2014/main" id="{7BFB5B23-BE6B-4905-B3D1-379665AE09C5}"/>
                </a:ext>
              </a:extLst>
            </p:cNvPr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424;p73">
              <a:extLst>
                <a:ext uri="{FF2B5EF4-FFF2-40B4-BE49-F238E27FC236}">
                  <a16:creationId xmlns:a16="http://schemas.microsoft.com/office/drawing/2014/main" id="{DB981E6C-6311-4E61-9DF2-685DA405049E}"/>
                </a:ext>
              </a:extLst>
            </p:cNvPr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425;p73">
              <a:extLst>
                <a:ext uri="{FF2B5EF4-FFF2-40B4-BE49-F238E27FC236}">
                  <a16:creationId xmlns:a16="http://schemas.microsoft.com/office/drawing/2014/main" id="{84ECDFF0-7B25-49FA-A85E-C3C314B9DFC4}"/>
                </a:ext>
              </a:extLst>
            </p:cNvPr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426;p73">
              <a:extLst>
                <a:ext uri="{FF2B5EF4-FFF2-40B4-BE49-F238E27FC236}">
                  <a16:creationId xmlns:a16="http://schemas.microsoft.com/office/drawing/2014/main" id="{B27246C4-4B76-400E-9677-E7CAAF7B7EE5}"/>
                </a:ext>
              </a:extLst>
            </p:cNvPr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427;p73">
              <a:extLst>
                <a:ext uri="{FF2B5EF4-FFF2-40B4-BE49-F238E27FC236}">
                  <a16:creationId xmlns:a16="http://schemas.microsoft.com/office/drawing/2014/main" id="{CD3E3CAA-9E65-405A-9EE2-5C7866E0D818}"/>
                </a:ext>
              </a:extLst>
            </p:cNvPr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428;p73">
              <a:extLst>
                <a:ext uri="{FF2B5EF4-FFF2-40B4-BE49-F238E27FC236}">
                  <a16:creationId xmlns:a16="http://schemas.microsoft.com/office/drawing/2014/main" id="{C5BF96DC-D3DC-4363-8460-4DC925ED954A}"/>
                </a:ext>
              </a:extLst>
            </p:cNvPr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429;p73">
              <a:extLst>
                <a:ext uri="{FF2B5EF4-FFF2-40B4-BE49-F238E27FC236}">
                  <a16:creationId xmlns:a16="http://schemas.microsoft.com/office/drawing/2014/main" id="{40C6C397-3DA4-4FFA-ADFE-B343D7C1D7F3}"/>
                </a:ext>
              </a:extLst>
            </p:cNvPr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430;p73">
              <a:extLst>
                <a:ext uri="{FF2B5EF4-FFF2-40B4-BE49-F238E27FC236}">
                  <a16:creationId xmlns:a16="http://schemas.microsoft.com/office/drawing/2014/main" id="{60729C52-0B1C-4CB1-A82B-4BDF8BBBDFF9}"/>
                </a:ext>
              </a:extLst>
            </p:cNvPr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431;p73">
              <a:extLst>
                <a:ext uri="{FF2B5EF4-FFF2-40B4-BE49-F238E27FC236}">
                  <a16:creationId xmlns:a16="http://schemas.microsoft.com/office/drawing/2014/main" id="{104D09CB-2ABC-4436-B9EF-CCB908474877}"/>
                </a:ext>
              </a:extLst>
            </p:cNvPr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432;p73">
              <a:extLst>
                <a:ext uri="{FF2B5EF4-FFF2-40B4-BE49-F238E27FC236}">
                  <a16:creationId xmlns:a16="http://schemas.microsoft.com/office/drawing/2014/main" id="{8CC093ED-A0D0-4AEC-A4D2-C86949CB7A72}"/>
                </a:ext>
              </a:extLst>
            </p:cNvPr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433;p73">
              <a:extLst>
                <a:ext uri="{FF2B5EF4-FFF2-40B4-BE49-F238E27FC236}">
                  <a16:creationId xmlns:a16="http://schemas.microsoft.com/office/drawing/2014/main" id="{7C2E4BF4-CC72-4690-AC03-FB64F0F78AAC}"/>
                </a:ext>
              </a:extLst>
            </p:cNvPr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434;p73">
              <a:extLst>
                <a:ext uri="{FF2B5EF4-FFF2-40B4-BE49-F238E27FC236}">
                  <a16:creationId xmlns:a16="http://schemas.microsoft.com/office/drawing/2014/main" id="{E6C1328B-F7A5-4CD3-9BEF-D24642D5CED5}"/>
                </a:ext>
              </a:extLst>
            </p:cNvPr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435;p73">
              <a:extLst>
                <a:ext uri="{FF2B5EF4-FFF2-40B4-BE49-F238E27FC236}">
                  <a16:creationId xmlns:a16="http://schemas.microsoft.com/office/drawing/2014/main" id="{C3A07182-2D85-4B91-8ECE-D5B275D3C705}"/>
                </a:ext>
              </a:extLst>
            </p:cNvPr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436;p73">
              <a:extLst>
                <a:ext uri="{FF2B5EF4-FFF2-40B4-BE49-F238E27FC236}">
                  <a16:creationId xmlns:a16="http://schemas.microsoft.com/office/drawing/2014/main" id="{6D48CCDD-7113-4701-A8F8-DB67C058D5D5}"/>
                </a:ext>
              </a:extLst>
            </p:cNvPr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437;p73">
              <a:extLst>
                <a:ext uri="{FF2B5EF4-FFF2-40B4-BE49-F238E27FC236}">
                  <a16:creationId xmlns:a16="http://schemas.microsoft.com/office/drawing/2014/main" id="{2B066E46-1DA7-4F7B-B736-34DE51A9FA84}"/>
                </a:ext>
              </a:extLst>
            </p:cNvPr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438;p73">
              <a:extLst>
                <a:ext uri="{FF2B5EF4-FFF2-40B4-BE49-F238E27FC236}">
                  <a16:creationId xmlns:a16="http://schemas.microsoft.com/office/drawing/2014/main" id="{4932D11D-5A59-4C3C-9902-5561FCDBDD83}"/>
                </a:ext>
              </a:extLst>
            </p:cNvPr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439;p73">
              <a:extLst>
                <a:ext uri="{FF2B5EF4-FFF2-40B4-BE49-F238E27FC236}">
                  <a16:creationId xmlns:a16="http://schemas.microsoft.com/office/drawing/2014/main" id="{38FF0146-806C-4F83-A5E3-4E6942C2B6E1}"/>
                </a:ext>
              </a:extLst>
            </p:cNvPr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440;p73">
              <a:extLst>
                <a:ext uri="{FF2B5EF4-FFF2-40B4-BE49-F238E27FC236}">
                  <a16:creationId xmlns:a16="http://schemas.microsoft.com/office/drawing/2014/main" id="{50EDC61A-DA58-4A7C-B08D-508066CCE290}"/>
                </a:ext>
              </a:extLst>
            </p:cNvPr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441;p73">
              <a:extLst>
                <a:ext uri="{FF2B5EF4-FFF2-40B4-BE49-F238E27FC236}">
                  <a16:creationId xmlns:a16="http://schemas.microsoft.com/office/drawing/2014/main" id="{A63CDBB3-ECA4-4673-93F1-5BAA7045DD99}"/>
                </a:ext>
              </a:extLst>
            </p:cNvPr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442;p73">
              <a:extLst>
                <a:ext uri="{FF2B5EF4-FFF2-40B4-BE49-F238E27FC236}">
                  <a16:creationId xmlns:a16="http://schemas.microsoft.com/office/drawing/2014/main" id="{9871B499-A340-4F86-A078-EAEA14841B57}"/>
                </a:ext>
              </a:extLst>
            </p:cNvPr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443;p73">
              <a:extLst>
                <a:ext uri="{FF2B5EF4-FFF2-40B4-BE49-F238E27FC236}">
                  <a16:creationId xmlns:a16="http://schemas.microsoft.com/office/drawing/2014/main" id="{E1D56049-7BC9-4BF7-B946-B655CAA62A57}"/>
                </a:ext>
              </a:extLst>
            </p:cNvPr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444;p73">
              <a:extLst>
                <a:ext uri="{FF2B5EF4-FFF2-40B4-BE49-F238E27FC236}">
                  <a16:creationId xmlns:a16="http://schemas.microsoft.com/office/drawing/2014/main" id="{20AB752F-8CA7-4D00-9E12-E67DF0704984}"/>
                </a:ext>
              </a:extLst>
            </p:cNvPr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445;p73">
              <a:extLst>
                <a:ext uri="{FF2B5EF4-FFF2-40B4-BE49-F238E27FC236}">
                  <a16:creationId xmlns:a16="http://schemas.microsoft.com/office/drawing/2014/main" id="{AB365D14-3E46-43E9-BAE4-1AA852065B9D}"/>
                </a:ext>
              </a:extLst>
            </p:cNvPr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446;p73">
              <a:extLst>
                <a:ext uri="{FF2B5EF4-FFF2-40B4-BE49-F238E27FC236}">
                  <a16:creationId xmlns:a16="http://schemas.microsoft.com/office/drawing/2014/main" id="{8A88113C-51D4-4ACE-902C-F8400EBCBB61}"/>
                </a:ext>
              </a:extLst>
            </p:cNvPr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447;p73">
              <a:extLst>
                <a:ext uri="{FF2B5EF4-FFF2-40B4-BE49-F238E27FC236}">
                  <a16:creationId xmlns:a16="http://schemas.microsoft.com/office/drawing/2014/main" id="{B4D101A9-5A49-41D3-AFEA-C77EDA5B9009}"/>
                </a:ext>
              </a:extLst>
            </p:cNvPr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448;p73">
              <a:extLst>
                <a:ext uri="{FF2B5EF4-FFF2-40B4-BE49-F238E27FC236}">
                  <a16:creationId xmlns:a16="http://schemas.microsoft.com/office/drawing/2014/main" id="{B3FF19BC-AD47-4CBB-8252-F89671D5619E}"/>
                </a:ext>
              </a:extLst>
            </p:cNvPr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449;p73">
              <a:extLst>
                <a:ext uri="{FF2B5EF4-FFF2-40B4-BE49-F238E27FC236}">
                  <a16:creationId xmlns:a16="http://schemas.microsoft.com/office/drawing/2014/main" id="{D32101C1-B5C2-4E46-8F3F-74D630C2A796}"/>
                </a:ext>
              </a:extLst>
            </p:cNvPr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450;p73">
              <a:extLst>
                <a:ext uri="{FF2B5EF4-FFF2-40B4-BE49-F238E27FC236}">
                  <a16:creationId xmlns:a16="http://schemas.microsoft.com/office/drawing/2014/main" id="{D286DAE2-C5D5-4208-8B52-8E0A17496020}"/>
                </a:ext>
              </a:extLst>
            </p:cNvPr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451;p73">
              <a:extLst>
                <a:ext uri="{FF2B5EF4-FFF2-40B4-BE49-F238E27FC236}">
                  <a16:creationId xmlns:a16="http://schemas.microsoft.com/office/drawing/2014/main" id="{A2209FD7-618C-4AAE-BBED-3099216866C2}"/>
                </a:ext>
              </a:extLst>
            </p:cNvPr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452;p73">
              <a:extLst>
                <a:ext uri="{FF2B5EF4-FFF2-40B4-BE49-F238E27FC236}">
                  <a16:creationId xmlns:a16="http://schemas.microsoft.com/office/drawing/2014/main" id="{6CE48E61-756C-46FB-9030-46ED205D5E16}"/>
                </a:ext>
              </a:extLst>
            </p:cNvPr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453;p73">
              <a:extLst>
                <a:ext uri="{FF2B5EF4-FFF2-40B4-BE49-F238E27FC236}">
                  <a16:creationId xmlns:a16="http://schemas.microsoft.com/office/drawing/2014/main" id="{9150E497-ACE1-46C8-8917-8D30D083E72D}"/>
                </a:ext>
              </a:extLst>
            </p:cNvPr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454;p73">
              <a:extLst>
                <a:ext uri="{FF2B5EF4-FFF2-40B4-BE49-F238E27FC236}">
                  <a16:creationId xmlns:a16="http://schemas.microsoft.com/office/drawing/2014/main" id="{08FB8D21-1E32-424F-B68F-B8ECC416C5EA}"/>
                </a:ext>
              </a:extLst>
            </p:cNvPr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455;p73">
              <a:extLst>
                <a:ext uri="{FF2B5EF4-FFF2-40B4-BE49-F238E27FC236}">
                  <a16:creationId xmlns:a16="http://schemas.microsoft.com/office/drawing/2014/main" id="{36029BC9-206A-4B2F-9767-789A0F363912}"/>
                </a:ext>
              </a:extLst>
            </p:cNvPr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456;p73">
              <a:extLst>
                <a:ext uri="{FF2B5EF4-FFF2-40B4-BE49-F238E27FC236}">
                  <a16:creationId xmlns:a16="http://schemas.microsoft.com/office/drawing/2014/main" id="{84D4D0E0-5D61-4226-A2C5-A443E67C7F4D}"/>
                </a:ext>
              </a:extLst>
            </p:cNvPr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457;p73">
              <a:extLst>
                <a:ext uri="{FF2B5EF4-FFF2-40B4-BE49-F238E27FC236}">
                  <a16:creationId xmlns:a16="http://schemas.microsoft.com/office/drawing/2014/main" id="{4F5F5B4B-2990-456D-B05E-1D1B33CE5620}"/>
                </a:ext>
              </a:extLst>
            </p:cNvPr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458;p73">
              <a:extLst>
                <a:ext uri="{FF2B5EF4-FFF2-40B4-BE49-F238E27FC236}">
                  <a16:creationId xmlns:a16="http://schemas.microsoft.com/office/drawing/2014/main" id="{FAF4FFF4-01A3-46CD-BE83-355DBC7B04C6}"/>
                </a:ext>
              </a:extLst>
            </p:cNvPr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459;p73">
              <a:extLst>
                <a:ext uri="{FF2B5EF4-FFF2-40B4-BE49-F238E27FC236}">
                  <a16:creationId xmlns:a16="http://schemas.microsoft.com/office/drawing/2014/main" id="{A1E8C52A-8971-4A1D-8324-07CD1253B53B}"/>
                </a:ext>
              </a:extLst>
            </p:cNvPr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460;p73">
              <a:extLst>
                <a:ext uri="{FF2B5EF4-FFF2-40B4-BE49-F238E27FC236}">
                  <a16:creationId xmlns:a16="http://schemas.microsoft.com/office/drawing/2014/main" id="{761CD4E5-8E4D-477B-891B-E3AFFA8C3406}"/>
                </a:ext>
              </a:extLst>
            </p:cNvPr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461;p73">
              <a:extLst>
                <a:ext uri="{FF2B5EF4-FFF2-40B4-BE49-F238E27FC236}">
                  <a16:creationId xmlns:a16="http://schemas.microsoft.com/office/drawing/2014/main" id="{4F50475E-AE92-48CB-9768-A80995F6091D}"/>
                </a:ext>
              </a:extLst>
            </p:cNvPr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462;p73">
              <a:extLst>
                <a:ext uri="{FF2B5EF4-FFF2-40B4-BE49-F238E27FC236}">
                  <a16:creationId xmlns:a16="http://schemas.microsoft.com/office/drawing/2014/main" id="{9192EB82-250E-43F6-9B4A-6A81DC8582E7}"/>
                </a:ext>
              </a:extLst>
            </p:cNvPr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463;p73">
              <a:extLst>
                <a:ext uri="{FF2B5EF4-FFF2-40B4-BE49-F238E27FC236}">
                  <a16:creationId xmlns:a16="http://schemas.microsoft.com/office/drawing/2014/main" id="{F399DCBF-AA43-4AD0-B167-2AE261D8A343}"/>
                </a:ext>
              </a:extLst>
            </p:cNvPr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464;p73">
              <a:extLst>
                <a:ext uri="{FF2B5EF4-FFF2-40B4-BE49-F238E27FC236}">
                  <a16:creationId xmlns:a16="http://schemas.microsoft.com/office/drawing/2014/main" id="{02069964-7498-49C0-8038-F88582651BCE}"/>
                </a:ext>
              </a:extLst>
            </p:cNvPr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465;p73">
              <a:extLst>
                <a:ext uri="{FF2B5EF4-FFF2-40B4-BE49-F238E27FC236}">
                  <a16:creationId xmlns:a16="http://schemas.microsoft.com/office/drawing/2014/main" id="{55CC6A7C-1D77-4622-95CA-7A9C09EAD106}"/>
                </a:ext>
              </a:extLst>
            </p:cNvPr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466;p73">
              <a:extLst>
                <a:ext uri="{FF2B5EF4-FFF2-40B4-BE49-F238E27FC236}">
                  <a16:creationId xmlns:a16="http://schemas.microsoft.com/office/drawing/2014/main" id="{F11B7229-C41D-4039-9E25-C2E603777795}"/>
                </a:ext>
              </a:extLst>
            </p:cNvPr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467;p73">
              <a:extLst>
                <a:ext uri="{FF2B5EF4-FFF2-40B4-BE49-F238E27FC236}">
                  <a16:creationId xmlns:a16="http://schemas.microsoft.com/office/drawing/2014/main" id="{0BE1927E-FFAD-4243-9234-F27669A7E8CC}"/>
                </a:ext>
              </a:extLst>
            </p:cNvPr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468;p73">
              <a:extLst>
                <a:ext uri="{FF2B5EF4-FFF2-40B4-BE49-F238E27FC236}">
                  <a16:creationId xmlns:a16="http://schemas.microsoft.com/office/drawing/2014/main" id="{B3166244-2215-4CE7-AEA2-C265130A58DE}"/>
                </a:ext>
              </a:extLst>
            </p:cNvPr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469;p73">
              <a:extLst>
                <a:ext uri="{FF2B5EF4-FFF2-40B4-BE49-F238E27FC236}">
                  <a16:creationId xmlns:a16="http://schemas.microsoft.com/office/drawing/2014/main" id="{23AE09CF-6595-4A53-84CC-025D6B076C9E}"/>
                </a:ext>
              </a:extLst>
            </p:cNvPr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470;p73">
              <a:extLst>
                <a:ext uri="{FF2B5EF4-FFF2-40B4-BE49-F238E27FC236}">
                  <a16:creationId xmlns:a16="http://schemas.microsoft.com/office/drawing/2014/main" id="{BAD6E25A-D024-4F6C-8B08-9CDBEEDE226F}"/>
                </a:ext>
              </a:extLst>
            </p:cNvPr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471;p73">
              <a:extLst>
                <a:ext uri="{FF2B5EF4-FFF2-40B4-BE49-F238E27FC236}">
                  <a16:creationId xmlns:a16="http://schemas.microsoft.com/office/drawing/2014/main" id="{378D7E15-85AA-4681-B684-7D13C89AA072}"/>
                </a:ext>
              </a:extLst>
            </p:cNvPr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472;p73">
              <a:extLst>
                <a:ext uri="{FF2B5EF4-FFF2-40B4-BE49-F238E27FC236}">
                  <a16:creationId xmlns:a16="http://schemas.microsoft.com/office/drawing/2014/main" id="{0B9F7699-FC03-4BCB-A230-2660F8283820}"/>
                </a:ext>
              </a:extLst>
            </p:cNvPr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473;p73">
              <a:extLst>
                <a:ext uri="{FF2B5EF4-FFF2-40B4-BE49-F238E27FC236}">
                  <a16:creationId xmlns:a16="http://schemas.microsoft.com/office/drawing/2014/main" id="{04F3EB5E-4B9C-44D4-9E12-0E8E775DA407}"/>
                </a:ext>
              </a:extLst>
            </p:cNvPr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474;p73">
              <a:extLst>
                <a:ext uri="{FF2B5EF4-FFF2-40B4-BE49-F238E27FC236}">
                  <a16:creationId xmlns:a16="http://schemas.microsoft.com/office/drawing/2014/main" id="{CE17B01D-F20C-42E9-9678-C75F78B0666B}"/>
                </a:ext>
              </a:extLst>
            </p:cNvPr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475;p73">
              <a:extLst>
                <a:ext uri="{FF2B5EF4-FFF2-40B4-BE49-F238E27FC236}">
                  <a16:creationId xmlns:a16="http://schemas.microsoft.com/office/drawing/2014/main" id="{0264ECBF-C4D8-43DA-95C9-9145616087E7}"/>
                </a:ext>
              </a:extLst>
            </p:cNvPr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476;p73">
              <a:extLst>
                <a:ext uri="{FF2B5EF4-FFF2-40B4-BE49-F238E27FC236}">
                  <a16:creationId xmlns:a16="http://schemas.microsoft.com/office/drawing/2014/main" id="{19632F4D-26D3-4BEA-AD7C-4E4EB2B37FDA}"/>
                </a:ext>
              </a:extLst>
            </p:cNvPr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477;p73">
              <a:extLst>
                <a:ext uri="{FF2B5EF4-FFF2-40B4-BE49-F238E27FC236}">
                  <a16:creationId xmlns:a16="http://schemas.microsoft.com/office/drawing/2014/main" id="{696FF5B3-439D-423F-A0EC-C101DCDF23C4}"/>
                </a:ext>
              </a:extLst>
            </p:cNvPr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478;p73">
              <a:extLst>
                <a:ext uri="{FF2B5EF4-FFF2-40B4-BE49-F238E27FC236}">
                  <a16:creationId xmlns:a16="http://schemas.microsoft.com/office/drawing/2014/main" id="{DE29552A-CAF1-4D25-B427-0BEEE57912FB}"/>
                </a:ext>
              </a:extLst>
            </p:cNvPr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479;p73">
              <a:extLst>
                <a:ext uri="{FF2B5EF4-FFF2-40B4-BE49-F238E27FC236}">
                  <a16:creationId xmlns:a16="http://schemas.microsoft.com/office/drawing/2014/main" id="{AC09C30A-2C2B-4411-8AFC-5AB72C625D54}"/>
                </a:ext>
              </a:extLst>
            </p:cNvPr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480;p73">
              <a:extLst>
                <a:ext uri="{FF2B5EF4-FFF2-40B4-BE49-F238E27FC236}">
                  <a16:creationId xmlns:a16="http://schemas.microsoft.com/office/drawing/2014/main" id="{F112B54F-F587-4179-8EFA-483992F0C575}"/>
                </a:ext>
              </a:extLst>
            </p:cNvPr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481;p73">
              <a:extLst>
                <a:ext uri="{FF2B5EF4-FFF2-40B4-BE49-F238E27FC236}">
                  <a16:creationId xmlns:a16="http://schemas.microsoft.com/office/drawing/2014/main" id="{D55B721E-C1B2-426E-AB21-D1C919E5B6C8}"/>
                </a:ext>
              </a:extLst>
            </p:cNvPr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482;p73">
              <a:extLst>
                <a:ext uri="{FF2B5EF4-FFF2-40B4-BE49-F238E27FC236}">
                  <a16:creationId xmlns:a16="http://schemas.microsoft.com/office/drawing/2014/main" id="{E98D4F76-4060-4421-8EAD-7BE138FBF776}"/>
                </a:ext>
              </a:extLst>
            </p:cNvPr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483;p73">
              <a:extLst>
                <a:ext uri="{FF2B5EF4-FFF2-40B4-BE49-F238E27FC236}">
                  <a16:creationId xmlns:a16="http://schemas.microsoft.com/office/drawing/2014/main" id="{50A63389-89F9-41BB-BF76-0CE30D8AE420}"/>
                </a:ext>
              </a:extLst>
            </p:cNvPr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484;p73">
              <a:extLst>
                <a:ext uri="{FF2B5EF4-FFF2-40B4-BE49-F238E27FC236}">
                  <a16:creationId xmlns:a16="http://schemas.microsoft.com/office/drawing/2014/main" id="{07F6B238-E927-40E1-8D2C-88A66A1D1C80}"/>
                </a:ext>
              </a:extLst>
            </p:cNvPr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485;p73">
              <a:extLst>
                <a:ext uri="{FF2B5EF4-FFF2-40B4-BE49-F238E27FC236}">
                  <a16:creationId xmlns:a16="http://schemas.microsoft.com/office/drawing/2014/main" id="{FBF4C565-C2EA-4CDB-8CE9-35AF5A56D41C}"/>
                </a:ext>
              </a:extLst>
            </p:cNvPr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486;p73">
              <a:extLst>
                <a:ext uri="{FF2B5EF4-FFF2-40B4-BE49-F238E27FC236}">
                  <a16:creationId xmlns:a16="http://schemas.microsoft.com/office/drawing/2014/main" id="{B4135914-E5AE-4D44-A236-5CB3D4DF387A}"/>
                </a:ext>
              </a:extLst>
            </p:cNvPr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487;p73">
              <a:extLst>
                <a:ext uri="{FF2B5EF4-FFF2-40B4-BE49-F238E27FC236}">
                  <a16:creationId xmlns:a16="http://schemas.microsoft.com/office/drawing/2014/main" id="{35AE314C-B850-4D15-AC23-DBAD75E70556}"/>
                </a:ext>
              </a:extLst>
            </p:cNvPr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488;p73">
              <a:extLst>
                <a:ext uri="{FF2B5EF4-FFF2-40B4-BE49-F238E27FC236}">
                  <a16:creationId xmlns:a16="http://schemas.microsoft.com/office/drawing/2014/main" id="{40F4FA32-F3E8-4DE2-A8BB-DC8B13FCF893}"/>
                </a:ext>
              </a:extLst>
            </p:cNvPr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489;p73">
              <a:extLst>
                <a:ext uri="{FF2B5EF4-FFF2-40B4-BE49-F238E27FC236}">
                  <a16:creationId xmlns:a16="http://schemas.microsoft.com/office/drawing/2014/main" id="{26EE7C35-5A39-4C73-B4D2-8C1EEEC6B205}"/>
                </a:ext>
              </a:extLst>
            </p:cNvPr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490;p73">
              <a:extLst>
                <a:ext uri="{FF2B5EF4-FFF2-40B4-BE49-F238E27FC236}">
                  <a16:creationId xmlns:a16="http://schemas.microsoft.com/office/drawing/2014/main" id="{8BABCDCF-7E7F-4A4A-9CC6-B8AB4845E37F}"/>
                </a:ext>
              </a:extLst>
            </p:cNvPr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491;p73">
              <a:extLst>
                <a:ext uri="{FF2B5EF4-FFF2-40B4-BE49-F238E27FC236}">
                  <a16:creationId xmlns:a16="http://schemas.microsoft.com/office/drawing/2014/main" id="{5BD0BA35-1BA6-4F59-A99E-AEA1382E9730}"/>
                </a:ext>
              </a:extLst>
            </p:cNvPr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492;p73">
              <a:extLst>
                <a:ext uri="{FF2B5EF4-FFF2-40B4-BE49-F238E27FC236}">
                  <a16:creationId xmlns:a16="http://schemas.microsoft.com/office/drawing/2014/main" id="{A124FD69-5F3B-47D4-83E7-F04C5E87B955}"/>
                </a:ext>
              </a:extLst>
            </p:cNvPr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493;p73">
              <a:extLst>
                <a:ext uri="{FF2B5EF4-FFF2-40B4-BE49-F238E27FC236}">
                  <a16:creationId xmlns:a16="http://schemas.microsoft.com/office/drawing/2014/main" id="{27465025-0F16-486C-A49B-E75CB146F603}"/>
                </a:ext>
              </a:extLst>
            </p:cNvPr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494;p73">
              <a:extLst>
                <a:ext uri="{FF2B5EF4-FFF2-40B4-BE49-F238E27FC236}">
                  <a16:creationId xmlns:a16="http://schemas.microsoft.com/office/drawing/2014/main" id="{BE719D8D-7A88-41B2-93E1-B0509CBAF1FE}"/>
                </a:ext>
              </a:extLst>
            </p:cNvPr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495;p73">
              <a:extLst>
                <a:ext uri="{FF2B5EF4-FFF2-40B4-BE49-F238E27FC236}">
                  <a16:creationId xmlns:a16="http://schemas.microsoft.com/office/drawing/2014/main" id="{012BFA71-50FD-454A-84B3-E57DA08F69C3}"/>
                </a:ext>
              </a:extLst>
            </p:cNvPr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496;p73">
              <a:extLst>
                <a:ext uri="{FF2B5EF4-FFF2-40B4-BE49-F238E27FC236}">
                  <a16:creationId xmlns:a16="http://schemas.microsoft.com/office/drawing/2014/main" id="{9A62193A-6B97-447E-A153-93B911A39DF3}"/>
                </a:ext>
              </a:extLst>
            </p:cNvPr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497;p73">
              <a:extLst>
                <a:ext uri="{FF2B5EF4-FFF2-40B4-BE49-F238E27FC236}">
                  <a16:creationId xmlns:a16="http://schemas.microsoft.com/office/drawing/2014/main" id="{BF88514D-82C8-4AA2-A1D5-DB8EAA12773F}"/>
                </a:ext>
              </a:extLst>
            </p:cNvPr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498;p73">
              <a:extLst>
                <a:ext uri="{FF2B5EF4-FFF2-40B4-BE49-F238E27FC236}">
                  <a16:creationId xmlns:a16="http://schemas.microsoft.com/office/drawing/2014/main" id="{856A8389-DB34-461E-A6BB-92C6DEE71881}"/>
                </a:ext>
              </a:extLst>
            </p:cNvPr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499;p73">
              <a:extLst>
                <a:ext uri="{FF2B5EF4-FFF2-40B4-BE49-F238E27FC236}">
                  <a16:creationId xmlns:a16="http://schemas.microsoft.com/office/drawing/2014/main" id="{13300146-8485-4EC2-9E7E-91D117CB9AE1}"/>
                </a:ext>
              </a:extLst>
            </p:cNvPr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500;p73">
              <a:extLst>
                <a:ext uri="{FF2B5EF4-FFF2-40B4-BE49-F238E27FC236}">
                  <a16:creationId xmlns:a16="http://schemas.microsoft.com/office/drawing/2014/main" id="{4F9BF883-5A6E-4CD3-A370-0DFE491EF195}"/>
                </a:ext>
              </a:extLst>
            </p:cNvPr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501;p73">
              <a:extLst>
                <a:ext uri="{FF2B5EF4-FFF2-40B4-BE49-F238E27FC236}">
                  <a16:creationId xmlns:a16="http://schemas.microsoft.com/office/drawing/2014/main" id="{FD5FAEE5-F5A9-45DF-A02E-D11337E154C6}"/>
                </a:ext>
              </a:extLst>
            </p:cNvPr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502;p73">
              <a:extLst>
                <a:ext uri="{FF2B5EF4-FFF2-40B4-BE49-F238E27FC236}">
                  <a16:creationId xmlns:a16="http://schemas.microsoft.com/office/drawing/2014/main" id="{B7B0067B-1081-4978-BCDC-C13B6C6B9E94}"/>
                </a:ext>
              </a:extLst>
            </p:cNvPr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503;p73">
              <a:extLst>
                <a:ext uri="{FF2B5EF4-FFF2-40B4-BE49-F238E27FC236}">
                  <a16:creationId xmlns:a16="http://schemas.microsoft.com/office/drawing/2014/main" id="{BDD03273-6313-4CEB-AA9A-3813C4466F30}"/>
                </a:ext>
              </a:extLst>
            </p:cNvPr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504;p73">
              <a:extLst>
                <a:ext uri="{FF2B5EF4-FFF2-40B4-BE49-F238E27FC236}">
                  <a16:creationId xmlns:a16="http://schemas.microsoft.com/office/drawing/2014/main" id="{6F070160-1DF3-4B00-85A6-E9EF73EDA074}"/>
                </a:ext>
              </a:extLst>
            </p:cNvPr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505;p73">
              <a:extLst>
                <a:ext uri="{FF2B5EF4-FFF2-40B4-BE49-F238E27FC236}">
                  <a16:creationId xmlns:a16="http://schemas.microsoft.com/office/drawing/2014/main" id="{03B1015A-1CEB-4E09-A08A-E4E380506BDD}"/>
                </a:ext>
              </a:extLst>
            </p:cNvPr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506;p73">
              <a:extLst>
                <a:ext uri="{FF2B5EF4-FFF2-40B4-BE49-F238E27FC236}">
                  <a16:creationId xmlns:a16="http://schemas.microsoft.com/office/drawing/2014/main" id="{F82E323D-B50F-4FE6-8CD0-F7636DAE0F25}"/>
                </a:ext>
              </a:extLst>
            </p:cNvPr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507;p73">
              <a:extLst>
                <a:ext uri="{FF2B5EF4-FFF2-40B4-BE49-F238E27FC236}">
                  <a16:creationId xmlns:a16="http://schemas.microsoft.com/office/drawing/2014/main" id="{9D04F8CC-78B8-411B-AD72-BCD5665ECCF0}"/>
                </a:ext>
              </a:extLst>
            </p:cNvPr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508;p73">
              <a:extLst>
                <a:ext uri="{FF2B5EF4-FFF2-40B4-BE49-F238E27FC236}">
                  <a16:creationId xmlns:a16="http://schemas.microsoft.com/office/drawing/2014/main" id="{CDF2472D-4A23-4A64-A4BC-AAC9F912B86B}"/>
                </a:ext>
              </a:extLst>
            </p:cNvPr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509;p73">
              <a:extLst>
                <a:ext uri="{FF2B5EF4-FFF2-40B4-BE49-F238E27FC236}">
                  <a16:creationId xmlns:a16="http://schemas.microsoft.com/office/drawing/2014/main" id="{650327B9-969E-4B1E-8539-B5AFE75390B9}"/>
                </a:ext>
              </a:extLst>
            </p:cNvPr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510;p73">
              <a:extLst>
                <a:ext uri="{FF2B5EF4-FFF2-40B4-BE49-F238E27FC236}">
                  <a16:creationId xmlns:a16="http://schemas.microsoft.com/office/drawing/2014/main" id="{6BF39CA6-4E7E-4CE2-A5CC-D8EF5AD6591C}"/>
                </a:ext>
              </a:extLst>
            </p:cNvPr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511;p73">
              <a:extLst>
                <a:ext uri="{FF2B5EF4-FFF2-40B4-BE49-F238E27FC236}">
                  <a16:creationId xmlns:a16="http://schemas.microsoft.com/office/drawing/2014/main" id="{4E94C95C-0B3A-4E3F-8923-05757A8F2112}"/>
                </a:ext>
              </a:extLst>
            </p:cNvPr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512;p73">
              <a:extLst>
                <a:ext uri="{FF2B5EF4-FFF2-40B4-BE49-F238E27FC236}">
                  <a16:creationId xmlns:a16="http://schemas.microsoft.com/office/drawing/2014/main" id="{6C32259E-08C2-44A9-A291-BC1C43405AC2}"/>
                </a:ext>
              </a:extLst>
            </p:cNvPr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513;p73">
              <a:extLst>
                <a:ext uri="{FF2B5EF4-FFF2-40B4-BE49-F238E27FC236}">
                  <a16:creationId xmlns:a16="http://schemas.microsoft.com/office/drawing/2014/main" id="{C76EEECB-00B5-4E0B-91F0-9B05CA2BFD68}"/>
                </a:ext>
              </a:extLst>
            </p:cNvPr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514;p73">
              <a:extLst>
                <a:ext uri="{FF2B5EF4-FFF2-40B4-BE49-F238E27FC236}">
                  <a16:creationId xmlns:a16="http://schemas.microsoft.com/office/drawing/2014/main" id="{4A6B8A07-C143-46B4-99DB-877294D3C6BC}"/>
                </a:ext>
              </a:extLst>
            </p:cNvPr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515;p73">
              <a:extLst>
                <a:ext uri="{FF2B5EF4-FFF2-40B4-BE49-F238E27FC236}">
                  <a16:creationId xmlns:a16="http://schemas.microsoft.com/office/drawing/2014/main" id="{7C8948FC-7FA1-441B-91F0-8E075EDF1CDC}"/>
                </a:ext>
              </a:extLst>
            </p:cNvPr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516;p73">
              <a:extLst>
                <a:ext uri="{FF2B5EF4-FFF2-40B4-BE49-F238E27FC236}">
                  <a16:creationId xmlns:a16="http://schemas.microsoft.com/office/drawing/2014/main" id="{11DE632E-0401-4D42-B325-43730C50E2A5}"/>
                </a:ext>
              </a:extLst>
            </p:cNvPr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517;p73">
              <a:extLst>
                <a:ext uri="{FF2B5EF4-FFF2-40B4-BE49-F238E27FC236}">
                  <a16:creationId xmlns:a16="http://schemas.microsoft.com/office/drawing/2014/main" id="{2646E6DE-7365-41A8-B33F-301D9799426C}"/>
                </a:ext>
              </a:extLst>
            </p:cNvPr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518;p73">
              <a:extLst>
                <a:ext uri="{FF2B5EF4-FFF2-40B4-BE49-F238E27FC236}">
                  <a16:creationId xmlns:a16="http://schemas.microsoft.com/office/drawing/2014/main" id="{087BB01C-E225-4DBD-9ADA-D082ED33101B}"/>
                </a:ext>
              </a:extLst>
            </p:cNvPr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519;p73">
              <a:extLst>
                <a:ext uri="{FF2B5EF4-FFF2-40B4-BE49-F238E27FC236}">
                  <a16:creationId xmlns:a16="http://schemas.microsoft.com/office/drawing/2014/main" id="{9E638FE1-F48B-4FB7-AA79-210D097AEF74}"/>
                </a:ext>
              </a:extLst>
            </p:cNvPr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520;p73">
              <a:extLst>
                <a:ext uri="{FF2B5EF4-FFF2-40B4-BE49-F238E27FC236}">
                  <a16:creationId xmlns:a16="http://schemas.microsoft.com/office/drawing/2014/main" id="{9D4108F0-AC9D-4AFE-ABF6-F488395C27C3}"/>
                </a:ext>
              </a:extLst>
            </p:cNvPr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521;p73">
              <a:extLst>
                <a:ext uri="{FF2B5EF4-FFF2-40B4-BE49-F238E27FC236}">
                  <a16:creationId xmlns:a16="http://schemas.microsoft.com/office/drawing/2014/main" id="{7645489F-3915-43D8-BE0D-37D137A2AE57}"/>
                </a:ext>
              </a:extLst>
            </p:cNvPr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522;p73">
              <a:extLst>
                <a:ext uri="{FF2B5EF4-FFF2-40B4-BE49-F238E27FC236}">
                  <a16:creationId xmlns:a16="http://schemas.microsoft.com/office/drawing/2014/main" id="{0FFD5E22-5036-475A-AB7B-F9FA57D938B2}"/>
                </a:ext>
              </a:extLst>
            </p:cNvPr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523;p73">
              <a:extLst>
                <a:ext uri="{FF2B5EF4-FFF2-40B4-BE49-F238E27FC236}">
                  <a16:creationId xmlns:a16="http://schemas.microsoft.com/office/drawing/2014/main" id="{967F5A4F-5D6F-4FAF-ACC6-F6F141F00CE7}"/>
                </a:ext>
              </a:extLst>
            </p:cNvPr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524;p73">
              <a:extLst>
                <a:ext uri="{FF2B5EF4-FFF2-40B4-BE49-F238E27FC236}">
                  <a16:creationId xmlns:a16="http://schemas.microsoft.com/office/drawing/2014/main" id="{44414A25-C45A-4BBA-8F55-1C209AA13EF6}"/>
                </a:ext>
              </a:extLst>
            </p:cNvPr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525;p73">
              <a:extLst>
                <a:ext uri="{FF2B5EF4-FFF2-40B4-BE49-F238E27FC236}">
                  <a16:creationId xmlns:a16="http://schemas.microsoft.com/office/drawing/2014/main" id="{956A4EA3-07B9-4EE4-9D9B-1983AAE72F75}"/>
                </a:ext>
              </a:extLst>
            </p:cNvPr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526;p73">
              <a:extLst>
                <a:ext uri="{FF2B5EF4-FFF2-40B4-BE49-F238E27FC236}">
                  <a16:creationId xmlns:a16="http://schemas.microsoft.com/office/drawing/2014/main" id="{703F1330-E1B2-42CD-87CB-42A5BD7B0B4F}"/>
                </a:ext>
              </a:extLst>
            </p:cNvPr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527;p73">
              <a:extLst>
                <a:ext uri="{FF2B5EF4-FFF2-40B4-BE49-F238E27FC236}">
                  <a16:creationId xmlns:a16="http://schemas.microsoft.com/office/drawing/2014/main" id="{29878EAE-81E4-4FE0-A12B-746ADB5C9C0B}"/>
                </a:ext>
              </a:extLst>
            </p:cNvPr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528;p73">
              <a:extLst>
                <a:ext uri="{FF2B5EF4-FFF2-40B4-BE49-F238E27FC236}">
                  <a16:creationId xmlns:a16="http://schemas.microsoft.com/office/drawing/2014/main" id="{1052ABE9-01BD-4A68-815B-A9CE444D746D}"/>
                </a:ext>
              </a:extLst>
            </p:cNvPr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529;p73">
              <a:extLst>
                <a:ext uri="{FF2B5EF4-FFF2-40B4-BE49-F238E27FC236}">
                  <a16:creationId xmlns:a16="http://schemas.microsoft.com/office/drawing/2014/main" id="{4FB5B3CA-653C-44ED-8CC3-AAB11230B01D}"/>
                </a:ext>
              </a:extLst>
            </p:cNvPr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530;p73">
              <a:extLst>
                <a:ext uri="{FF2B5EF4-FFF2-40B4-BE49-F238E27FC236}">
                  <a16:creationId xmlns:a16="http://schemas.microsoft.com/office/drawing/2014/main" id="{A7276BDF-917E-48FD-AF53-4C4EBA7B7F45}"/>
                </a:ext>
              </a:extLst>
            </p:cNvPr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531;p73">
              <a:extLst>
                <a:ext uri="{FF2B5EF4-FFF2-40B4-BE49-F238E27FC236}">
                  <a16:creationId xmlns:a16="http://schemas.microsoft.com/office/drawing/2014/main" id="{7241536B-227F-4F57-B567-7E4914E4FD3F}"/>
                </a:ext>
              </a:extLst>
            </p:cNvPr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532;p73">
              <a:extLst>
                <a:ext uri="{FF2B5EF4-FFF2-40B4-BE49-F238E27FC236}">
                  <a16:creationId xmlns:a16="http://schemas.microsoft.com/office/drawing/2014/main" id="{DC7DD4F8-D7D5-4D25-BEA8-D54910E8A886}"/>
                </a:ext>
              </a:extLst>
            </p:cNvPr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533;p73">
              <a:extLst>
                <a:ext uri="{FF2B5EF4-FFF2-40B4-BE49-F238E27FC236}">
                  <a16:creationId xmlns:a16="http://schemas.microsoft.com/office/drawing/2014/main" id="{67D2113F-E534-4783-A0F1-763E99C65C46}"/>
                </a:ext>
              </a:extLst>
            </p:cNvPr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534;p73">
              <a:extLst>
                <a:ext uri="{FF2B5EF4-FFF2-40B4-BE49-F238E27FC236}">
                  <a16:creationId xmlns:a16="http://schemas.microsoft.com/office/drawing/2014/main" id="{B594ED31-7B81-4C16-A27B-2B86141CA78A}"/>
                </a:ext>
              </a:extLst>
            </p:cNvPr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535;p73">
              <a:extLst>
                <a:ext uri="{FF2B5EF4-FFF2-40B4-BE49-F238E27FC236}">
                  <a16:creationId xmlns:a16="http://schemas.microsoft.com/office/drawing/2014/main" id="{14F395A2-D9A3-4BB6-8E07-CF1548B53A39}"/>
                </a:ext>
              </a:extLst>
            </p:cNvPr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536;p73">
              <a:extLst>
                <a:ext uri="{FF2B5EF4-FFF2-40B4-BE49-F238E27FC236}">
                  <a16:creationId xmlns:a16="http://schemas.microsoft.com/office/drawing/2014/main" id="{C28733ED-E95D-4B0D-83E4-F7AC390D880B}"/>
                </a:ext>
              </a:extLst>
            </p:cNvPr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537;p73">
              <a:extLst>
                <a:ext uri="{FF2B5EF4-FFF2-40B4-BE49-F238E27FC236}">
                  <a16:creationId xmlns:a16="http://schemas.microsoft.com/office/drawing/2014/main" id="{4A4FF552-2C75-4AC1-8045-9DA6FA9271A0}"/>
                </a:ext>
              </a:extLst>
            </p:cNvPr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538;p73">
              <a:extLst>
                <a:ext uri="{FF2B5EF4-FFF2-40B4-BE49-F238E27FC236}">
                  <a16:creationId xmlns:a16="http://schemas.microsoft.com/office/drawing/2014/main" id="{7C04D9DF-F89B-449E-AC5C-BD1B20901569}"/>
                </a:ext>
              </a:extLst>
            </p:cNvPr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539;p73">
              <a:extLst>
                <a:ext uri="{FF2B5EF4-FFF2-40B4-BE49-F238E27FC236}">
                  <a16:creationId xmlns:a16="http://schemas.microsoft.com/office/drawing/2014/main" id="{702C988B-BDDC-4155-A900-D822707E0CC6}"/>
                </a:ext>
              </a:extLst>
            </p:cNvPr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540;p73">
              <a:extLst>
                <a:ext uri="{FF2B5EF4-FFF2-40B4-BE49-F238E27FC236}">
                  <a16:creationId xmlns:a16="http://schemas.microsoft.com/office/drawing/2014/main" id="{6805D7B4-5CCD-48E2-8787-5F475714C3A7}"/>
                </a:ext>
              </a:extLst>
            </p:cNvPr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541;p73">
              <a:extLst>
                <a:ext uri="{FF2B5EF4-FFF2-40B4-BE49-F238E27FC236}">
                  <a16:creationId xmlns:a16="http://schemas.microsoft.com/office/drawing/2014/main" id="{E82F0D53-8D19-4074-A547-BF597D03AF4E}"/>
                </a:ext>
              </a:extLst>
            </p:cNvPr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542;p73">
              <a:extLst>
                <a:ext uri="{FF2B5EF4-FFF2-40B4-BE49-F238E27FC236}">
                  <a16:creationId xmlns:a16="http://schemas.microsoft.com/office/drawing/2014/main" id="{3C90D105-949E-46B0-BFBE-46B631E12C74}"/>
                </a:ext>
              </a:extLst>
            </p:cNvPr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543;p73">
              <a:extLst>
                <a:ext uri="{FF2B5EF4-FFF2-40B4-BE49-F238E27FC236}">
                  <a16:creationId xmlns:a16="http://schemas.microsoft.com/office/drawing/2014/main" id="{60CD439F-8401-4CF7-B71A-7982C6047C56}"/>
                </a:ext>
              </a:extLst>
            </p:cNvPr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544;p73">
              <a:extLst>
                <a:ext uri="{FF2B5EF4-FFF2-40B4-BE49-F238E27FC236}">
                  <a16:creationId xmlns:a16="http://schemas.microsoft.com/office/drawing/2014/main" id="{F83BEEF1-9898-4B79-B5A9-A1B33744FA62}"/>
                </a:ext>
              </a:extLst>
            </p:cNvPr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545;p73">
              <a:extLst>
                <a:ext uri="{FF2B5EF4-FFF2-40B4-BE49-F238E27FC236}">
                  <a16:creationId xmlns:a16="http://schemas.microsoft.com/office/drawing/2014/main" id="{53C629E4-7265-40FF-A51E-E844237144EA}"/>
                </a:ext>
              </a:extLst>
            </p:cNvPr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546;p73">
              <a:extLst>
                <a:ext uri="{FF2B5EF4-FFF2-40B4-BE49-F238E27FC236}">
                  <a16:creationId xmlns:a16="http://schemas.microsoft.com/office/drawing/2014/main" id="{CB853B25-D52F-4005-9CC0-08E3182B6289}"/>
                </a:ext>
              </a:extLst>
            </p:cNvPr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547;p73">
              <a:extLst>
                <a:ext uri="{FF2B5EF4-FFF2-40B4-BE49-F238E27FC236}">
                  <a16:creationId xmlns:a16="http://schemas.microsoft.com/office/drawing/2014/main" id="{707BE9CE-75AB-4B11-9819-C336398211BA}"/>
                </a:ext>
              </a:extLst>
            </p:cNvPr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548;p73">
              <a:extLst>
                <a:ext uri="{FF2B5EF4-FFF2-40B4-BE49-F238E27FC236}">
                  <a16:creationId xmlns:a16="http://schemas.microsoft.com/office/drawing/2014/main" id="{9CCD1A4F-40EE-4A99-BACC-C4AF7D9C8FB0}"/>
                </a:ext>
              </a:extLst>
            </p:cNvPr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549;p73">
              <a:extLst>
                <a:ext uri="{FF2B5EF4-FFF2-40B4-BE49-F238E27FC236}">
                  <a16:creationId xmlns:a16="http://schemas.microsoft.com/office/drawing/2014/main" id="{D3FAAFC4-67AF-4372-A745-8AEDBC385296}"/>
                </a:ext>
              </a:extLst>
            </p:cNvPr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550;p73">
              <a:extLst>
                <a:ext uri="{FF2B5EF4-FFF2-40B4-BE49-F238E27FC236}">
                  <a16:creationId xmlns:a16="http://schemas.microsoft.com/office/drawing/2014/main" id="{51743F58-BC47-4B46-A6D4-77AF13C08CBE}"/>
                </a:ext>
              </a:extLst>
            </p:cNvPr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551;p73">
              <a:extLst>
                <a:ext uri="{FF2B5EF4-FFF2-40B4-BE49-F238E27FC236}">
                  <a16:creationId xmlns:a16="http://schemas.microsoft.com/office/drawing/2014/main" id="{526EECBE-9F93-4E53-96DC-7335A12F34E5}"/>
                </a:ext>
              </a:extLst>
            </p:cNvPr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552;p73">
              <a:extLst>
                <a:ext uri="{FF2B5EF4-FFF2-40B4-BE49-F238E27FC236}">
                  <a16:creationId xmlns:a16="http://schemas.microsoft.com/office/drawing/2014/main" id="{F0855FFF-089D-4478-9E99-1BA503677675}"/>
                </a:ext>
              </a:extLst>
            </p:cNvPr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553;p73">
              <a:extLst>
                <a:ext uri="{FF2B5EF4-FFF2-40B4-BE49-F238E27FC236}">
                  <a16:creationId xmlns:a16="http://schemas.microsoft.com/office/drawing/2014/main" id="{ADE46C36-8396-4D78-8E11-ACF50618A4E1}"/>
                </a:ext>
              </a:extLst>
            </p:cNvPr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554;p73">
              <a:extLst>
                <a:ext uri="{FF2B5EF4-FFF2-40B4-BE49-F238E27FC236}">
                  <a16:creationId xmlns:a16="http://schemas.microsoft.com/office/drawing/2014/main" id="{6896D974-4969-4935-98B8-644C5F30D7B2}"/>
                </a:ext>
              </a:extLst>
            </p:cNvPr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555;p73">
              <a:extLst>
                <a:ext uri="{FF2B5EF4-FFF2-40B4-BE49-F238E27FC236}">
                  <a16:creationId xmlns:a16="http://schemas.microsoft.com/office/drawing/2014/main" id="{920F0C47-8A8B-4AEE-94C9-7EA0AD34AA7B}"/>
                </a:ext>
              </a:extLst>
            </p:cNvPr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556;p73">
              <a:extLst>
                <a:ext uri="{FF2B5EF4-FFF2-40B4-BE49-F238E27FC236}">
                  <a16:creationId xmlns:a16="http://schemas.microsoft.com/office/drawing/2014/main" id="{61518EC6-6155-4F46-9FE1-F29285FC9ACE}"/>
                </a:ext>
              </a:extLst>
            </p:cNvPr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557;p73">
              <a:extLst>
                <a:ext uri="{FF2B5EF4-FFF2-40B4-BE49-F238E27FC236}">
                  <a16:creationId xmlns:a16="http://schemas.microsoft.com/office/drawing/2014/main" id="{81EE3115-7D76-486E-BAF7-AB51DB81039E}"/>
                </a:ext>
              </a:extLst>
            </p:cNvPr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558;p73">
              <a:extLst>
                <a:ext uri="{FF2B5EF4-FFF2-40B4-BE49-F238E27FC236}">
                  <a16:creationId xmlns:a16="http://schemas.microsoft.com/office/drawing/2014/main" id="{78505D14-1A3E-4951-9BEA-3DF8D785FF86}"/>
                </a:ext>
              </a:extLst>
            </p:cNvPr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559;p73">
              <a:extLst>
                <a:ext uri="{FF2B5EF4-FFF2-40B4-BE49-F238E27FC236}">
                  <a16:creationId xmlns:a16="http://schemas.microsoft.com/office/drawing/2014/main" id="{2866829C-1446-47DC-9644-A67B475B972F}"/>
                </a:ext>
              </a:extLst>
            </p:cNvPr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560;p73">
              <a:extLst>
                <a:ext uri="{FF2B5EF4-FFF2-40B4-BE49-F238E27FC236}">
                  <a16:creationId xmlns:a16="http://schemas.microsoft.com/office/drawing/2014/main" id="{500DE589-7560-41DA-BE6B-252DA4F91E16}"/>
                </a:ext>
              </a:extLst>
            </p:cNvPr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561;p73">
              <a:extLst>
                <a:ext uri="{FF2B5EF4-FFF2-40B4-BE49-F238E27FC236}">
                  <a16:creationId xmlns:a16="http://schemas.microsoft.com/office/drawing/2014/main" id="{555D27BD-179E-4755-B11B-3C9E176EC021}"/>
                </a:ext>
              </a:extLst>
            </p:cNvPr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562;p73">
              <a:extLst>
                <a:ext uri="{FF2B5EF4-FFF2-40B4-BE49-F238E27FC236}">
                  <a16:creationId xmlns:a16="http://schemas.microsoft.com/office/drawing/2014/main" id="{8EF1D5B6-5E2F-4CC0-8A64-F88C86D851EE}"/>
                </a:ext>
              </a:extLst>
            </p:cNvPr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563;p73">
              <a:extLst>
                <a:ext uri="{FF2B5EF4-FFF2-40B4-BE49-F238E27FC236}">
                  <a16:creationId xmlns:a16="http://schemas.microsoft.com/office/drawing/2014/main" id="{7318A8F4-AEF7-4BFB-8762-A62B3F71A170}"/>
                </a:ext>
              </a:extLst>
            </p:cNvPr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564;p73">
              <a:extLst>
                <a:ext uri="{FF2B5EF4-FFF2-40B4-BE49-F238E27FC236}">
                  <a16:creationId xmlns:a16="http://schemas.microsoft.com/office/drawing/2014/main" id="{829DBB31-C42E-469C-B092-2FB3604EF2B4}"/>
                </a:ext>
              </a:extLst>
            </p:cNvPr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565;p73">
              <a:extLst>
                <a:ext uri="{FF2B5EF4-FFF2-40B4-BE49-F238E27FC236}">
                  <a16:creationId xmlns:a16="http://schemas.microsoft.com/office/drawing/2014/main" id="{7C30ACD3-C21A-4A3E-852B-F20218B69F9E}"/>
                </a:ext>
              </a:extLst>
            </p:cNvPr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566;p73">
              <a:extLst>
                <a:ext uri="{FF2B5EF4-FFF2-40B4-BE49-F238E27FC236}">
                  <a16:creationId xmlns:a16="http://schemas.microsoft.com/office/drawing/2014/main" id="{4450858A-C3B0-4930-8B63-DB29E1ED8076}"/>
                </a:ext>
              </a:extLst>
            </p:cNvPr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567;p73">
              <a:extLst>
                <a:ext uri="{FF2B5EF4-FFF2-40B4-BE49-F238E27FC236}">
                  <a16:creationId xmlns:a16="http://schemas.microsoft.com/office/drawing/2014/main" id="{DDBF1B56-C85D-40B9-B9E5-038E8A952C4D}"/>
                </a:ext>
              </a:extLst>
            </p:cNvPr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568;p73">
              <a:extLst>
                <a:ext uri="{FF2B5EF4-FFF2-40B4-BE49-F238E27FC236}">
                  <a16:creationId xmlns:a16="http://schemas.microsoft.com/office/drawing/2014/main" id="{B90D391E-722E-4D39-907A-09720B4F1F47}"/>
                </a:ext>
              </a:extLst>
            </p:cNvPr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569;p73">
              <a:extLst>
                <a:ext uri="{FF2B5EF4-FFF2-40B4-BE49-F238E27FC236}">
                  <a16:creationId xmlns:a16="http://schemas.microsoft.com/office/drawing/2014/main" id="{CB0FAE3F-A3E2-4F50-88F3-515F4879F555}"/>
                </a:ext>
              </a:extLst>
            </p:cNvPr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570;p73">
              <a:extLst>
                <a:ext uri="{FF2B5EF4-FFF2-40B4-BE49-F238E27FC236}">
                  <a16:creationId xmlns:a16="http://schemas.microsoft.com/office/drawing/2014/main" id="{1AB8509E-8509-4EFB-9A16-8F5A4030B1B1}"/>
                </a:ext>
              </a:extLst>
            </p:cNvPr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571;p73">
              <a:extLst>
                <a:ext uri="{FF2B5EF4-FFF2-40B4-BE49-F238E27FC236}">
                  <a16:creationId xmlns:a16="http://schemas.microsoft.com/office/drawing/2014/main" id="{F25CBCCD-2C4A-47C3-934E-D264A4BC5D21}"/>
                </a:ext>
              </a:extLst>
            </p:cNvPr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572;p73">
              <a:extLst>
                <a:ext uri="{FF2B5EF4-FFF2-40B4-BE49-F238E27FC236}">
                  <a16:creationId xmlns:a16="http://schemas.microsoft.com/office/drawing/2014/main" id="{04DF8047-1A0A-44D7-B8BB-7BAA8DCEA1C1}"/>
                </a:ext>
              </a:extLst>
            </p:cNvPr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573;p73">
              <a:extLst>
                <a:ext uri="{FF2B5EF4-FFF2-40B4-BE49-F238E27FC236}">
                  <a16:creationId xmlns:a16="http://schemas.microsoft.com/office/drawing/2014/main" id="{2F5F3C20-5215-4D06-AA4B-F3995E5861F5}"/>
                </a:ext>
              </a:extLst>
            </p:cNvPr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574;p73">
              <a:extLst>
                <a:ext uri="{FF2B5EF4-FFF2-40B4-BE49-F238E27FC236}">
                  <a16:creationId xmlns:a16="http://schemas.microsoft.com/office/drawing/2014/main" id="{A8B49C83-9A83-486E-A0B8-B93AA0A9E70E}"/>
                </a:ext>
              </a:extLst>
            </p:cNvPr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575;p73">
              <a:extLst>
                <a:ext uri="{FF2B5EF4-FFF2-40B4-BE49-F238E27FC236}">
                  <a16:creationId xmlns:a16="http://schemas.microsoft.com/office/drawing/2014/main" id="{2A72348A-16F2-45E9-95B3-82B91F27F6B2}"/>
                </a:ext>
              </a:extLst>
            </p:cNvPr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576;p73">
              <a:extLst>
                <a:ext uri="{FF2B5EF4-FFF2-40B4-BE49-F238E27FC236}">
                  <a16:creationId xmlns:a16="http://schemas.microsoft.com/office/drawing/2014/main" id="{1A555E9B-A5B8-4B92-88D3-0A9DDA6F5455}"/>
                </a:ext>
              </a:extLst>
            </p:cNvPr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577;p73">
              <a:extLst>
                <a:ext uri="{FF2B5EF4-FFF2-40B4-BE49-F238E27FC236}">
                  <a16:creationId xmlns:a16="http://schemas.microsoft.com/office/drawing/2014/main" id="{5672279F-F28D-4D9F-8F89-F813E242DB3F}"/>
                </a:ext>
              </a:extLst>
            </p:cNvPr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578;p73">
              <a:extLst>
                <a:ext uri="{FF2B5EF4-FFF2-40B4-BE49-F238E27FC236}">
                  <a16:creationId xmlns:a16="http://schemas.microsoft.com/office/drawing/2014/main" id="{D23AAB6C-BE7B-4103-820B-6D5075E7A7E9}"/>
                </a:ext>
              </a:extLst>
            </p:cNvPr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579;p73">
              <a:extLst>
                <a:ext uri="{FF2B5EF4-FFF2-40B4-BE49-F238E27FC236}">
                  <a16:creationId xmlns:a16="http://schemas.microsoft.com/office/drawing/2014/main" id="{F135654E-CA8B-4B85-83A1-1BAC9CDD6596}"/>
                </a:ext>
              </a:extLst>
            </p:cNvPr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580;p73">
              <a:extLst>
                <a:ext uri="{FF2B5EF4-FFF2-40B4-BE49-F238E27FC236}">
                  <a16:creationId xmlns:a16="http://schemas.microsoft.com/office/drawing/2014/main" id="{1683F0B3-DC88-473D-902D-A459EFE7DE1E}"/>
                </a:ext>
              </a:extLst>
            </p:cNvPr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581;p73">
              <a:extLst>
                <a:ext uri="{FF2B5EF4-FFF2-40B4-BE49-F238E27FC236}">
                  <a16:creationId xmlns:a16="http://schemas.microsoft.com/office/drawing/2014/main" id="{E4EBA21D-2FDB-4C6B-B6DE-41B3012F630F}"/>
                </a:ext>
              </a:extLst>
            </p:cNvPr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582;p73">
              <a:extLst>
                <a:ext uri="{FF2B5EF4-FFF2-40B4-BE49-F238E27FC236}">
                  <a16:creationId xmlns:a16="http://schemas.microsoft.com/office/drawing/2014/main" id="{89D187C0-0F29-42AE-8B25-A585B1D1BECB}"/>
                </a:ext>
              </a:extLst>
            </p:cNvPr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583;p73">
              <a:extLst>
                <a:ext uri="{FF2B5EF4-FFF2-40B4-BE49-F238E27FC236}">
                  <a16:creationId xmlns:a16="http://schemas.microsoft.com/office/drawing/2014/main" id="{293DE0A1-70B2-4BC2-8915-09D28431FF5B}"/>
                </a:ext>
              </a:extLst>
            </p:cNvPr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584;p73">
              <a:extLst>
                <a:ext uri="{FF2B5EF4-FFF2-40B4-BE49-F238E27FC236}">
                  <a16:creationId xmlns:a16="http://schemas.microsoft.com/office/drawing/2014/main" id="{1155D028-66B6-446D-993C-3F7D35928C55}"/>
                </a:ext>
              </a:extLst>
            </p:cNvPr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585;p73">
              <a:extLst>
                <a:ext uri="{FF2B5EF4-FFF2-40B4-BE49-F238E27FC236}">
                  <a16:creationId xmlns:a16="http://schemas.microsoft.com/office/drawing/2014/main" id="{BB5DAC2C-02D5-47DA-9973-A5D9C970FD3E}"/>
                </a:ext>
              </a:extLst>
            </p:cNvPr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586;p73">
              <a:extLst>
                <a:ext uri="{FF2B5EF4-FFF2-40B4-BE49-F238E27FC236}">
                  <a16:creationId xmlns:a16="http://schemas.microsoft.com/office/drawing/2014/main" id="{5D926614-7EFA-467F-AF7D-AB5C64C6704D}"/>
                </a:ext>
              </a:extLst>
            </p:cNvPr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587;p73">
              <a:extLst>
                <a:ext uri="{FF2B5EF4-FFF2-40B4-BE49-F238E27FC236}">
                  <a16:creationId xmlns:a16="http://schemas.microsoft.com/office/drawing/2014/main" id="{651028FC-DF97-495D-8B01-DB48172171E9}"/>
                </a:ext>
              </a:extLst>
            </p:cNvPr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588;p73">
              <a:extLst>
                <a:ext uri="{FF2B5EF4-FFF2-40B4-BE49-F238E27FC236}">
                  <a16:creationId xmlns:a16="http://schemas.microsoft.com/office/drawing/2014/main" id="{21EB0F18-2707-48F9-8C4D-2A1F52C38966}"/>
                </a:ext>
              </a:extLst>
            </p:cNvPr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589;p73">
              <a:extLst>
                <a:ext uri="{FF2B5EF4-FFF2-40B4-BE49-F238E27FC236}">
                  <a16:creationId xmlns:a16="http://schemas.microsoft.com/office/drawing/2014/main" id="{6D2A70E4-BFE1-407C-82F5-BFD9EB48E5E8}"/>
                </a:ext>
              </a:extLst>
            </p:cNvPr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590;p73">
              <a:extLst>
                <a:ext uri="{FF2B5EF4-FFF2-40B4-BE49-F238E27FC236}">
                  <a16:creationId xmlns:a16="http://schemas.microsoft.com/office/drawing/2014/main" id="{34A356D3-A8B8-4D9E-8B3E-79D18A1DF953}"/>
                </a:ext>
              </a:extLst>
            </p:cNvPr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591;p73">
              <a:extLst>
                <a:ext uri="{FF2B5EF4-FFF2-40B4-BE49-F238E27FC236}">
                  <a16:creationId xmlns:a16="http://schemas.microsoft.com/office/drawing/2014/main" id="{A07D0251-DF2A-47B9-A5AD-6D05492E5B18}"/>
                </a:ext>
              </a:extLst>
            </p:cNvPr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592;p73">
              <a:extLst>
                <a:ext uri="{FF2B5EF4-FFF2-40B4-BE49-F238E27FC236}">
                  <a16:creationId xmlns:a16="http://schemas.microsoft.com/office/drawing/2014/main" id="{0442E151-598A-4F08-A5A8-0359B667FEC5}"/>
                </a:ext>
              </a:extLst>
            </p:cNvPr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593;p73">
              <a:extLst>
                <a:ext uri="{FF2B5EF4-FFF2-40B4-BE49-F238E27FC236}">
                  <a16:creationId xmlns:a16="http://schemas.microsoft.com/office/drawing/2014/main" id="{7A854E3E-71CF-4EBD-A90B-D82063F1C8D9}"/>
                </a:ext>
              </a:extLst>
            </p:cNvPr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594;p73">
              <a:extLst>
                <a:ext uri="{FF2B5EF4-FFF2-40B4-BE49-F238E27FC236}">
                  <a16:creationId xmlns:a16="http://schemas.microsoft.com/office/drawing/2014/main" id="{2655A40A-3DC4-4AEC-AF00-4B0FF044F310}"/>
                </a:ext>
              </a:extLst>
            </p:cNvPr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595;p73">
              <a:extLst>
                <a:ext uri="{FF2B5EF4-FFF2-40B4-BE49-F238E27FC236}">
                  <a16:creationId xmlns:a16="http://schemas.microsoft.com/office/drawing/2014/main" id="{DF1D7D41-A94C-4949-977E-0FFC2C7FF01B}"/>
                </a:ext>
              </a:extLst>
            </p:cNvPr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596;p73">
              <a:extLst>
                <a:ext uri="{FF2B5EF4-FFF2-40B4-BE49-F238E27FC236}">
                  <a16:creationId xmlns:a16="http://schemas.microsoft.com/office/drawing/2014/main" id="{D4A8AE6B-20E3-4722-B033-44AC1183737D}"/>
                </a:ext>
              </a:extLst>
            </p:cNvPr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597;p73">
              <a:extLst>
                <a:ext uri="{FF2B5EF4-FFF2-40B4-BE49-F238E27FC236}">
                  <a16:creationId xmlns:a16="http://schemas.microsoft.com/office/drawing/2014/main" id="{2A983244-5A35-410C-89C1-D5EDD6F048AC}"/>
                </a:ext>
              </a:extLst>
            </p:cNvPr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598;p73">
              <a:extLst>
                <a:ext uri="{FF2B5EF4-FFF2-40B4-BE49-F238E27FC236}">
                  <a16:creationId xmlns:a16="http://schemas.microsoft.com/office/drawing/2014/main" id="{6DB603B8-B05C-4B62-B62A-F93A32B934A1}"/>
                </a:ext>
              </a:extLst>
            </p:cNvPr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599;p73">
              <a:extLst>
                <a:ext uri="{FF2B5EF4-FFF2-40B4-BE49-F238E27FC236}">
                  <a16:creationId xmlns:a16="http://schemas.microsoft.com/office/drawing/2014/main" id="{41D7A267-8208-4883-9E83-D8B30935537D}"/>
                </a:ext>
              </a:extLst>
            </p:cNvPr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600;p73">
              <a:extLst>
                <a:ext uri="{FF2B5EF4-FFF2-40B4-BE49-F238E27FC236}">
                  <a16:creationId xmlns:a16="http://schemas.microsoft.com/office/drawing/2014/main" id="{FB8151C7-BE1F-4D24-BB8F-2D39FD7EF414}"/>
                </a:ext>
              </a:extLst>
            </p:cNvPr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601;p73">
              <a:extLst>
                <a:ext uri="{FF2B5EF4-FFF2-40B4-BE49-F238E27FC236}">
                  <a16:creationId xmlns:a16="http://schemas.microsoft.com/office/drawing/2014/main" id="{5E968301-8536-418F-8517-A9CCF0ABC0F3}"/>
                </a:ext>
              </a:extLst>
            </p:cNvPr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602;p73">
              <a:extLst>
                <a:ext uri="{FF2B5EF4-FFF2-40B4-BE49-F238E27FC236}">
                  <a16:creationId xmlns:a16="http://schemas.microsoft.com/office/drawing/2014/main" id="{668A110F-A9AE-405B-8CF1-6E3E745E6E5B}"/>
                </a:ext>
              </a:extLst>
            </p:cNvPr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603;p73">
              <a:extLst>
                <a:ext uri="{FF2B5EF4-FFF2-40B4-BE49-F238E27FC236}">
                  <a16:creationId xmlns:a16="http://schemas.microsoft.com/office/drawing/2014/main" id="{F11ABBA9-2C1B-40E3-9F07-F3C6FB5EAFAC}"/>
                </a:ext>
              </a:extLst>
            </p:cNvPr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604;p73">
              <a:extLst>
                <a:ext uri="{FF2B5EF4-FFF2-40B4-BE49-F238E27FC236}">
                  <a16:creationId xmlns:a16="http://schemas.microsoft.com/office/drawing/2014/main" id="{2149EB0B-4D28-4437-BF3F-4FCB1D1B483D}"/>
                </a:ext>
              </a:extLst>
            </p:cNvPr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605;p73">
              <a:extLst>
                <a:ext uri="{FF2B5EF4-FFF2-40B4-BE49-F238E27FC236}">
                  <a16:creationId xmlns:a16="http://schemas.microsoft.com/office/drawing/2014/main" id="{2E4AABB9-EE64-4BD2-B76B-6C9093101BA2}"/>
                </a:ext>
              </a:extLst>
            </p:cNvPr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606;p73">
              <a:extLst>
                <a:ext uri="{FF2B5EF4-FFF2-40B4-BE49-F238E27FC236}">
                  <a16:creationId xmlns:a16="http://schemas.microsoft.com/office/drawing/2014/main" id="{C0824D43-CA2A-4190-8A2E-E8EC7B6DD568}"/>
                </a:ext>
              </a:extLst>
            </p:cNvPr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607;p73">
              <a:extLst>
                <a:ext uri="{FF2B5EF4-FFF2-40B4-BE49-F238E27FC236}">
                  <a16:creationId xmlns:a16="http://schemas.microsoft.com/office/drawing/2014/main" id="{F13F0706-90DF-4D5F-9578-1EBFC4F8D474}"/>
                </a:ext>
              </a:extLst>
            </p:cNvPr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608;p73">
              <a:extLst>
                <a:ext uri="{FF2B5EF4-FFF2-40B4-BE49-F238E27FC236}">
                  <a16:creationId xmlns:a16="http://schemas.microsoft.com/office/drawing/2014/main" id="{994DC195-AC6E-4D2C-B0D2-7254F768DE3B}"/>
                </a:ext>
              </a:extLst>
            </p:cNvPr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609;p73">
              <a:extLst>
                <a:ext uri="{FF2B5EF4-FFF2-40B4-BE49-F238E27FC236}">
                  <a16:creationId xmlns:a16="http://schemas.microsoft.com/office/drawing/2014/main" id="{D291891D-2968-4CD6-822D-5FD86C628CBD}"/>
                </a:ext>
              </a:extLst>
            </p:cNvPr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610;p73">
              <a:extLst>
                <a:ext uri="{FF2B5EF4-FFF2-40B4-BE49-F238E27FC236}">
                  <a16:creationId xmlns:a16="http://schemas.microsoft.com/office/drawing/2014/main" id="{07B15274-89CC-4473-9C36-F0BD054D9134}"/>
                </a:ext>
              </a:extLst>
            </p:cNvPr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611;p73">
              <a:extLst>
                <a:ext uri="{FF2B5EF4-FFF2-40B4-BE49-F238E27FC236}">
                  <a16:creationId xmlns:a16="http://schemas.microsoft.com/office/drawing/2014/main" id="{B96BF9F4-FFE5-45C2-9246-A725F008E270}"/>
                </a:ext>
              </a:extLst>
            </p:cNvPr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612;p73">
              <a:extLst>
                <a:ext uri="{FF2B5EF4-FFF2-40B4-BE49-F238E27FC236}">
                  <a16:creationId xmlns:a16="http://schemas.microsoft.com/office/drawing/2014/main" id="{478C88D3-342E-4B0F-B2FD-29A07256D5AC}"/>
                </a:ext>
              </a:extLst>
            </p:cNvPr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613;p73">
              <a:extLst>
                <a:ext uri="{FF2B5EF4-FFF2-40B4-BE49-F238E27FC236}">
                  <a16:creationId xmlns:a16="http://schemas.microsoft.com/office/drawing/2014/main" id="{2565E71C-4620-4762-835D-F47C7C1FB663}"/>
                </a:ext>
              </a:extLst>
            </p:cNvPr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614;p73">
              <a:extLst>
                <a:ext uri="{FF2B5EF4-FFF2-40B4-BE49-F238E27FC236}">
                  <a16:creationId xmlns:a16="http://schemas.microsoft.com/office/drawing/2014/main" id="{4664C9B0-026C-40E8-9C84-18C39EBE1B74}"/>
                </a:ext>
              </a:extLst>
            </p:cNvPr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615;p73">
              <a:extLst>
                <a:ext uri="{FF2B5EF4-FFF2-40B4-BE49-F238E27FC236}">
                  <a16:creationId xmlns:a16="http://schemas.microsoft.com/office/drawing/2014/main" id="{24979B94-4787-410E-ABE3-93A508AFB5A4}"/>
                </a:ext>
              </a:extLst>
            </p:cNvPr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616;p73">
              <a:extLst>
                <a:ext uri="{FF2B5EF4-FFF2-40B4-BE49-F238E27FC236}">
                  <a16:creationId xmlns:a16="http://schemas.microsoft.com/office/drawing/2014/main" id="{C28C087E-F88C-4B1C-A831-BF697F2198EA}"/>
                </a:ext>
              </a:extLst>
            </p:cNvPr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617;p73">
              <a:extLst>
                <a:ext uri="{FF2B5EF4-FFF2-40B4-BE49-F238E27FC236}">
                  <a16:creationId xmlns:a16="http://schemas.microsoft.com/office/drawing/2014/main" id="{3F100A51-3162-4CC9-B119-8F68B1BD9D10}"/>
                </a:ext>
              </a:extLst>
            </p:cNvPr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618;p73">
              <a:extLst>
                <a:ext uri="{FF2B5EF4-FFF2-40B4-BE49-F238E27FC236}">
                  <a16:creationId xmlns:a16="http://schemas.microsoft.com/office/drawing/2014/main" id="{D7D5BB91-2545-4D46-915D-0E7213A96906}"/>
                </a:ext>
              </a:extLst>
            </p:cNvPr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619;p73">
              <a:extLst>
                <a:ext uri="{FF2B5EF4-FFF2-40B4-BE49-F238E27FC236}">
                  <a16:creationId xmlns:a16="http://schemas.microsoft.com/office/drawing/2014/main" id="{2B884EB5-CE20-4C09-AA6A-262E6FD28FE1}"/>
                </a:ext>
              </a:extLst>
            </p:cNvPr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620;p73">
              <a:extLst>
                <a:ext uri="{FF2B5EF4-FFF2-40B4-BE49-F238E27FC236}">
                  <a16:creationId xmlns:a16="http://schemas.microsoft.com/office/drawing/2014/main" id="{0F643634-5CEB-4838-A201-E63C36ADC836}"/>
                </a:ext>
              </a:extLst>
            </p:cNvPr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621;p73">
              <a:extLst>
                <a:ext uri="{FF2B5EF4-FFF2-40B4-BE49-F238E27FC236}">
                  <a16:creationId xmlns:a16="http://schemas.microsoft.com/office/drawing/2014/main" id="{10C99E56-05D3-47AE-A183-6E4BC108EC52}"/>
                </a:ext>
              </a:extLst>
            </p:cNvPr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622;p73">
              <a:extLst>
                <a:ext uri="{FF2B5EF4-FFF2-40B4-BE49-F238E27FC236}">
                  <a16:creationId xmlns:a16="http://schemas.microsoft.com/office/drawing/2014/main" id="{BE827E77-58F5-4EA9-9BBB-E2205836CDE5}"/>
                </a:ext>
              </a:extLst>
            </p:cNvPr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623;p73">
              <a:extLst>
                <a:ext uri="{FF2B5EF4-FFF2-40B4-BE49-F238E27FC236}">
                  <a16:creationId xmlns:a16="http://schemas.microsoft.com/office/drawing/2014/main" id="{B8DA4AD7-6D13-4509-8F24-273332D0FD2F}"/>
                </a:ext>
              </a:extLst>
            </p:cNvPr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624;p73">
              <a:extLst>
                <a:ext uri="{FF2B5EF4-FFF2-40B4-BE49-F238E27FC236}">
                  <a16:creationId xmlns:a16="http://schemas.microsoft.com/office/drawing/2014/main" id="{C8D8B02A-5ABC-4148-B2E5-8B0FA2003B78}"/>
                </a:ext>
              </a:extLst>
            </p:cNvPr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625;p73">
              <a:extLst>
                <a:ext uri="{FF2B5EF4-FFF2-40B4-BE49-F238E27FC236}">
                  <a16:creationId xmlns:a16="http://schemas.microsoft.com/office/drawing/2014/main" id="{B80C0FFE-DAAE-433B-91B8-612617E8E82D}"/>
                </a:ext>
              </a:extLst>
            </p:cNvPr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626;p73">
              <a:extLst>
                <a:ext uri="{FF2B5EF4-FFF2-40B4-BE49-F238E27FC236}">
                  <a16:creationId xmlns:a16="http://schemas.microsoft.com/office/drawing/2014/main" id="{DCF9B51B-B1C9-441B-8BD5-ECEFFF42E894}"/>
                </a:ext>
              </a:extLst>
            </p:cNvPr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627;p73">
              <a:extLst>
                <a:ext uri="{FF2B5EF4-FFF2-40B4-BE49-F238E27FC236}">
                  <a16:creationId xmlns:a16="http://schemas.microsoft.com/office/drawing/2014/main" id="{55AD3AF2-0C9B-46BC-A335-A355B2328D71}"/>
                </a:ext>
              </a:extLst>
            </p:cNvPr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628;p73">
              <a:extLst>
                <a:ext uri="{FF2B5EF4-FFF2-40B4-BE49-F238E27FC236}">
                  <a16:creationId xmlns:a16="http://schemas.microsoft.com/office/drawing/2014/main" id="{6EFA8C4A-D972-4DB2-AD91-1A89D5E67158}"/>
                </a:ext>
              </a:extLst>
            </p:cNvPr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629;p73">
              <a:extLst>
                <a:ext uri="{FF2B5EF4-FFF2-40B4-BE49-F238E27FC236}">
                  <a16:creationId xmlns:a16="http://schemas.microsoft.com/office/drawing/2014/main" id="{A83DB2C8-5734-4A7B-9706-DC8CE6FC8FD0}"/>
                </a:ext>
              </a:extLst>
            </p:cNvPr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630;p73">
              <a:extLst>
                <a:ext uri="{FF2B5EF4-FFF2-40B4-BE49-F238E27FC236}">
                  <a16:creationId xmlns:a16="http://schemas.microsoft.com/office/drawing/2014/main" id="{38C75085-1C03-4251-903E-953EFF85BC7F}"/>
                </a:ext>
              </a:extLst>
            </p:cNvPr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631;p73">
              <a:extLst>
                <a:ext uri="{FF2B5EF4-FFF2-40B4-BE49-F238E27FC236}">
                  <a16:creationId xmlns:a16="http://schemas.microsoft.com/office/drawing/2014/main" id="{46D4B9F1-AC22-4EEF-8B60-5462EC59F1D1}"/>
                </a:ext>
              </a:extLst>
            </p:cNvPr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632;p73">
              <a:extLst>
                <a:ext uri="{FF2B5EF4-FFF2-40B4-BE49-F238E27FC236}">
                  <a16:creationId xmlns:a16="http://schemas.microsoft.com/office/drawing/2014/main" id="{A91723AC-BB80-4105-91DC-0EA94BD0F8C5}"/>
                </a:ext>
              </a:extLst>
            </p:cNvPr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633;p73">
              <a:extLst>
                <a:ext uri="{FF2B5EF4-FFF2-40B4-BE49-F238E27FC236}">
                  <a16:creationId xmlns:a16="http://schemas.microsoft.com/office/drawing/2014/main" id="{B854FC1C-264B-4EBA-A4D1-566396187D47}"/>
                </a:ext>
              </a:extLst>
            </p:cNvPr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634;p73">
              <a:extLst>
                <a:ext uri="{FF2B5EF4-FFF2-40B4-BE49-F238E27FC236}">
                  <a16:creationId xmlns:a16="http://schemas.microsoft.com/office/drawing/2014/main" id="{BC3D837F-8591-41D6-AEBB-73F46416A58E}"/>
                </a:ext>
              </a:extLst>
            </p:cNvPr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635;p73">
              <a:extLst>
                <a:ext uri="{FF2B5EF4-FFF2-40B4-BE49-F238E27FC236}">
                  <a16:creationId xmlns:a16="http://schemas.microsoft.com/office/drawing/2014/main" id="{A0CE43E2-A5A6-40E3-86AB-CA1ECE5221A4}"/>
                </a:ext>
              </a:extLst>
            </p:cNvPr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636;p73">
              <a:extLst>
                <a:ext uri="{FF2B5EF4-FFF2-40B4-BE49-F238E27FC236}">
                  <a16:creationId xmlns:a16="http://schemas.microsoft.com/office/drawing/2014/main" id="{2088A074-DB00-49BB-A4A6-CBAE17BDDDAD}"/>
                </a:ext>
              </a:extLst>
            </p:cNvPr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637;p73">
              <a:extLst>
                <a:ext uri="{FF2B5EF4-FFF2-40B4-BE49-F238E27FC236}">
                  <a16:creationId xmlns:a16="http://schemas.microsoft.com/office/drawing/2014/main" id="{64D642FE-C403-401B-A2A0-3E3B40116637}"/>
                </a:ext>
              </a:extLst>
            </p:cNvPr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638;p73">
              <a:extLst>
                <a:ext uri="{FF2B5EF4-FFF2-40B4-BE49-F238E27FC236}">
                  <a16:creationId xmlns:a16="http://schemas.microsoft.com/office/drawing/2014/main" id="{69F1CA5C-8BB4-444B-BB70-F819B9232E6E}"/>
                </a:ext>
              </a:extLst>
            </p:cNvPr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639;p73">
              <a:extLst>
                <a:ext uri="{FF2B5EF4-FFF2-40B4-BE49-F238E27FC236}">
                  <a16:creationId xmlns:a16="http://schemas.microsoft.com/office/drawing/2014/main" id="{83247A09-0B20-40C8-A9E5-76237FA429F1}"/>
                </a:ext>
              </a:extLst>
            </p:cNvPr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640;p73">
              <a:extLst>
                <a:ext uri="{FF2B5EF4-FFF2-40B4-BE49-F238E27FC236}">
                  <a16:creationId xmlns:a16="http://schemas.microsoft.com/office/drawing/2014/main" id="{7BFF35F8-8CFC-43F2-83BE-A6401298E418}"/>
                </a:ext>
              </a:extLst>
            </p:cNvPr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641;p73">
              <a:extLst>
                <a:ext uri="{FF2B5EF4-FFF2-40B4-BE49-F238E27FC236}">
                  <a16:creationId xmlns:a16="http://schemas.microsoft.com/office/drawing/2014/main" id="{D4E91435-9EB6-4ED4-B216-1D95DEA72E64}"/>
                </a:ext>
              </a:extLst>
            </p:cNvPr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642;p73">
              <a:extLst>
                <a:ext uri="{FF2B5EF4-FFF2-40B4-BE49-F238E27FC236}">
                  <a16:creationId xmlns:a16="http://schemas.microsoft.com/office/drawing/2014/main" id="{2749B20D-8F85-4837-B727-AF96F018744B}"/>
                </a:ext>
              </a:extLst>
            </p:cNvPr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643;p73">
              <a:extLst>
                <a:ext uri="{FF2B5EF4-FFF2-40B4-BE49-F238E27FC236}">
                  <a16:creationId xmlns:a16="http://schemas.microsoft.com/office/drawing/2014/main" id="{71EC88F6-7607-4BE6-A8AB-5C57776F893E}"/>
                </a:ext>
              </a:extLst>
            </p:cNvPr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644;p73">
              <a:extLst>
                <a:ext uri="{FF2B5EF4-FFF2-40B4-BE49-F238E27FC236}">
                  <a16:creationId xmlns:a16="http://schemas.microsoft.com/office/drawing/2014/main" id="{BEA8B525-24FF-4963-AF7C-64125700F91C}"/>
                </a:ext>
              </a:extLst>
            </p:cNvPr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645;p73">
              <a:extLst>
                <a:ext uri="{FF2B5EF4-FFF2-40B4-BE49-F238E27FC236}">
                  <a16:creationId xmlns:a16="http://schemas.microsoft.com/office/drawing/2014/main" id="{E8D0E7E4-6A87-4AEB-9D8A-9E6B1E7906D3}"/>
                </a:ext>
              </a:extLst>
            </p:cNvPr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646;p73">
              <a:extLst>
                <a:ext uri="{FF2B5EF4-FFF2-40B4-BE49-F238E27FC236}">
                  <a16:creationId xmlns:a16="http://schemas.microsoft.com/office/drawing/2014/main" id="{7F80EB9D-2A2F-4179-838C-CFAD7AF0A7C9}"/>
                </a:ext>
              </a:extLst>
            </p:cNvPr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647;p73">
              <a:extLst>
                <a:ext uri="{FF2B5EF4-FFF2-40B4-BE49-F238E27FC236}">
                  <a16:creationId xmlns:a16="http://schemas.microsoft.com/office/drawing/2014/main" id="{89765B81-4331-4BCC-A6BC-A1C1EE41594E}"/>
                </a:ext>
              </a:extLst>
            </p:cNvPr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648;p73">
              <a:extLst>
                <a:ext uri="{FF2B5EF4-FFF2-40B4-BE49-F238E27FC236}">
                  <a16:creationId xmlns:a16="http://schemas.microsoft.com/office/drawing/2014/main" id="{7DB3F572-1C44-4DC9-A1F8-E46DC4811E7C}"/>
                </a:ext>
              </a:extLst>
            </p:cNvPr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649;p73">
              <a:extLst>
                <a:ext uri="{FF2B5EF4-FFF2-40B4-BE49-F238E27FC236}">
                  <a16:creationId xmlns:a16="http://schemas.microsoft.com/office/drawing/2014/main" id="{F5FDBA2E-EC0D-4C07-9558-A09581D93C3F}"/>
                </a:ext>
              </a:extLst>
            </p:cNvPr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650;p73">
              <a:extLst>
                <a:ext uri="{FF2B5EF4-FFF2-40B4-BE49-F238E27FC236}">
                  <a16:creationId xmlns:a16="http://schemas.microsoft.com/office/drawing/2014/main" id="{81816B61-E28C-473D-A505-CCC4CA89F5C3}"/>
                </a:ext>
              </a:extLst>
            </p:cNvPr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651;p73">
              <a:extLst>
                <a:ext uri="{FF2B5EF4-FFF2-40B4-BE49-F238E27FC236}">
                  <a16:creationId xmlns:a16="http://schemas.microsoft.com/office/drawing/2014/main" id="{EADE9BFB-FB2C-41AD-A42A-44D54A6414AF}"/>
                </a:ext>
              </a:extLst>
            </p:cNvPr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652;p73">
              <a:extLst>
                <a:ext uri="{FF2B5EF4-FFF2-40B4-BE49-F238E27FC236}">
                  <a16:creationId xmlns:a16="http://schemas.microsoft.com/office/drawing/2014/main" id="{F99AB3B1-C77D-4307-BBA2-BD39ABB14EB8}"/>
                </a:ext>
              </a:extLst>
            </p:cNvPr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653;p73">
              <a:extLst>
                <a:ext uri="{FF2B5EF4-FFF2-40B4-BE49-F238E27FC236}">
                  <a16:creationId xmlns:a16="http://schemas.microsoft.com/office/drawing/2014/main" id="{F0E0534C-A682-4D58-800B-2C243E7600AE}"/>
                </a:ext>
              </a:extLst>
            </p:cNvPr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654;p73">
              <a:extLst>
                <a:ext uri="{FF2B5EF4-FFF2-40B4-BE49-F238E27FC236}">
                  <a16:creationId xmlns:a16="http://schemas.microsoft.com/office/drawing/2014/main" id="{D70ED7DB-5D70-497C-9B53-EC97475AC191}"/>
                </a:ext>
              </a:extLst>
            </p:cNvPr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655;p73">
              <a:extLst>
                <a:ext uri="{FF2B5EF4-FFF2-40B4-BE49-F238E27FC236}">
                  <a16:creationId xmlns:a16="http://schemas.microsoft.com/office/drawing/2014/main" id="{68A1AF1B-AC6B-4AB1-BB4E-ACCABDA12EB7}"/>
                </a:ext>
              </a:extLst>
            </p:cNvPr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656;p73">
              <a:extLst>
                <a:ext uri="{FF2B5EF4-FFF2-40B4-BE49-F238E27FC236}">
                  <a16:creationId xmlns:a16="http://schemas.microsoft.com/office/drawing/2014/main" id="{D189E45A-F793-4A07-BF4C-9C655474B628}"/>
                </a:ext>
              </a:extLst>
            </p:cNvPr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657;p73">
              <a:extLst>
                <a:ext uri="{FF2B5EF4-FFF2-40B4-BE49-F238E27FC236}">
                  <a16:creationId xmlns:a16="http://schemas.microsoft.com/office/drawing/2014/main" id="{A7B70687-2DC8-4CAF-89B6-D142F5A24E47}"/>
                </a:ext>
              </a:extLst>
            </p:cNvPr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658;p73">
              <a:extLst>
                <a:ext uri="{FF2B5EF4-FFF2-40B4-BE49-F238E27FC236}">
                  <a16:creationId xmlns:a16="http://schemas.microsoft.com/office/drawing/2014/main" id="{79DAC538-7124-47C4-A7FD-97A10DCF5E14}"/>
                </a:ext>
              </a:extLst>
            </p:cNvPr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659;p73">
              <a:extLst>
                <a:ext uri="{FF2B5EF4-FFF2-40B4-BE49-F238E27FC236}">
                  <a16:creationId xmlns:a16="http://schemas.microsoft.com/office/drawing/2014/main" id="{E04CE579-C87F-46CA-B469-24A1A39C395B}"/>
                </a:ext>
              </a:extLst>
            </p:cNvPr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660;p73">
              <a:extLst>
                <a:ext uri="{FF2B5EF4-FFF2-40B4-BE49-F238E27FC236}">
                  <a16:creationId xmlns:a16="http://schemas.microsoft.com/office/drawing/2014/main" id="{C6DE5072-3760-44AB-A161-0301AA3F914E}"/>
                </a:ext>
              </a:extLst>
            </p:cNvPr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661;p73">
              <a:extLst>
                <a:ext uri="{FF2B5EF4-FFF2-40B4-BE49-F238E27FC236}">
                  <a16:creationId xmlns:a16="http://schemas.microsoft.com/office/drawing/2014/main" id="{BEC297EA-8E5A-42CC-A880-F2B73B3037A7}"/>
                </a:ext>
              </a:extLst>
            </p:cNvPr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662;p73">
              <a:extLst>
                <a:ext uri="{FF2B5EF4-FFF2-40B4-BE49-F238E27FC236}">
                  <a16:creationId xmlns:a16="http://schemas.microsoft.com/office/drawing/2014/main" id="{6B5296E3-0CA3-43B4-9C74-34FB706372B5}"/>
                </a:ext>
              </a:extLst>
            </p:cNvPr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663;p73">
              <a:extLst>
                <a:ext uri="{FF2B5EF4-FFF2-40B4-BE49-F238E27FC236}">
                  <a16:creationId xmlns:a16="http://schemas.microsoft.com/office/drawing/2014/main" id="{326EA0F1-6AA7-4638-96D7-55432562A4D2}"/>
                </a:ext>
              </a:extLst>
            </p:cNvPr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664;p73">
              <a:extLst>
                <a:ext uri="{FF2B5EF4-FFF2-40B4-BE49-F238E27FC236}">
                  <a16:creationId xmlns:a16="http://schemas.microsoft.com/office/drawing/2014/main" id="{76EF5391-8BC7-4C88-AD61-E2D49A43488B}"/>
                </a:ext>
              </a:extLst>
            </p:cNvPr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665;p73">
              <a:extLst>
                <a:ext uri="{FF2B5EF4-FFF2-40B4-BE49-F238E27FC236}">
                  <a16:creationId xmlns:a16="http://schemas.microsoft.com/office/drawing/2014/main" id="{7CEFDA9D-56A1-4FA1-AB67-366E47A68CF9}"/>
                </a:ext>
              </a:extLst>
            </p:cNvPr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666;p73">
              <a:extLst>
                <a:ext uri="{FF2B5EF4-FFF2-40B4-BE49-F238E27FC236}">
                  <a16:creationId xmlns:a16="http://schemas.microsoft.com/office/drawing/2014/main" id="{F65DA5A5-38B7-4BFC-93EA-290929E066FA}"/>
                </a:ext>
              </a:extLst>
            </p:cNvPr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667;p73">
              <a:extLst>
                <a:ext uri="{FF2B5EF4-FFF2-40B4-BE49-F238E27FC236}">
                  <a16:creationId xmlns:a16="http://schemas.microsoft.com/office/drawing/2014/main" id="{4ADEF0FF-D693-4D90-8849-3981950AD96E}"/>
                </a:ext>
              </a:extLst>
            </p:cNvPr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668;p73">
              <a:extLst>
                <a:ext uri="{FF2B5EF4-FFF2-40B4-BE49-F238E27FC236}">
                  <a16:creationId xmlns:a16="http://schemas.microsoft.com/office/drawing/2014/main" id="{2A9C621F-FFB4-4D65-A0CD-DA9DE2601EB0}"/>
                </a:ext>
              </a:extLst>
            </p:cNvPr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669;p73">
              <a:extLst>
                <a:ext uri="{FF2B5EF4-FFF2-40B4-BE49-F238E27FC236}">
                  <a16:creationId xmlns:a16="http://schemas.microsoft.com/office/drawing/2014/main" id="{4C97B6A0-4DB7-4496-B1C2-40EB8D3E8E82}"/>
                </a:ext>
              </a:extLst>
            </p:cNvPr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670;p73">
              <a:extLst>
                <a:ext uri="{FF2B5EF4-FFF2-40B4-BE49-F238E27FC236}">
                  <a16:creationId xmlns:a16="http://schemas.microsoft.com/office/drawing/2014/main" id="{2EC1E3AE-6B28-4217-B6A0-19B83EF47F3F}"/>
                </a:ext>
              </a:extLst>
            </p:cNvPr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671;p73">
              <a:extLst>
                <a:ext uri="{FF2B5EF4-FFF2-40B4-BE49-F238E27FC236}">
                  <a16:creationId xmlns:a16="http://schemas.microsoft.com/office/drawing/2014/main" id="{4C2ABD6C-2C95-4127-B237-3E43F1567C19}"/>
                </a:ext>
              </a:extLst>
            </p:cNvPr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672;p73">
              <a:extLst>
                <a:ext uri="{FF2B5EF4-FFF2-40B4-BE49-F238E27FC236}">
                  <a16:creationId xmlns:a16="http://schemas.microsoft.com/office/drawing/2014/main" id="{89D63D0F-37FB-4821-8842-913DCF6D2F91}"/>
                </a:ext>
              </a:extLst>
            </p:cNvPr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673;p73">
              <a:extLst>
                <a:ext uri="{FF2B5EF4-FFF2-40B4-BE49-F238E27FC236}">
                  <a16:creationId xmlns:a16="http://schemas.microsoft.com/office/drawing/2014/main" id="{5D627788-7D15-4024-A298-EE814BD3AADE}"/>
                </a:ext>
              </a:extLst>
            </p:cNvPr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674;p73">
              <a:extLst>
                <a:ext uri="{FF2B5EF4-FFF2-40B4-BE49-F238E27FC236}">
                  <a16:creationId xmlns:a16="http://schemas.microsoft.com/office/drawing/2014/main" id="{EA85682F-B98A-4BF3-9BAB-279E084EB836}"/>
                </a:ext>
              </a:extLst>
            </p:cNvPr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675;p73">
              <a:extLst>
                <a:ext uri="{FF2B5EF4-FFF2-40B4-BE49-F238E27FC236}">
                  <a16:creationId xmlns:a16="http://schemas.microsoft.com/office/drawing/2014/main" id="{20055CAE-F0B2-401B-B0A4-7B768DAE730C}"/>
                </a:ext>
              </a:extLst>
            </p:cNvPr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676;p73">
              <a:extLst>
                <a:ext uri="{FF2B5EF4-FFF2-40B4-BE49-F238E27FC236}">
                  <a16:creationId xmlns:a16="http://schemas.microsoft.com/office/drawing/2014/main" id="{F5B28237-6BA5-4C20-B4BE-2890FF21AA86}"/>
                </a:ext>
              </a:extLst>
            </p:cNvPr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677;p73">
              <a:extLst>
                <a:ext uri="{FF2B5EF4-FFF2-40B4-BE49-F238E27FC236}">
                  <a16:creationId xmlns:a16="http://schemas.microsoft.com/office/drawing/2014/main" id="{4C90976C-A7B7-4A76-8F0C-012C4A153565}"/>
                </a:ext>
              </a:extLst>
            </p:cNvPr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678;p73">
              <a:extLst>
                <a:ext uri="{FF2B5EF4-FFF2-40B4-BE49-F238E27FC236}">
                  <a16:creationId xmlns:a16="http://schemas.microsoft.com/office/drawing/2014/main" id="{F7A1F1B8-9CD9-4C2A-B634-8410BA3445B0}"/>
                </a:ext>
              </a:extLst>
            </p:cNvPr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679;p73">
              <a:extLst>
                <a:ext uri="{FF2B5EF4-FFF2-40B4-BE49-F238E27FC236}">
                  <a16:creationId xmlns:a16="http://schemas.microsoft.com/office/drawing/2014/main" id="{96A2E08D-E3B2-499A-A153-83B60CC48873}"/>
                </a:ext>
              </a:extLst>
            </p:cNvPr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680;p73">
              <a:extLst>
                <a:ext uri="{FF2B5EF4-FFF2-40B4-BE49-F238E27FC236}">
                  <a16:creationId xmlns:a16="http://schemas.microsoft.com/office/drawing/2014/main" id="{2D3D34C1-E245-49DF-B1D3-FC70A18A96C0}"/>
                </a:ext>
              </a:extLst>
            </p:cNvPr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681;p73">
              <a:extLst>
                <a:ext uri="{FF2B5EF4-FFF2-40B4-BE49-F238E27FC236}">
                  <a16:creationId xmlns:a16="http://schemas.microsoft.com/office/drawing/2014/main" id="{24165B85-C473-4D63-A125-6CAB81BF8CA8}"/>
                </a:ext>
              </a:extLst>
            </p:cNvPr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682;p73">
              <a:extLst>
                <a:ext uri="{FF2B5EF4-FFF2-40B4-BE49-F238E27FC236}">
                  <a16:creationId xmlns:a16="http://schemas.microsoft.com/office/drawing/2014/main" id="{2CF4A3E3-0C45-4C34-A33C-E5DD98C4D48C}"/>
                </a:ext>
              </a:extLst>
            </p:cNvPr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683;p73">
              <a:extLst>
                <a:ext uri="{FF2B5EF4-FFF2-40B4-BE49-F238E27FC236}">
                  <a16:creationId xmlns:a16="http://schemas.microsoft.com/office/drawing/2014/main" id="{365C0C16-2DD6-47A7-A0EB-9B2917A1FF7D}"/>
                </a:ext>
              </a:extLst>
            </p:cNvPr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684;p73">
              <a:extLst>
                <a:ext uri="{FF2B5EF4-FFF2-40B4-BE49-F238E27FC236}">
                  <a16:creationId xmlns:a16="http://schemas.microsoft.com/office/drawing/2014/main" id="{D5FDD160-873C-4A46-BAA1-9E7593C83566}"/>
                </a:ext>
              </a:extLst>
            </p:cNvPr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685;p73">
              <a:extLst>
                <a:ext uri="{FF2B5EF4-FFF2-40B4-BE49-F238E27FC236}">
                  <a16:creationId xmlns:a16="http://schemas.microsoft.com/office/drawing/2014/main" id="{216A54D7-B966-479B-ACA3-0A7114F3431D}"/>
                </a:ext>
              </a:extLst>
            </p:cNvPr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686;p73">
              <a:extLst>
                <a:ext uri="{FF2B5EF4-FFF2-40B4-BE49-F238E27FC236}">
                  <a16:creationId xmlns:a16="http://schemas.microsoft.com/office/drawing/2014/main" id="{D2697FB8-89DC-4159-9864-690A55565748}"/>
                </a:ext>
              </a:extLst>
            </p:cNvPr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687;p73">
              <a:extLst>
                <a:ext uri="{FF2B5EF4-FFF2-40B4-BE49-F238E27FC236}">
                  <a16:creationId xmlns:a16="http://schemas.microsoft.com/office/drawing/2014/main" id="{7FF34DCC-EB0D-4647-A45D-910273E91D67}"/>
                </a:ext>
              </a:extLst>
            </p:cNvPr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688;p73">
              <a:extLst>
                <a:ext uri="{FF2B5EF4-FFF2-40B4-BE49-F238E27FC236}">
                  <a16:creationId xmlns:a16="http://schemas.microsoft.com/office/drawing/2014/main" id="{D2C91031-0CFC-4B6F-8873-291A0D8E3CD2}"/>
                </a:ext>
              </a:extLst>
            </p:cNvPr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689;p73">
              <a:extLst>
                <a:ext uri="{FF2B5EF4-FFF2-40B4-BE49-F238E27FC236}">
                  <a16:creationId xmlns:a16="http://schemas.microsoft.com/office/drawing/2014/main" id="{D545AB54-C7E6-4A59-AFE9-8297CEB3E61A}"/>
                </a:ext>
              </a:extLst>
            </p:cNvPr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690;p73">
              <a:extLst>
                <a:ext uri="{FF2B5EF4-FFF2-40B4-BE49-F238E27FC236}">
                  <a16:creationId xmlns:a16="http://schemas.microsoft.com/office/drawing/2014/main" id="{5ADEEAE3-45FD-49CF-97ED-9B78EE44E415}"/>
                </a:ext>
              </a:extLst>
            </p:cNvPr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691;p73">
              <a:extLst>
                <a:ext uri="{FF2B5EF4-FFF2-40B4-BE49-F238E27FC236}">
                  <a16:creationId xmlns:a16="http://schemas.microsoft.com/office/drawing/2014/main" id="{AE86C7A2-D4CC-4B21-8B55-BFFF6D714265}"/>
                </a:ext>
              </a:extLst>
            </p:cNvPr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692;p73">
              <a:extLst>
                <a:ext uri="{FF2B5EF4-FFF2-40B4-BE49-F238E27FC236}">
                  <a16:creationId xmlns:a16="http://schemas.microsoft.com/office/drawing/2014/main" id="{B655ACE5-773E-4989-BBB8-949285EB3C3D}"/>
                </a:ext>
              </a:extLst>
            </p:cNvPr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693;p73">
              <a:extLst>
                <a:ext uri="{FF2B5EF4-FFF2-40B4-BE49-F238E27FC236}">
                  <a16:creationId xmlns:a16="http://schemas.microsoft.com/office/drawing/2014/main" id="{B9893F0C-B221-494C-B561-2742E651CB73}"/>
                </a:ext>
              </a:extLst>
            </p:cNvPr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694;p73">
              <a:extLst>
                <a:ext uri="{FF2B5EF4-FFF2-40B4-BE49-F238E27FC236}">
                  <a16:creationId xmlns:a16="http://schemas.microsoft.com/office/drawing/2014/main" id="{09E3FEB6-A68B-4E62-8907-42AE50826198}"/>
                </a:ext>
              </a:extLst>
            </p:cNvPr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695;p73">
              <a:extLst>
                <a:ext uri="{FF2B5EF4-FFF2-40B4-BE49-F238E27FC236}">
                  <a16:creationId xmlns:a16="http://schemas.microsoft.com/office/drawing/2014/main" id="{C43C495E-DAC7-4B57-AF92-8F1CD962E725}"/>
                </a:ext>
              </a:extLst>
            </p:cNvPr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696;p73">
              <a:extLst>
                <a:ext uri="{FF2B5EF4-FFF2-40B4-BE49-F238E27FC236}">
                  <a16:creationId xmlns:a16="http://schemas.microsoft.com/office/drawing/2014/main" id="{CE0B6153-573E-446C-84F9-4F0E8AA54A92}"/>
                </a:ext>
              </a:extLst>
            </p:cNvPr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697;p73">
              <a:extLst>
                <a:ext uri="{FF2B5EF4-FFF2-40B4-BE49-F238E27FC236}">
                  <a16:creationId xmlns:a16="http://schemas.microsoft.com/office/drawing/2014/main" id="{09856736-AD3F-496F-ACC6-FAF4D1FFFEA1}"/>
                </a:ext>
              </a:extLst>
            </p:cNvPr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698;p73">
              <a:extLst>
                <a:ext uri="{FF2B5EF4-FFF2-40B4-BE49-F238E27FC236}">
                  <a16:creationId xmlns:a16="http://schemas.microsoft.com/office/drawing/2014/main" id="{9CD3B840-E130-4B54-B409-1721BA136100}"/>
                </a:ext>
              </a:extLst>
            </p:cNvPr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699;p73">
              <a:extLst>
                <a:ext uri="{FF2B5EF4-FFF2-40B4-BE49-F238E27FC236}">
                  <a16:creationId xmlns:a16="http://schemas.microsoft.com/office/drawing/2014/main" id="{F4EDCE5F-21C1-4C1E-A7FD-E45608B55A9E}"/>
                </a:ext>
              </a:extLst>
            </p:cNvPr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700;p73">
              <a:extLst>
                <a:ext uri="{FF2B5EF4-FFF2-40B4-BE49-F238E27FC236}">
                  <a16:creationId xmlns:a16="http://schemas.microsoft.com/office/drawing/2014/main" id="{9ACA7A62-2D57-42DE-8DA9-43DAA1E29C35}"/>
                </a:ext>
              </a:extLst>
            </p:cNvPr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701;p73">
              <a:extLst>
                <a:ext uri="{FF2B5EF4-FFF2-40B4-BE49-F238E27FC236}">
                  <a16:creationId xmlns:a16="http://schemas.microsoft.com/office/drawing/2014/main" id="{9FD5D74C-3709-4D9B-BBF4-0F955630617D}"/>
                </a:ext>
              </a:extLst>
            </p:cNvPr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702;p73">
              <a:extLst>
                <a:ext uri="{FF2B5EF4-FFF2-40B4-BE49-F238E27FC236}">
                  <a16:creationId xmlns:a16="http://schemas.microsoft.com/office/drawing/2014/main" id="{DD3B9391-33AF-459A-8799-369EAF7936BA}"/>
                </a:ext>
              </a:extLst>
            </p:cNvPr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703;p73">
              <a:extLst>
                <a:ext uri="{FF2B5EF4-FFF2-40B4-BE49-F238E27FC236}">
                  <a16:creationId xmlns:a16="http://schemas.microsoft.com/office/drawing/2014/main" id="{C7511297-7ADE-4C8E-9721-74EFE36408BF}"/>
                </a:ext>
              </a:extLst>
            </p:cNvPr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704;p73">
              <a:extLst>
                <a:ext uri="{FF2B5EF4-FFF2-40B4-BE49-F238E27FC236}">
                  <a16:creationId xmlns:a16="http://schemas.microsoft.com/office/drawing/2014/main" id="{EA2A1728-1AC8-40F8-82F6-B5339FF32AC3}"/>
                </a:ext>
              </a:extLst>
            </p:cNvPr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705;p73">
              <a:extLst>
                <a:ext uri="{FF2B5EF4-FFF2-40B4-BE49-F238E27FC236}">
                  <a16:creationId xmlns:a16="http://schemas.microsoft.com/office/drawing/2014/main" id="{2C75792A-8B78-47EC-978C-310DEF7932B7}"/>
                </a:ext>
              </a:extLst>
            </p:cNvPr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706;p73">
              <a:extLst>
                <a:ext uri="{FF2B5EF4-FFF2-40B4-BE49-F238E27FC236}">
                  <a16:creationId xmlns:a16="http://schemas.microsoft.com/office/drawing/2014/main" id="{3C936475-E9E1-432B-924B-0B77F4D2C610}"/>
                </a:ext>
              </a:extLst>
            </p:cNvPr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707;p73">
              <a:extLst>
                <a:ext uri="{FF2B5EF4-FFF2-40B4-BE49-F238E27FC236}">
                  <a16:creationId xmlns:a16="http://schemas.microsoft.com/office/drawing/2014/main" id="{E37FABDB-0541-4839-AE56-CA7AA0707387}"/>
                </a:ext>
              </a:extLst>
            </p:cNvPr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708;p73">
              <a:extLst>
                <a:ext uri="{FF2B5EF4-FFF2-40B4-BE49-F238E27FC236}">
                  <a16:creationId xmlns:a16="http://schemas.microsoft.com/office/drawing/2014/main" id="{5EC392EA-6452-4AFE-8F2F-FCCCA70DD7F2}"/>
                </a:ext>
              </a:extLst>
            </p:cNvPr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709;p73">
              <a:extLst>
                <a:ext uri="{FF2B5EF4-FFF2-40B4-BE49-F238E27FC236}">
                  <a16:creationId xmlns:a16="http://schemas.microsoft.com/office/drawing/2014/main" id="{98F3C387-38FF-466B-9801-719D06A5E410}"/>
                </a:ext>
              </a:extLst>
            </p:cNvPr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710;p73">
              <a:extLst>
                <a:ext uri="{FF2B5EF4-FFF2-40B4-BE49-F238E27FC236}">
                  <a16:creationId xmlns:a16="http://schemas.microsoft.com/office/drawing/2014/main" id="{C26210B5-802E-44C2-8D79-DBFFBF6B3208}"/>
                </a:ext>
              </a:extLst>
            </p:cNvPr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711;p73">
              <a:extLst>
                <a:ext uri="{FF2B5EF4-FFF2-40B4-BE49-F238E27FC236}">
                  <a16:creationId xmlns:a16="http://schemas.microsoft.com/office/drawing/2014/main" id="{EF143ACF-79E9-4A90-A110-E139BA101A77}"/>
                </a:ext>
              </a:extLst>
            </p:cNvPr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712;p73">
              <a:extLst>
                <a:ext uri="{FF2B5EF4-FFF2-40B4-BE49-F238E27FC236}">
                  <a16:creationId xmlns:a16="http://schemas.microsoft.com/office/drawing/2014/main" id="{F53F14D8-D975-4900-A872-48FD3F5CC174}"/>
                </a:ext>
              </a:extLst>
            </p:cNvPr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713;p73">
              <a:extLst>
                <a:ext uri="{FF2B5EF4-FFF2-40B4-BE49-F238E27FC236}">
                  <a16:creationId xmlns:a16="http://schemas.microsoft.com/office/drawing/2014/main" id="{02DE7F81-9E9C-4C2F-BAD5-72EE7133BBA2}"/>
                </a:ext>
              </a:extLst>
            </p:cNvPr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714;p73">
              <a:extLst>
                <a:ext uri="{FF2B5EF4-FFF2-40B4-BE49-F238E27FC236}">
                  <a16:creationId xmlns:a16="http://schemas.microsoft.com/office/drawing/2014/main" id="{47D2D18F-3208-451A-9A0A-1E728126388D}"/>
                </a:ext>
              </a:extLst>
            </p:cNvPr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715;p73">
              <a:extLst>
                <a:ext uri="{FF2B5EF4-FFF2-40B4-BE49-F238E27FC236}">
                  <a16:creationId xmlns:a16="http://schemas.microsoft.com/office/drawing/2014/main" id="{48167C06-C563-42BB-AD07-A6D18B0969E7}"/>
                </a:ext>
              </a:extLst>
            </p:cNvPr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716;p73">
              <a:extLst>
                <a:ext uri="{FF2B5EF4-FFF2-40B4-BE49-F238E27FC236}">
                  <a16:creationId xmlns:a16="http://schemas.microsoft.com/office/drawing/2014/main" id="{971A0F9C-EF75-4576-975E-CAD957B7BE16}"/>
                </a:ext>
              </a:extLst>
            </p:cNvPr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717;p73">
              <a:extLst>
                <a:ext uri="{FF2B5EF4-FFF2-40B4-BE49-F238E27FC236}">
                  <a16:creationId xmlns:a16="http://schemas.microsoft.com/office/drawing/2014/main" id="{8CE79935-1EE8-47FF-9612-FC3FCF7258BF}"/>
                </a:ext>
              </a:extLst>
            </p:cNvPr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718;p73">
              <a:extLst>
                <a:ext uri="{FF2B5EF4-FFF2-40B4-BE49-F238E27FC236}">
                  <a16:creationId xmlns:a16="http://schemas.microsoft.com/office/drawing/2014/main" id="{B962E3E8-74BE-4C39-8EC1-F03E4E2051E6}"/>
                </a:ext>
              </a:extLst>
            </p:cNvPr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719;p73">
              <a:extLst>
                <a:ext uri="{FF2B5EF4-FFF2-40B4-BE49-F238E27FC236}">
                  <a16:creationId xmlns:a16="http://schemas.microsoft.com/office/drawing/2014/main" id="{0F5BD506-0125-4DF8-9C34-EC4C671C3089}"/>
                </a:ext>
              </a:extLst>
            </p:cNvPr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720;p73">
              <a:extLst>
                <a:ext uri="{FF2B5EF4-FFF2-40B4-BE49-F238E27FC236}">
                  <a16:creationId xmlns:a16="http://schemas.microsoft.com/office/drawing/2014/main" id="{7CECACE5-470A-462C-92E9-ADC8565FF65B}"/>
                </a:ext>
              </a:extLst>
            </p:cNvPr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721;p73">
              <a:extLst>
                <a:ext uri="{FF2B5EF4-FFF2-40B4-BE49-F238E27FC236}">
                  <a16:creationId xmlns:a16="http://schemas.microsoft.com/office/drawing/2014/main" id="{5D1503DB-8B82-4881-8B2D-ADB932478A14}"/>
                </a:ext>
              </a:extLst>
            </p:cNvPr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722;p73">
              <a:extLst>
                <a:ext uri="{FF2B5EF4-FFF2-40B4-BE49-F238E27FC236}">
                  <a16:creationId xmlns:a16="http://schemas.microsoft.com/office/drawing/2014/main" id="{D0192742-9538-4C63-9BA7-4A8C81CC1418}"/>
                </a:ext>
              </a:extLst>
            </p:cNvPr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723;p73">
              <a:extLst>
                <a:ext uri="{FF2B5EF4-FFF2-40B4-BE49-F238E27FC236}">
                  <a16:creationId xmlns:a16="http://schemas.microsoft.com/office/drawing/2014/main" id="{91C22010-2B79-46C6-B518-EF65D69C9A2E}"/>
                </a:ext>
              </a:extLst>
            </p:cNvPr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724;p73">
              <a:extLst>
                <a:ext uri="{FF2B5EF4-FFF2-40B4-BE49-F238E27FC236}">
                  <a16:creationId xmlns:a16="http://schemas.microsoft.com/office/drawing/2014/main" id="{13D6F67E-F5E4-4EF4-8D48-25B2E27E6094}"/>
                </a:ext>
              </a:extLst>
            </p:cNvPr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725;p73">
              <a:extLst>
                <a:ext uri="{FF2B5EF4-FFF2-40B4-BE49-F238E27FC236}">
                  <a16:creationId xmlns:a16="http://schemas.microsoft.com/office/drawing/2014/main" id="{8A1DD7AF-129D-4E33-AC27-B242D0E4990E}"/>
                </a:ext>
              </a:extLst>
            </p:cNvPr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726;p73">
              <a:extLst>
                <a:ext uri="{FF2B5EF4-FFF2-40B4-BE49-F238E27FC236}">
                  <a16:creationId xmlns:a16="http://schemas.microsoft.com/office/drawing/2014/main" id="{F495A16A-5E3F-403C-9EE2-A66617203C77}"/>
                </a:ext>
              </a:extLst>
            </p:cNvPr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727;p73">
              <a:extLst>
                <a:ext uri="{FF2B5EF4-FFF2-40B4-BE49-F238E27FC236}">
                  <a16:creationId xmlns:a16="http://schemas.microsoft.com/office/drawing/2014/main" id="{BF8A5E1F-F038-4496-9792-DD895BD2AC64}"/>
                </a:ext>
              </a:extLst>
            </p:cNvPr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728;p73">
              <a:extLst>
                <a:ext uri="{FF2B5EF4-FFF2-40B4-BE49-F238E27FC236}">
                  <a16:creationId xmlns:a16="http://schemas.microsoft.com/office/drawing/2014/main" id="{DB9DE9DC-F5EC-4391-8A02-6A5B0006D24F}"/>
                </a:ext>
              </a:extLst>
            </p:cNvPr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729;p73">
              <a:extLst>
                <a:ext uri="{FF2B5EF4-FFF2-40B4-BE49-F238E27FC236}">
                  <a16:creationId xmlns:a16="http://schemas.microsoft.com/office/drawing/2014/main" id="{94BB4211-7063-4A93-8A89-3DF0FBCCB781}"/>
                </a:ext>
              </a:extLst>
            </p:cNvPr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730;p73">
              <a:extLst>
                <a:ext uri="{FF2B5EF4-FFF2-40B4-BE49-F238E27FC236}">
                  <a16:creationId xmlns:a16="http://schemas.microsoft.com/office/drawing/2014/main" id="{6346E460-D129-437F-B38F-5C5AF8717310}"/>
                </a:ext>
              </a:extLst>
            </p:cNvPr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731;p73">
              <a:extLst>
                <a:ext uri="{FF2B5EF4-FFF2-40B4-BE49-F238E27FC236}">
                  <a16:creationId xmlns:a16="http://schemas.microsoft.com/office/drawing/2014/main" id="{B447BFFF-7D76-4C84-B858-163C8FAA232D}"/>
                </a:ext>
              </a:extLst>
            </p:cNvPr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732;p73">
              <a:extLst>
                <a:ext uri="{FF2B5EF4-FFF2-40B4-BE49-F238E27FC236}">
                  <a16:creationId xmlns:a16="http://schemas.microsoft.com/office/drawing/2014/main" id="{85D49106-1407-43E3-A3A0-CAEFC5828D5E}"/>
                </a:ext>
              </a:extLst>
            </p:cNvPr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733;p73">
              <a:extLst>
                <a:ext uri="{FF2B5EF4-FFF2-40B4-BE49-F238E27FC236}">
                  <a16:creationId xmlns:a16="http://schemas.microsoft.com/office/drawing/2014/main" id="{634374B6-9D77-416B-BE81-E4639F23EA30}"/>
                </a:ext>
              </a:extLst>
            </p:cNvPr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734;p73">
              <a:extLst>
                <a:ext uri="{FF2B5EF4-FFF2-40B4-BE49-F238E27FC236}">
                  <a16:creationId xmlns:a16="http://schemas.microsoft.com/office/drawing/2014/main" id="{CBCA44A8-C40D-47B7-B664-ACDBE35E64A9}"/>
                </a:ext>
              </a:extLst>
            </p:cNvPr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735;p73">
              <a:extLst>
                <a:ext uri="{FF2B5EF4-FFF2-40B4-BE49-F238E27FC236}">
                  <a16:creationId xmlns:a16="http://schemas.microsoft.com/office/drawing/2014/main" id="{2F124F54-36AD-47D8-9BDA-8F0A17635611}"/>
                </a:ext>
              </a:extLst>
            </p:cNvPr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736;p73">
              <a:extLst>
                <a:ext uri="{FF2B5EF4-FFF2-40B4-BE49-F238E27FC236}">
                  <a16:creationId xmlns:a16="http://schemas.microsoft.com/office/drawing/2014/main" id="{4F7AB44D-B84E-4395-B005-B7643CC45BFF}"/>
                </a:ext>
              </a:extLst>
            </p:cNvPr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737;p73">
              <a:extLst>
                <a:ext uri="{FF2B5EF4-FFF2-40B4-BE49-F238E27FC236}">
                  <a16:creationId xmlns:a16="http://schemas.microsoft.com/office/drawing/2014/main" id="{673DEC5B-34EE-43B8-925E-A834703C37B8}"/>
                </a:ext>
              </a:extLst>
            </p:cNvPr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738;p73">
              <a:extLst>
                <a:ext uri="{FF2B5EF4-FFF2-40B4-BE49-F238E27FC236}">
                  <a16:creationId xmlns:a16="http://schemas.microsoft.com/office/drawing/2014/main" id="{2876E011-C91D-4755-AB5F-F1A43E39DF30}"/>
                </a:ext>
              </a:extLst>
            </p:cNvPr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739;p73">
              <a:extLst>
                <a:ext uri="{FF2B5EF4-FFF2-40B4-BE49-F238E27FC236}">
                  <a16:creationId xmlns:a16="http://schemas.microsoft.com/office/drawing/2014/main" id="{A4E1F9E6-01D0-45D5-8C0F-A7E95C256A0D}"/>
                </a:ext>
              </a:extLst>
            </p:cNvPr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740;p73">
              <a:extLst>
                <a:ext uri="{FF2B5EF4-FFF2-40B4-BE49-F238E27FC236}">
                  <a16:creationId xmlns:a16="http://schemas.microsoft.com/office/drawing/2014/main" id="{EC77E061-9596-4175-8180-C8A07C4EC6B5}"/>
                </a:ext>
              </a:extLst>
            </p:cNvPr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741;p73">
              <a:extLst>
                <a:ext uri="{FF2B5EF4-FFF2-40B4-BE49-F238E27FC236}">
                  <a16:creationId xmlns:a16="http://schemas.microsoft.com/office/drawing/2014/main" id="{8AA8ACF9-240E-4682-A551-E5138FE802BB}"/>
                </a:ext>
              </a:extLst>
            </p:cNvPr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742;p73">
              <a:extLst>
                <a:ext uri="{FF2B5EF4-FFF2-40B4-BE49-F238E27FC236}">
                  <a16:creationId xmlns:a16="http://schemas.microsoft.com/office/drawing/2014/main" id="{56D5A0AF-8623-4989-89B8-4818D9484543}"/>
                </a:ext>
              </a:extLst>
            </p:cNvPr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743;p73">
              <a:extLst>
                <a:ext uri="{FF2B5EF4-FFF2-40B4-BE49-F238E27FC236}">
                  <a16:creationId xmlns:a16="http://schemas.microsoft.com/office/drawing/2014/main" id="{C1EA1D8A-6487-4F8D-A2E8-2E34462DC3EC}"/>
                </a:ext>
              </a:extLst>
            </p:cNvPr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744;p73">
              <a:extLst>
                <a:ext uri="{FF2B5EF4-FFF2-40B4-BE49-F238E27FC236}">
                  <a16:creationId xmlns:a16="http://schemas.microsoft.com/office/drawing/2014/main" id="{944457C7-104C-4D82-AA6D-EF24A6E15FA8}"/>
                </a:ext>
              </a:extLst>
            </p:cNvPr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745;p73">
              <a:extLst>
                <a:ext uri="{FF2B5EF4-FFF2-40B4-BE49-F238E27FC236}">
                  <a16:creationId xmlns:a16="http://schemas.microsoft.com/office/drawing/2014/main" id="{3744C549-E478-44A6-84D9-869635C753D3}"/>
                </a:ext>
              </a:extLst>
            </p:cNvPr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746;p73">
              <a:extLst>
                <a:ext uri="{FF2B5EF4-FFF2-40B4-BE49-F238E27FC236}">
                  <a16:creationId xmlns:a16="http://schemas.microsoft.com/office/drawing/2014/main" id="{8823C0C5-DAF3-4405-A2F8-6E826F4F9433}"/>
                </a:ext>
              </a:extLst>
            </p:cNvPr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747;p73">
              <a:extLst>
                <a:ext uri="{FF2B5EF4-FFF2-40B4-BE49-F238E27FC236}">
                  <a16:creationId xmlns:a16="http://schemas.microsoft.com/office/drawing/2014/main" id="{FCCAE91F-8028-41E1-A7C4-58EA890FECEE}"/>
                </a:ext>
              </a:extLst>
            </p:cNvPr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748;p73">
              <a:extLst>
                <a:ext uri="{FF2B5EF4-FFF2-40B4-BE49-F238E27FC236}">
                  <a16:creationId xmlns:a16="http://schemas.microsoft.com/office/drawing/2014/main" id="{EBA8A873-B38E-4905-88FA-35ACBF82B42B}"/>
                </a:ext>
              </a:extLst>
            </p:cNvPr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749;p73">
              <a:extLst>
                <a:ext uri="{FF2B5EF4-FFF2-40B4-BE49-F238E27FC236}">
                  <a16:creationId xmlns:a16="http://schemas.microsoft.com/office/drawing/2014/main" id="{977BC081-9AD4-4D47-9E66-B4259AC63493}"/>
                </a:ext>
              </a:extLst>
            </p:cNvPr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750;p73">
              <a:extLst>
                <a:ext uri="{FF2B5EF4-FFF2-40B4-BE49-F238E27FC236}">
                  <a16:creationId xmlns:a16="http://schemas.microsoft.com/office/drawing/2014/main" id="{531F7D66-C3EE-4788-95B4-56331865349F}"/>
                </a:ext>
              </a:extLst>
            </p:cNvPr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751;p73">
              <a:extLst>
                <a:ext uri="{FF2B5EF4-FFF2-40B4-BE49-F238E27FC236}">
                  <a16:creationId xmlns:a16="http://schemas.microsoft.com/office/drawing/2014/main" id="{5F32A4C5-7F6D-4D57-969C-6B1280FC6602}"/>
                </a:ext>
              </a:extLst>
            </p:cNvPr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752;p73">
              <a:extLst>
                <a:ext uri="{FF2B5EF4-FFF2-40B4-BE49-F238E27FC236}">
                  <a16:creationId xmlns:a16="http://schemas.microsoft.com/office/drawing/2014/main" id="{C6F80459-1BC7-4552-AD19-60DEF16EEC0F}"/>
                </a:ext>
              </a:extLst>
            </p:cNvPr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753;p73">
              <a:extLst>
                <a:ext uri="{FF2B5EF4-FFF2-40B4-BE49-F238E27FC236}">
                  <a16:creationId xmlns:a16="http://schemas.microsoft.com/office/drawing/2014/main" id="{B2AAB1D9-5A4C-441C-AD3E-A8A82E7473CF}"/>
                </a:ext>
              </a:extLst>
            </p:cNvPr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754;p73">
              <a:extLst>
                <a:ext uri="{FF2B5EF4-FFF2-40B4-BE49-F238E27FC236}">
                  <a16:creationId xmlns:a16="http://schemas.microsoft.com/office/drawing/2014/main" id="{87015ECC-96B0-488D-9207-3A200F485AC1}"/>
                </a:ext>
              </a:extLst>
            </p:cNvPr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755;p73">
              <a:extLst>
                <a:ext uri="{FF2B5EF4-FFF2-40B4-BE49-F238E27FC236}">
                  <a16:creationId xmlns:a16="http://schemas.microsoft.com/office/drawing/2014/main" id="{CAE1B416-6191-4028-B26B-69D9968BC33D}"/>
                </a:ext>
              </a:extLst>
            </p:cNvPr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756;p73">
              <a:extLst>
                <a:ext uri="{FF2B5EF4-FFF2-40B4-BE49-F238E27FC236}">
                  <a16:creationId xmlns:a16="http://schemas.microsoft.com/office/drawing/2014/main" id="{83CCFBD6-15E5-4FFE-8E98-68B4328D0CEE}"/>
                </a:ext>
              </a:extLst>
            </p:cNvPr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4757;p73">
              <a:extLst>
                <a:ext uri="{FF2B5EF4-FFF2-40B4-BE49-F238E27FC236}">
                  <a16:creationId xmlns:a16="http://schemas.microsoft.com/office/drawing/2014/main" id="{0B23D831-40F1-4984-8F01-AE1C000AD880}"/>
                </a:ext>
              </a:extLst>
            </p:cNvPr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758;p73">
              <a:extLst>
                <a:ext uri="{FF2B5EF4-FFF2-40B4-BE49-F238E27FC236}">
                  <a16:creationId xmlns:a16="http://schemas.microsoft.com/office/drawing/2014/main" id="{881EE438-966D-4DEE-9EFE-C977E5207843}"/>
                </a:ext>
              </a:extLst>
            </p:cNvPr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759;p73">
              <a:extLst>
                <a:ext uri="{FF2B5EF4-FFF2-40B4-BE49-F238E27FC236}">
                  <a16:creationId xmlns:a16="http://schemas.microsoft.com/office/drawing/2014/main" id="{850879EC-AF88-4A62-A937-04AF62CBA6D9}"/>
                </a:ext>
              </a:extLst>
            </p:cNvPr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760;p73">
              <a:extLst>
                <a:ext uri="{FF2B5EF4-FFF2-40B4-BE49-F238E27FC236}">
                  <a16:creationId xmlns:a16="http://schemas.microsoft.com/office/drawing/2014/main" id="{0EA89B0F-1548-4A6E-927C-BE326BC23EC4}"/>
                </a:ext>
              </a:extLst>
            </p:cNvPr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761;p73">
              <a:extLst>
                <a:ext uri="{FF2B5EF4-FFF2-40B4-BE49-F238E27FC236}">
                  <a16:creationId xmlns:a16="http://schemas.microsoft.com/office/drawing/2014/main" id="{804FE1C7-723E-431B-BBA4-8DF60BAD7C1B}"/>
                </a:ext>
              </a:extLst>
            </p:cNvPr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762;p73">
              <a:extLst>
                <a:ext uri="{FF2B5EF4-FFF2-40B4-BE49-F238E27FC236}">
                  <a16:creationId xmlns:a16="http://schemas.microsoft.com/office/drawing/2014/main" id="{D0FD538F-96F8-4FD9-9F2E-5B476A31B579}"/>
                </a:ext>
              </a:extLst>
            </p:cNvPr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763;p73">
              <a:extLst>
                <a:ext uri="{FF2B5EF4-FFF2-40B4-BE49-F238E27FC236}">
                  <a16:creationId xmlns:a16="http://schemas.microsoft.com/office/drawing/2014/main" id="{EA96FE73-779E-41E9-BAD7-FFCA2CB5300F}"/>
                </a:ext>
              </a:extLst>
            </p:cNvPr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764;p73">
              <a:extLst>
                <a:ext uri="{FF2B5EF4-FFF2-40B4-BE49-F238E27FC236}">
                  <a16:creationId xmlns:a16="http://schemas.microsoft.com/office/drawing/2014/main" id="{70690375-B492-4451-897D-0E243C8DBEA9}"/>
                </a:ext>
              </a:extLst>
            </p:cNvPr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765;p73">
              <a:extLst>
                <a:ext uri="{FF2B5EF4-FFF2-40B4-BE49-F238E27FC236}">
                  <a16:creationId xmlns:a16="http://schemas.microsoft.com/office/drawing/2014/main" id="{6E549F5E-622B-4D1A-920B-A31838733EE6}"/>
                </a:ext>
              </a:extLst>
            </p:cNvPr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766;p73">
              <a:extLst>
                <a:ext uri="{FF2B5EF4-FFF2-40B4-BE49-F238E27FC236}">
                  <a16:creationId xmlns:a16="http://schemas.microsoft.com/office/drawing/2014/main" id="{82B8795C-EB1D-48BF-8EC4-FE29FF4B0FE3}"/>
                </a:ext>
              </a:extLst>
            </p:cNvPr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767;p73">
              <a:extLst>
                <a:ext uri="{FF2B5EF4-FFF2-40B4-BE49-F238E27FC236}">
                  <a16:creationId xmlns:a16="http://schemas.microsoft.com/office/drawing/2014/main" id="{1B841770-99A3-436E-94EA-D69A8F46D3BA}"/>
                </a:ext>
              </a:extLst>
            </p:cNvPr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768;p73">
              <a:extLst>
                <a:ext uri="{FF2B5EF4-FFF2-40B4-BE49-F238E27FC236}">
                  <a16:creationId xmlns:a16="http://schemas.microsoft.com/office/drawing/2014/main" id="{AA7037A3-8897-497A-B31D-9B0FDA792C01}"/>
                </a:ext>
              </a:extLst>
            </p:cNvPr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769;p73">
              <a:extLst>
                <a:ext uri="{FF2B5EF4-FFF2-40B4-BE49-F238E27FC236}">
                  <a16:creationId xmlns:a16="http://schemas.microsoft.com/office/drawing/2014/main" id="{EB67402A-D231-49AD-96FD-335B1AFF8C3F}"/>
                </a:ext>
              </a:extLst>
            </p:cNvPr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770;p73">
              <a:extLst>
                <a:ext uri="{FF2B5EF4-FFF2-40B4-BE49-F238E27FC236}">
                  <a16:creationId xmlns:a16="http://schemas.microsoft.com/office/drawing/2014/main" id="{9CC97A6D-689C-49BB-9726-1A4E9FDA8643}"/>
                </a:ext>
              </a:extLst>
            </p:cNvPr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771;p73">
              <a:extLst>
                <a:ext uri="{FF2B5EF4-FFF2-40B4-BE49-F238E27FC236}">
                  <a16:creationId xmlns:a16="http://schemas.microsoft.com/office/drawing/2014/main" id="{AAFE4163-0D18-4493-AD95-9EC01129FAC5}"/>
                </a:ext>
              </a:extLst>
            </p:cNvPr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772;p73">
              <a:extLst>
                <a:ext uri="{FF2B5EF4-FFF2-40B4-BE49-F238E27FC236}">
                  <a16:creationId xmlns:a16="http://schemas.microsoft.com/office/drawing/2014/main" id="{A8256EE7-0751-46D5-ABDB-A83D9F61DF27}"/>
                </a:ext>
              </a:extLst>
            </p:cNvPr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773;p73">
              <a:extLst>
                <a:ext uri="{FF2B5EF4-FFF2-40B4-BE49-F238E27FC236}">
                  <a16:creationId xmlns:a16="http://schemas.microsoft.com/office/drawing/2014/main" id="{D5942D71-43EC-44B5-BE15-B90CFA9BE27F}"/>
                </a:ext>
              </a:extLst>
            </p:cNvPr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774;p73">
              <a:extLst>
                <a:ext uri="{FF2B5EF4-FFF2-40B4-BE49-F238E27FC236}">
                  <a16:creationId xmlns:a16="http://schemas.microsoft.com/office/drawing/2014/main" id="{1DF2CAD5-E8EE-4BB4-9E3D-DD1CAA04DBA2}"/>
                </a:ext>
              </a:extLst>
            </p:cNvPr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775;p73">
              <a:extLst>
                <a:ext uri="{FF2B5EF4-FFF2-40B4-BE49-F238E27FC236}">
                  <a16:creationId xmlns:a16="http://schemas.microsoft.com/office/drawing/2014/main" id="{1A81EF12-8BAC-4FEF-A02D-28FF88516FFF}"/>
                </a:ext>
              </a:extLst>
            </p:cNvPr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776;p73">
              <a:extLst>
                <a:ext uri="{FF2B5EF4-FFF2-40B4-BE49-F238E27FC236}">
                  <a16:creationId xmlns:a16="http://schemas.microsoft.com/office/drawing/2014/main" id="{6A3E8665-8228-4064-ACC2-AFA5769D2191}"/>
                </a:ext>
              </a:extLst>
            </p:cNvPr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777;p73">
              <a:extLst>
                <a:ext uri="{FF2B5EF4-FFF2-40B4-BE49-F238E27FC236}">
                  <a16:creationId xmlns:a16="http://schemas.microsoft.com/office/drawing/2014/main" id="{A9C6890B-DDF3-47F6-9A74-EB42FF672FF5}"/>
                </a:ext>
              </a:extLst>
            </p:cNvPr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778;p73">
              <a:extLst>
                <a:ext uri="{FF2B5EF4-FFF2-40B4-BE49-F238E27FC236}">
                  <a16:creationId xmlns:a16="http://schemas.microsoft.com/office/drawing/2014/main" id="{6FA7FA24-D7E5-43AC-AE51-A55EAC1D881D}"/>
                </a:ext>
              </a:extLst>
            </p:cNvPr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779;p73">
              <a:extLst>
                <a:ext uri="{FF2B5EF4-FFF2-40B4-BE49-F238E27FC236}">
                  <a16:creationId xmlns:a16="http://schemas.microsoft.com/office/drawing/2014/main" id="{BC570DD2-066F-4D02-962B-8AD31F9A48AC}"/>
                </a:ext>
              </a:extLst>
            </p:cNvPr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780;p73">
              <a:extLst>
                <a:ext uri="{FF2B5EF4-FFF2-40B4-BE49-F238E27FC236}">
                  <a16:creationId xmlns:a16="http://schemas.microsoft.com/office/drawing/2014/main" id="{C4466046-0DDE-4C48-82FE-1B1B66A53C7C}"/>
                </a:ext>
              </a:extLst>
            </p:cNvPr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781;p73">
              <a:extLst>
                <a:ext uri="{FF2B5EF4-FFF2-40B4-BE49-F238E27FC236}">
                  <a16:creationId xmlns:a16="http://schemas.microsoft.com/office/drawing/2014/main" id="{F6A853C2-122E-4702-94D8-5C9117E9B9E3}"/>
                </a:ext>
              </a:extLst>
            </p:cNvPr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782;p73">
              <a:extLst>
                <a:ext uri="{FF2B5EF4-FFF2-40B4-BE49-F238E27FC236}">
                  <a16:creationId xmlns:a16="http://schemas.microsoft.com/office/drawing/2014/main" id="{D0C0B132-D8D8-45CC-8A9B-7A9489A054F2}"/>
                </a:ext>
              </a:extLst>
            </p:cNvPr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783;p73">
              <a:extLst>
                <a:ext uri="{FF2B5EF4-FFF2-40B4-BE49-F238E27FC236}">
                  <a16:creationId xmlns:a16="http://schemas.microsoft.com/office/drawing/2014/main" id="{93050F7C-A30F-46AA-ACB8-40FB186DA49F}"/>
                </a:ext>
              </a:extLst>
            </p:cNvPr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784;p73">
              <a:extLst>
                <a:ext uri="{FF2B5EF4-FFF2-40B4-BE49-F238E27FC236}">
                  <a16:creationId xmlns:a16="http://schemas.microsoft.com/office/drawing/2014/main" id="{5B8D1549-ED05-4B33-A7EB-FF52653D8554}"/>
                </a:ext>
              </a:extLst>
            </p:cNvPr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785;p73">
              <a:extLst>
                <a:ext uri="{FF2B5EF4-FFF2-40B4-BE49-F238E27FC236}">
                  <a16:creationId xmlns:a16="http://schemas.microsoft.com/office/drawing/2014/main" id="{4C582CC7-8632-4FAC-951F-731DCB59E155}"/>
                </a:ext>
              </a:extLst>
            </p:cNvPr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786;p73">
              <a:extLst>
                <a:ext uri="{FF2B5EF4-FFF2-40B4-BE49-F238E27FC236}">
                  <a16:creationId xmlns:a16="http://schemas.microsoft.com/office/drawing/2014/main" id="{7A001F16-8537-4249-801A-FBD2D2447931}"/>
                </a:ext>
              </a:extLst>
            </p:cNvPr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4787;p73">
              <a:extLst>
                <a:ext uri="{FF2B5EF4-FFF2-40B4-BE49-F238E27FC236}">
                  <a16:creationId xmlns:a16="http://schemas.microsoft.com/office/drawing/2014/main" id="{D9EC5A0E-EADF-4AA7-AB35-370D997743F0}"/>
                </a:ext>
              </a:extLst>
            </p:cNvPr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4788;p73">
              <a:extLst>
                <a:ext uri="{FF2B5EF4-FFF2-40B4-BE49-F238E27FC236}">
                  <a16:creationId xmlns:a16="http://schemas.microsoft.com/office/drawing/2014/main" id="{8856D12E-77B6-4EC6-A938-A1E1047487FA}"/>
                </a:ext>
              </a:extLst>
            </p:cNvPr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789;p73">
              <a:extLst>
                <a:ext uri="{FF2B5EF4-FFF2-40B4-BE49-F238E27FC236}">
                  <a16:creationId xmlns:a16="http://schemas.microsoft.com/office/drawing/2014/main" id="{E1C718C5-620D-40D0-8F8D-F3932FC7787B}"/>
                </a:ext>
              </a:extLst>
            </p:cNvPr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790;p73">
              <a:extLst>
                <a:ext uri="{FF2B5EF4-FFF2-40B4-BE49-F238E27FC236}">
                  <a16:creationId xmlns:a16="http://schemas.microsoft.com/office/drawing/2014/main" id="{9D451083-08BE-4C98-A2A3-94C0DB957C1A}"/>
                </a:ext>
              </a:extLst>
            </p:cNvPr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791;p73">
              <a:extLst>
                <a:ext uri="{FF2B5EF4-FFF2-40B4-BE49-F238E27FC236}">
                  <a16:creationId xmlns:a16="http://schemas.microsoft.com/office/drawing/2014/main" id="{517E2C2D-00E2-46DA-BE22-464B586F27E1}"/>
                </a:ext>
              </a:extLst>
            </p:cNvPr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792;p73">
              <a:extLst>
                <a:ext uri="{FF2B5EF4-FFF2-40B4-BE49-F238E27FC236}">
                  <a16:creationId xmlns:a16="http://schemas.microsoft.com/office/drawing/2014/main" id="{819857D6-B9F5-4C7A-9C44-68911B13A538}"/>
                </a:ext>
              </a:extLst>
            </p:cNvPr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793;p73">
              <a:extLst>
                <a:ext uri="{FF2B5EF4-FFF2-40B4-BE49-F238E27FC236}">
                  <a16:creationId xmlns:a16="http://schemas.microsoft.com/office/drawing/2014/main" id="{B69C9D68-15A2-4B96-9D88-A4D2D5B0042B}"/>
                </a:ext>
              </a:extLst>
            </p:cNvPr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794;p73">
              <a:extLst>
                <a:ext uri="{FF2B5EF4-FFF2-40B4-BE49-F238E27FC236}">
                  <a16:creationId xmlns:a16="http://schemas.microsoft.com/office/drawing/2014/main" id="{ADB00AD8-5844-4039-9DF2-F90FE9DD4DA4}"/>
                </a:ext>
              </a:extLst>
            </p:cNvPr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4795;p73">
              <a:extLst>
                <a:ext uri="{FF2B5EF4-FFF2-40B4-BE49-F238E27FC236}">
                  <a16:creationId xmlns:a16="http://schemas.microsoft.com/office/drawing/2014/main" id="{FE573806-DEAF-41CC-87F3-98453968B0D1}"/>
                </a:ext>
              </a:extLst>
            </p:cNvPr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4796;p73">
              <a:extLst>
                <a:ext uri="{FF2B5EF4-FFF2-40B4-BE49-F238E27FC236}">
                  <a16:creationId xmlns:a16="http://schemas.microsoft.com/office/drawing/2014/main" id="{C8EACE4C-F50B-4D39-89A3-7E452415E32F}"/>
                </a:ext>
              </a:extLst>
            </p:cNvPr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797;p73">
              <a:extLst>
                <a:ext uri="{FF2B5EF4-FFF2-40B4-BE49-F238E27FC236}">
                  <a16:creationId xmlns:a16="http://schemas.microsoft.com/office/drawing/2014/main" id="{3074A882-0462-4AA2-98EF-52B3DE6E3188}"/>
                </a:ext>
              </a:extLst>
            </p:cNvPr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798;p73">
              <a:extLst>
                <a:ext uri="{FF2B5EF4-FFF2-40B4-BE49-F238E27FC236}">
                  <a16:creationId xmlns:a16="http://schemas.microsoft.com/office/drawing/2014/main" id="{093953CE-2D5A-48A8-8AEB-F60EAAE3A94B}"/>
                </a:ext>
              </a:extLst>
            </p:cNvPr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799;p73">
              <a:extLst>
                <a:ext uri="{FF2B5EF4-FFF2-40B4-BE49-F238E27FC236}">
                  <a16:creationId xmlns:a16="http://schemas.microsoft.com/office/drawing/2014/main" id="{5063F185-E70D-4AAF-A533-C92B09C3ADC8}"/>
                </a:ext>
              </a:extLst>
            </p:cNvPr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800;p73">
              <a:extLst>
                <a:ext uri="{FF2B5EF4-FFF2-40B4-BE49-F238E27FC236}">
                  <a16:creationId xmlns:a16="http://schemas.microsoft.com/office/drawing/2014/main" id="{FCA6A001-6C0E-4CB7-8D28-C9267D9843EE}"/>
                </a:ext>
              </a:extLst>
            </p:cNvPr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801;p73">
              <a:extLst>
                <a:ext uri="{FF2B5EF4-FFF2-40B4-BE49-F238E27FC236}">
                  <a16:creationId xmlns:a16="http://schemas.microsoft.com/office/drawing/2014/main" id="{848DF5E3-1D44-4B48-B02C-0DB9D921EFFF}"/>
                </a:ext>
              </a:extLst>
            </p:cNvPr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802;p73">
              <a:extLst>
                <a:ext uri="{FF2B5EF4-FFF2-40B4-BE49-F238E27FC236}">
                  <a16:creationId xmlns:a16="http://schemas.microsoft.com/office/drawing/2014/main" id="{B5666E43-00EB-493A-BF7D-A1CF553A0DCD}"/>
                </a:ext>
              </a:extLst>
            </p:cNvPr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803;p73">
              <a:extLst>
                <a:ext uri="{FF2B5EF4-FFF2-40B4-BE49-F238E27FC236}">
                  <a16:creationId xmlns:a16="http://schemas.microsoft.com/office/drawing/2014/main" id="{B0B92568-4A85-4568-9462-DE950F467DD6}"/>
                </a:ext>
              </a:extLst>
            </p:cNvPr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804;p73">
              <a:extLst>
                <a:ext uri="{FF2B5EF4-FFF2-40B4-BE49-F238E27FC236}">
                  <a16:creationId xmlns:a16="http://schemas.microsoft.com/office/drawing/2014/main" id="{43B62569-F2B0-4B95-A60B-FFFF0AAC85F2}"/>
                </a:ext>
              </a:extLst>
            </p:cNvPr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805;p73">
              <a:extLst>
                <a:ext uri="{FF2B5EF4-FFF2-40B4-BE49-F238E27FC236}">
                  <a16:creationId xmlns:a16="http://schemas.microsoft.com/office/drawing/2014/main" id="{598DBD4A-9FD1-4A2F-9DC5-CDF3B2E12BC8}"/>
                </a:ext>
              </a:extLst>
            </p:cNvPr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806;p73">
              <a:extLst>
                <a:ext uri="{FF2B5EF4-FFF2-40B4-BE49-F238E27FC236}">
                  <a16:creationId xmlns:a16="http://schemas.microsoft.com/office/drawing/2014/main" id="{6D45D537-5F82-40C5-B696-12305D83678C}"/>
                </a:ext>
              </a:extLst>
            </p:cNvPr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4807;p73">
              <a:extLst>
                <a:ext uri="{FF2B5EF4-FFF2-40B4-BE49-F238E27FC236}">
                  <a16:creationId xmlns:a16="http://schemas.microsoft.com/office/drawing/2014/main" id="{D347640E-D93A-44D2-A4CD-99317242F00F}"/>
                </a:ext>
              </a:extLst>
            </p:cNvPr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4808;p73">
              <a:extLst>
                <a:ext uri="{FF2B5EF4-FFF2-40B4-BE49-F238E27FC236}">
                  <a16:creationId xmlns:a16="http://schemas.microsoft.com/office/drawing/2014/main" id="{E17DF0C9-CC55-4E2C-B5D0-BC5C8C50EB96}"/>
                </a:ext>
              </a:extLst>
            </p:cNvPr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4809;p73">
              <a:extLst>
                <a:ext uri="{FF2B5EF4-FFF2-40B4-BE49-F238E27FC236}">
                  <a16:creationId xmlns:a16="http://schemas.microsoft.com/office/drawing/2014/main" id="{6DB11167-FC4B-4B60-A27B-81D9A16E4A30}"/>
                </a:ext>
              </a:extLst>
            </p:cNvPr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4810;p73">
              <a:extLst>
                <a:ext uri="{FF2B5EF4-FFF2-40B4-BE49-F238E27FC236}">
                  <a16:creationId xmlns:a16="http://schemas.microsoft.com/office/drawing/2014/main" id="{B8BCBC6B-B2FD-4881-8255-7D4494758E03}"/>
                </a:ext>
              </a:extLst>
            </p:cNvPr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4811;p73">
              <a:extLst>
                <a:ext uri="{FF2B5EF4-FFF2-40B4-BE49-F238E27FC236}">
                  <a16:creationId xmlns:a16="http://schemas.microsoft.com/office/drawing/2014/main" id="{3654B47C-2FDF-4B29-B862-BF47831EFE19}"/>
                </a:ext>
              </a:extLst>
            </p:cNvPr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4812;p73">
              <a:extLst>
                <a:ext uri="{FF2B5EF4-FFF2-40B4-BE49-F238E27FC236}">
                  <a16:creationId xmlns:a16="http://schemas.microsoft.com/office/drawing/2014/main" id="{42A335CF-CF51-4504-BFD2-ADEEB21BB50F}"/>
                </a:ext>
              </a:extLst>
            </p:cNvPr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4813;p73">
              <a:extLst>
                <a:ext uri="{FF2B5EF4-FFF2-40B4-BE49-F238E27FC236}">
                  <a16:creationId xmlns:a16="http://schemas.microsoft.com/office/drawing/2014/main" id="{45C034CA-86CE-41B8-A633-4AFBAEDE8CA3}"/>
                </a:ext>
              </a:extLst>
            </p:cNvPr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4814;p73">
              <a:extLst>
                <a:ext uri="{FF2B5EF4-FFF2-40B4-BE49-F238E27FC236}">
                  <a16:creationId xmlns:a16="http://schemas.microsoft.com/office/drawing/2014/main" id="{EABC004C-BC8F-4981-905C-B954C682F62A}"/>
                </a:ext>
              </a:extLst>
            </p:cNvPr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4815;p73">
              <a:extLst>
                <a:ext uri="{FF2B5EF4-FFF2-40B4-BE49-F238E27FC236}">
                  <a16:creationId xmlns:a16="http://schemas.microsoft.com/office/drawing/2014/main" id="{07CDC54E-43AC-489C-86D8-A3D5170BCA82}"/>
                </a:ext>
              </a:extLst>
            </p:cNvPr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4816;p73">
              <a:extLst>
                <a:ext uri="{FF2B5EF4-FFF2-40B4-BE49-F238E27FC236}">
                  <a16:creationId xmlns:a16="http://schemas.microsoft.com/office/drawing/2014/main" id="{B211FE30-A223-4054-9D8C-DBBF62B6F375}"/>
                </a:ext>
              </a:extLst>
            </p:cNvPr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4817;p73">
              <a:extLst>
                <a:ext uri="{FF2B5EF4-FFF2-40B4-BE49-F238E27FC236}">
                  <a16:creationId xmlns:a16="http://schemas.microsoft.com/office/drawing/2014/main" id="{E71C617D-F38A-42DE-A40C-47BE79BFEBE5}"/>
                </a:ext>
              </a:extLst>
            </p:cNvPr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4818;p73">
              <a:extLst>
                <a:ext uri="{FF2B5EF4-FFF2-40B4-BE49-F238E27FC236}">
                  <a16:creationId xmlns:a16="http://schemas.microsoft.com/office/drawing/2014/main" id="{944B3BB1-BA02-45AF-9AD8-E6EAD060CC9A}"/>
                </a:ext>
              </a:extLst>
            </p:cNvPr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4819;p73">
              <a:extLst>
                <a:ext uri="{FF2B5EF4-FFF2-40B4-BE49-F238E27FC236}">
                  <a16:creationId xmlns:a16="http://schemas.microsoft.com/office/drawing/2014/main" id="{4190C28E-CE43-4D67-AA2F-125603F54496}"/>
                </a:ext>
              </a:extLst>
            </p:cNvPr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4820;p73">
              <a:extLst>
                <a:ext uri="{FF2B5EF4-FFF2-40B4-BE49-F238E27FC236}">
                  <a16:creationId xmlns:a16="http://schemas.microsoft.com/office/drawing/2014/main" id="{121A070E-28BE-4B30-AA78-870A773FE135}"/>
                </a:ext>
              </a:extLst>
            </p:cNvPr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4821;p73">
              <a:extLst>
                <a:ext uri="{FF2B5EF4-FFF2-40B4-BE49-F238E27FC236}">
                  <a16:creationId xmlns:a16="http://schemas.microsoft.com/office/drawing/2014/main" id="{BD40F549-CC65-4364-BA11-CE138A17B99B}"/>
                </a:ext>
              </a:extLst>
            </p:cNvPr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4822;p73">
              <a:extLst>
                <a:ext uri="{FF2B5EF4-FFF2-40B4-BE49-F238E27FC236}">
                  <a16:creationId xmlns:a16="http://schemas.microsoft.com/office/drawing/2014/main" id="{A3E56486-5BC2-493F-B21C-4ED88F2D21A9}"/>
                </a:ext>
              </a:extLst>
            </p:cNvPr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4823;p73">
              <a:extLst>
                <a:ext uri="{FF2B5EF4-FFF2-40B4-BE49-F238E27FC236}">
                  <a16:creationId xmlns:a16="http://schemas.microsoft.com/office/drawing/2014/main" id="{9126F2DB-32DD-48D9-B06A-7602221E8028}"/>
                </a:ext>
              </a:extLst>
            </p:cNvPr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4824;p73">
              <a:extLst>
                <a:ext uri="{FF2B5EF4-FFF2-40B4-BE49-F238E27FC236}">
                  <a16:creationId xmlns:a16="http://schemas.microsoft.com/office/drawing/2014/main" id="{56CC6CAF-5105-4511-942F-DB9B67FBE7F2}"/>
                </a:ext>
              </a:extLst>
            </p:cNvPr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4825;p73">
              <a:extLst>
                <a:ext uri="{FF2B5EF4-FFF2-40B4-BE49-F238E27FC236}">
                  <a16:creationId xmlns:a16="http://schemas.microsoft.com/office/drawing/2014/main" id="{ECC1635D-D94D-404F-AE8F-CF5E9E97E66A}"/>
                </a:ext>
              </a:extLst>
            </p:cNvPr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4826;p73">
              <a:extLst>
                <a:ext uri="{FF2B5EF4-FFF2-40B4-BE49-F238E27FC236}">
                  <a16:creationId xmlns:a16="http://schemas.microsoft.com/office/drawing/2014/main" id="{26732AB0-A0B1-44D2-8F6B-5EA8AFA728D8}"/>
                </a:ext>
              </a:extLst>
            </p:cNvPr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4827;p73">
              <a:extLst>
                <a:ext uri="{FF2B5EF4-FFF2-40B4-BE49-F238E27FC236}">
                  <a16:creationId xmlns:a16="http://schemas.microsoft.com/office/drawing/2014/main" id="{BDCC7D89-E829-4D2F-94C9-9B9E7F8768B4}"/>
                </a:ext>
              </a:extLst>
            </p:cNvPr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4828;p73">
              <a:extLst>
                <a:ext uri="{FF2B5EF4-FFF2-40B4-BE49-F238E27FC236}">
                  <a16:creationId xmlns:a16="http://schemas.microsoft.com/office/drawing/2014/main" id="{1799B096-3766-4CCD-A72D-565896D6131C}"/>
                </a:ext>
              </a:extLst>
            </p:cNvPr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4829;p73">
              <a:extLst>
                <a:ext uri="{FF2B5EF4-FFF2-40B4-BE49-F238E27FC236}">
                  <a16:creationId xmlns:a16="http://schemas.microsoft.com/office/drawing/2014/main" id="{90518E63-8091-46E0-B623-8A00DC952E91}"/>
                </a:ext>
              </a:extLst>
            </p:cNvPr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4830;p73">
              <a:extLst>
                <a:ext uri="{FF2B5EF4-FFF2-40B4-BE49-F238E27FC236}">
                  <a16:creationId xmlns:a16="http://schemas.microsoft.com/office/drawing/2014/main" id="{05D9394B-A496-4397-ACB5-B0B865D2D226}"/>
                </a:ext>
              </a:extLst>
            </p:cNvPr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4831;p73">
              <a:extLst>
                <a:ext uri="{FF2B5EF4-FFF2-40B4-BE49-F238E27FC236}">
                  <a16:creationId xmlns:a16="http://schemas.microsoft.com/office/drawing/2014/main" id="{3A9B7897-F303-4FD6-9E07-D9F10301752D}"/>
                </a:ext>
              </a:extLst>
            </p:cNvPr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4832;p73">
              <a:extLst>
                <a:ext uri="{FF2B5EF4-FFF2-40B4-BE49-F238E27FC236}">
                  <a16:creationId xmlns:a16="http://schemas.microsoft.com/office/drawing/2014/main" id="{B53630DC-B919-4410-9DBE-E2582CBD8DD3}"/>
                </a:ext>
              </a:extLst>
            </p:cNvPr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4833;p73">
              <a:extLst>
                <a:ext uri="{FF2B5EF4-FFF2-40B4-BE49-F238E27FC236}">
                  <a16:creationId xmlns:a16="http://schemas.microsoft.com/office/drawing/2014/main" id="{FC4C56FF-F5E7-4DCF-BEA5-8137E3FDA11B}"/>
                </a:ext>
              </a:extLst>
            </p:cNvPr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4834;p73">
              <a:extLst>
                <a:ext uri="{FF2B5EF4-FFF2-40B4-BE49-F238E27FC236}">
                  <a16:creationId xmlns:a16="http://schemas.microsoft.com/office/drawing/2014/main" id="{FE9E145A-E70B-44E2-AB38-2A6731FC7539}"/>
                </a:ext>
              </a:extLst>
            </p:cNvPr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4835;p73">
              <a:extLst>
                <a:ext uri="{FF2B5EF4-FFF2-40B4-BE49-F238E27FC236}">
                  <a16:creationId xmlns:a16="http://schemas.microsoft.com/office/drawing/2014/main" id="{C0B51C46-E880-41B5-9A6D-52E402348E92}"/>
                </a:ext>
              </a:extLst>
            </p:cNvPr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4836;p73">
              <a:extLst>
                <a:ext uri="{FF2B5EF4-FFF2-40B4-BE49-F238E27FC236}">
                  <a16:creationId xmlns:a16="http://schemas.microsoft.com/office/drawing/2014/main" id="{7DF3D21B-8689-4861-86EB-C96033F4A119}"/>
                </a:ext>
              </a:extLst>
            </p:cNvPr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4837;p73">
              <a:extLst>
                <a:ext uri="{FF2B5EF4-FFF2-40B4-BE49-F238E27FC236}">
                  <a16:creationId xmlns:a16="http://schemas.microsoft.com/office/drawing/2014/main" id="{90932305-AB2B-404B-BF17-81DB58DBA5B4}"/>
                </a:ext>
              </a:extLst>
            </p:cNvPr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4838;p73">
              <a:extLst>
                <a:ext uri="{FF2B5EF4-FFF2-40B4-BE49-F238E27FC236}">
                  <a16:creationId xmlns:a16="http://schemas.microsoft.com/office/drawing/2014/main" id="{AFC80F9B-2C56-44A0-9A44-C5416E4C1066}"/>
                </a:ext>
              </a:extLst>
            </p:cNvPr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4839;p73">
              <a:extLst>
                <a:ext uri="{FF2B5EF4-FFF2-40B4-BE49-F238E27FC236}">
                  <a16:creationId xmlns:a16="http://schemas.microsoft.com/office/drawing/2014/main" id="{FA8CF88D-EC59-4694-B880-F46257E6E9E6}"/>
                </a:ext>
              </a:extLst>
            </p:cNvPr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4840;p73">
              <a:extLst>
                <a:ext uri="{FF2B5EF4-FFF2-40B4-BE49-F238E27FC236}">
                  <a16:creationId xmlns:a16="http://schemas.microsoft.com/office/drawing/2014/main" id="{4D0FBB18-33F3-470C-B506-EBA674AF31FA}"/>
                </a:ext>
              </a:extLst>
            </p:cNvPr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4841;p73">
              <a:extLst>
                <a:ext uri="{FF2B5EF4-FFF2-40B4-BE49-F238E27FC236}">
                  <a16:creationId xmlns:a16="http://schemas.microsoft.com/office/drawing/2014/main" id="{DE0047B6-51E0-4521-9022-4DCB8673EDBD}"/>
                </a:ext>
              </a:extLst>
            </p:cNvPr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4842;p73">
              <a:extLst>
                <a:ext uri="{FF2B5EF4-FFF2-40B4-BE49-F238E27FC236}">
                  <a16:creationId xmlns:a16="http://schemas.microsoft.com/office/drawing/2014/main" id="{50FD0F07-1E2E-4D1E-8F52-144D426BAB32}"/>
                </a:ext>
              </a:extLst>
            </p:cNvPr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4843;p73">
              <a:extLst>
                <a:ext uri="{FF2B5EF4-FFF2-40B4-BE49-F238E27FC236}">
                  <a16:creationId xmlns:a16="http://schemas.microsoft.com/office/drawing/2014/main" id="{9FCA354E-7CB9-4631-BAC4-EB8E22688D39}"/>
                </a:ext>
              </a:extLst>
            </p:cNvPr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4844;p73">
              <a:extLst>
                <a:ext uri="{FF2B5EF4-FFF2-40B4-BE49-F238E27FC236}">
                  <a16:creationId xmlns:a16="http://schemas.microsoft.com/office/drawing/2014/main" id="{4437E004-97DD-4522-8942-B5C094EF7A60}"/>
                </a:ext>
              </a:extLst>
            </p:cNvPr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4845;p73">
              <a:extLst>
                <a:ext uri="{FF2B5EF4-FFF2-40B4-BE49-F238E27FC236}">
                  <a16:creationId xmlns:a16="http://schemas.microsoft.com/office/drawing/2014/main" id="{42F11E12-F150-410A-873E-4588D6789396}"/>
                </a:ext>
              </a:extLst>
            </p:cNvPr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4846;p73">
              <a:extLst>
                <a:ext uri="{FF2B5EF4-FFF2-40B4-BE49-F238E27FC236}">
                  <a16:creationId xmlns:a16="http://schemas.microsoft.com/office/drawing/2014/main" id="{63EAE67F-FA94-40B5-ABCF-410F2E3D8B4A}"/>
                </a:ext>
              </a:extLst>
            </p:cNvPr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4847;p73">
              <a:extLst>
                <a:ext uri="{FF2B5EF4-FFF2-40B4-BE49-F238E27FC236}">
                  <a16:creationId xmlns:a16="http://schemas.microsoft.com/office/drawing/2014/main" id="{BF05789E-517A-43F5-9224-34184F4D6B2E}"/>
                </a:ext>
              </a:extLst>
            </p:cNvPr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4848;p73">
              <a:extLst>
                <a:ext uri="{FF2B5EF4-FFF2-40B4-BE49-F238E27FC236}">
                  <a16:creationId xmlns:a16="http://schemas.microsoft.com/office/drawing/2014/main" id="{9DA5AAFD-B2A8-424B-A027-55002F010D7D}"/>
                </a:ext>
              </a:extLst>
            </p:cNvPr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4849;p73">
              <a:extLst>
                <a:ext uri="{FF2B5EF4-FFF2-40B4-BE49-F238E27FC236}">
                  <a16:creationId xmlns:a16="http://schemas.microsoft.com/office/drawing/2014/main" id="{C6C885BB-DE5C-477A-A13A-CE17A05375C6}"/>
                </a:ext>
              </a:extLst>
            </p:cNvPr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850;p73">
              <a:extLst>
                <a:ext uri="{FF2B5EF4-FFF2-40B4-BE49-F238E27FC236}">
                  <a16:creationId xmlns:a16="http://schemas.microsoft.com/office/drawing/2014/main" id="{1F9C9B52-926B-4D82-9810-9DB54BB6DC00}"/>
                </a:ext>
              </a:extLst>
            </p:cNvPr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851;p73">
              <a:extLst>
                <a:ext uri="{FF2B5EF4-FFF2-40B4-BE49-F238E27FC236}">
                  <a16:creationId xmlns:a16="http://schemas.microsoft.com/office/drawing/2014/main" id="{EB5DA08B-69A3-49D6-AFEB-16CA125D9BBA}"/>
                </a:ext>
              </a:extLst>
            </p:cNvPr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852;p73">
              <a:extLst>
                <a:ext uri="{FF2B5EF4-FFF2-40B4-BE49-F238E27FC236}">
                  <a16:creationId xmlns:a16="http://schemas.microsoft.com/office/drawing/2014/main" id="{231AFAA4-E666-4479-9750-5771E678BAD4}"/>
                </a:ext>
              </a:extLst>
            </p:cNvPr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853;p73">
              <a:extLst>
                <a:ext uri="{FF2B5EF4-FFF2-40B4-BE49-F238E27FC236}">
                  <a16:creationId xmlns:a16="http://schemas.microsoft.com/office/drawing/2014/main" id="{AE4BEB95-0A07-49B4-A4E5-760BE641CD9B}"/>
                </a:ext>
              </a:extLst>
            </p:cNvPr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854;p73">
              <a:extLst>
                <a:ext uri="{FF2B5EF4-FFF2-40B4-BE49-F238E27FC236}">
                  <a16:creationId xmlns:a16="http://schemas.microsoft.com/office/drawing/2014/main" id="{639F7D95-B231-447B-8F9E-A4C4A8F8B588}"/>
                </a:ext>
              </a:extLst>
            </p:cNvPr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855;p73">
              <a:extLst>
                <a:ext uri="{FF2B5EF4-FFF2-40B4-BE49-F238E27FC236}">
                  <a16:creationId xmlns:a16="http://schemas.microsoft.com/office/drawing/2014/main" id="{094BF14E-A711-452A-A553-98A431560021}"/>
                </a:ext>
              </a:extLst>
            </p:cNvPr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856;p73">
              <a:extLst>
                <a:ext uri="{FF2B5EF4-FFF2-40B4-BE49-F238E27FC236}">
                  <a16:creationId xmlns:a16="http://schemas.microsoft.com/office/drawing/2014/main" id="{A2CCD3CE-0856-4E7C-A47D-F19DCBB20806}"/>
                </a:ext>
              </a:extLst>
            </p:cNvPr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857;p73">
              <a:extLst>
                <a:ext uri="{FF2B5EF4-FFF2-40B4-BE49-F238E27FC236}">
                  <a16:creationId xmlns:a16="http://schemas.microsoft.com/office/drawing/2014/main" id="{DC6C7FBF-7495-4880-B738-54C53CD6704C}"/>
                </a:ext>
              </a:extLst>
            </p:cNvPr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858;p73">
              <a:extLst>
                <a:ext uri="{FF2B5EF4-FFF2-40B4-BE49-F238E27FC236}">
                  <a16:creationId xmlns:a16="http://schemas.microsoft.com/office/drawing/2014/main" id="{F1D28057-E5CB-4E3D-B704-551059108E5B}"/>
                </a:ext>
              </a:extLst>
            </p:cNvPr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859;p73">
              <a:extLst>
                <a:ext uri="{FF2B5EF4-FFF2-40B4-BE49-F238E27FC236}">
                  <a16:creationId xmlns:a16="http://schemas.microsoft.com/office/drawing/2014/main" id="{9AA34D13-D0FF-4C93-8C0E-9EBE57733ADA}"/>
                </a:ext>
              </a:extLst>
            </p:cNvPr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860;p73">
              <a:extLst>
                <a:ext uri="{FF2B5EF4-FFF2-40B4-BE49-F238E27FC236}">
                  <a16:creationId xmlns:a16="http://schemas.microsoft.com/office/drawing/2014/main" id="{0D9246DD-9732-439E-A2D7-5DBB2576A6AC}"/>
                </a:ext>
              </a:extLst>
            </p:cNvPr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861;p73">
              <a:extLst>
                <a:ext uri="{FF2B5EF4-FFF2-40B4-BE49-F238E27FC236}">
                  <a16:creationId xmlns:a16="http://schemas.microsoft.com/office/drawing/2014/main" id="{1799A7C8-0139-4E3C-9497-9545DD237036}"/>
                </a:ext>
              </a:extLst>
            </p:cNvPr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862;p73">
              <a:extLst>
                <a:ext uri="{FF2B5EF4-FFF2-40B4-BE49-F238E27FC236}">
                  <a16:creationId xmlns:a16="http://schemas.microsoft.com/office/drawing/2014/main" id="{12B3CB17-B512-4D88-A943-4B05347ED6CC}"/>
                </a:ext>
              </a:extLst>
            </p:cNvPr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863;p73">
              <a:extLst>
                <a:ext uri="{FF2B5EF4-FFF2-40B4-BE49-F238E27FC236}">
                  <a16:creationId xmlns:a16="http://schemas.microsoft.com/office/drawing/2014/main" id="{5DAB2CA7-577A-4A09-A626-2C95189A0A88}"/>
                </a:ext>
              </a:extLst>
            </p:cNvPr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864;p73">
              <a:extLst>
                <a:ext uri="{FF2B5EF4-FFF2-40B4-BE49-F238E27FC236}">
                  <a16:creationId xmlns:a16="http://schemas.microsoft.com/office/drawing/2014/main" id="{4DF0431E-345A-47E9-85E9-2B8BA4BA88FD}"/>
                </a:ext>
              </a:extLst>
            </p:cNvPr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865;p73">
              <a:extLst>
                <a:ext uri="{FF2B5EF4-FFF2-40B4-BE49-F238E27FC236}">
                  <a16:creationId xmlns:a16="http://schemas.microsoft.com/office/drawing/2014/main" id="{C2A2AA85-097A-4ABF-A8B4-26BBF608D419}"/>
                </a:ext>
              </a:extLst>
            </p:cNvPr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866;p73">
              <a:extLst>
                <a:ext uri="{FF2B5EF4-FFF2-40B4-BE49-F238E27FC236}">
                  <a16:creationId xmlns:a16="http://schemas.microsoft.com/office/drawing/2014/main" id="{5268EF0F-C9E3-42E7-B6A2-1614B2CB5751}"/>
                </a:ext>
              </a:extLst>
            </p:cNvPr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867;p73">
              <a:extLst>
                <a:ext uri="{FF2B5EF4-FFF2-40B4-BE49-F238E27FC236}">
                  <a16:creationId xmlns:a16="http://schemas.microsoft.com/office/drawing/2014/main" id="{F3A62924-398B-49A0-8767-94D52228DC05}"/>
                </a:ext>
              </a:extLst>
            </p:cNvPr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868;p73">
              <a:extLst>
                <a:ext uri="{FF2B5EF4-FFF2-40B4-BE49-F238E27FC236}">
                  <a16:creationId xmlns:a16="http://schemas.microsoft.com/office/drawing/2014/main" id="{F78DB9D4-C471-4776-B5D9-D26A9A9F34EF}"/>
                </a:ext>
              </a:extLst>
            </p:cNvPr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869;p73">
              <a:extLst>
                <a:ext uri="{FF2B5EF4-FFF2-40B4-BE49-F238E27FC236}">
                  <a16:creationId xmlns:a16="http://schemas.microsoft.com/office/drawing/2014/main" id="{8362B750-C888-4A62-B5E1-A04B99DE45C3}"/>
                </a:ext>
              </a:extLst>
            </p:cNvPr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870;p73">
              <a:extLst>
                <a:ext uri="{FF2B5EF4-FFF2-40B4-BE49-F238E27FC236}">
                  <a16:creationId xmlns:a16="http://schemas.microsoft.com/office/drawing/2014/main" id="{CDCF80D7-07AA-45AC-8AD7-BED0EF4DC3E0}"/>
                </a:ext>
              </a:extLst>
            </p:cNvPr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871;p73">
              <a:extLst>
                <a:ext uri="{FF2B5EF4-FFF2-40B4-BE49-F238E27FC236}">
                  <a16:creationId xmlns:a16="http://schemas.microsoft.com/office/drawing/2014/main" id="{8DC80A9D-BC59-414B-84DC-90B94C73FA14}"/>
                </a:ext>
              </a:extLst>
            </p:cNvPr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872;p73">
              <a:extLst>
                <a:ext uri="{FF2B5EF4-FFF2-40B4-BE49-F238E27FC236}">
                  <a16:creationId xmlns:a16="http://schemas.microsoft.com/office/drawing/2014/main" id="{9848B00D-CD79-424D-9112-FED39928CB7E}"/>
                </a:ext>
              </a:extLst>
            </p:cNvPr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873;p73">
              <a:extLst>
                <a:ext uri="{FF2B5EF4-FFF2-40B4-BE49-F238E27FC236}">
                  <a16:creationId xmlns:a16="http://schemas.microsoft.com/office/drawing/2014/main" id="{F4E99408-2B02-4334-884A-E2B1E51D2B4E}"/>
                </a:ext>
              </a:extLst>
            </p:cNvPr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874;p73">
              <a:extLst>
                <a:ext uri="{FF2B5EF4-FFF2-40B4-BE49-F238E27FC236}">
                  <a16:creationId xmlns:a16="http://schemas.microsoft.com/office/drawing/2014/main" id="{ADE4D798-703B-4C63-90CC-CAA33EF73BB2}"/>
                </a:ext>
              </a:extLst>
            </p:cNvPr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875;p73">
              <a:extLst>
                <a:ext uri="{FF2B5EF4-FFF2-40B4-BE49-F238E27FC236}">
                  <a16:creationId xmlns:a16="http://schemas.microsoft.com/office/drawing/2014/main" id="{A5F982CF-C82A-43AA-B2CA-9A736392429F}"/>
                </a:ext>
              </a:extLst>
            </p:cNvPr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876;p73">
              <a:extLst>
                <a:ext uri="{FF2B5EF4-FFF2-40B4-BE49-F238E27FC236}">
                  <a16:creationId xmlns:a16="http://schemas.microsoft.com/office/drawing/2014/main" id="{3B1BFBEF-5221-465D-819B-1894BC78EAAB}"/>
                </a:ext>
              </a:extLst>
            </p:cNvPr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877;p73">
              <a:extLst>
                <a:ext uri="{FF2B5EF4-FFF2-40B4-BE49-F238E27FC236}">
                  <a16:creationId xmlns:a16="http://schemas.microsoft.com/office/drawing/2014/main" id="{79987F88-D9C9-4996-AB2F-F8971C84AD1E}"/>
                </a:ext>
              </a:extLst>
            </p:cNvPr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878;p73">
              <a:extLst>
                <a:ext uri="{FF2B5EF4-FFF2-40B4-BE49-F238E27FC236}">
                  <a16:creationId xmlns:a16="http://schemas.microsoft.com/office/drawing/2014/main" id="{63D8EBC7-2B6D-4051-8123-C3F244C644D0}"/>
                </a:ext>
              </a:extLst>
            </p:cNvPr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879;p73">
              <a:extLst>
                <a:ext uri="{FF2B5EF4-FFF2-40B4-BE49-F238E27FC236}">
                  <a16:creationId xmlns:a16="http://schemas.microsoft.com/office/drawing/2014/main" id="{A7BF65EC-9C11-41D2-A4F6-C5C8197E84AA}"/>
                </a:ext>
              </a:extLst>
            </p:cNvPr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880;p73">
              <a:extLst>
                <a:ext uri="{FF2B5EF4-FFF2-40B4-BE49-F238E27FC236}">
                  <a16:creationId xmlns:a16="http://schemas.microsoft.com/office/drawing/2014/main" id="{B3521462-A7F8-48A0-99B3-8AD7A66A8A1E}"/>
                </a:ext>
              </a:extLst>
            </p:cNvPr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881;p73">
              <a:extLst>
                <a:ext uri="{FF2B5EF4-FFF2-40B4-BE49-F238E27FC236}">
                  <a16:creationId xmlns:a16="http://schemas.microsoft.com/office/drawing/2014/main" id="{23BB2A17-1839-4E13-A211-67D9AA68A2E5}"/>
                </a:ext>
              </a:extLst>
            </p:cNvPr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882;p73">
              <a:extLst>
                <a:ext uri="{FF2B5EF4-FFF2-40B4-BE49-F238E27FC236}">
                  <a16:creationId xmlns:a16="http://schemas.microsoft.com/office/drawing/2014/main" id="{0BCFCBAB-69D0-4576-A40F-B8AB06708D54}"/>
                </a:ext>
              </a:extLst>
            </p:cNvPr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883;p73">
              <a:extLst>
                <a:ext uri="{FF2B5EF4-FFF2-40B4-BE49-F238E27FC236}">
                  <a16:creationId xmlns:a16="http://schemas.microsoft.com/office/drawing/2014/main" id="{630D4939-C24D-44B1-9A7C-654FCBC3CB98}"/>
                </a:ext>
              </a:extLst>
            </p:cNvPr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884;p73">
              <a:extLst>
                <a:ext uri="{FF2B5EF4-FFF2-40B4-BE49-F238E27FC236}">
                  <a16:creationId xmlns:a16="http://schemas.microsoft.com/office/drawing/2014/main" id="{D06F4819-946F-4C67-B316-FF5F557ECA6C}"/>
                </a:ext>
              </a:extLst>
            </p:cNvPr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885;p73">
              <a:extLst>
                <a:ext uri="{FF2B5EF4-FFF2-40B4-BE49-F238E27FC236}">
                  <a16:creationId xmlns:a16="http://schemas.microsoft.com/office/drawing/2014/main" id="{D58B72C0-7452-49C1-8F98-D864E68323E5}"/>
                </a:ext>
              </a:extLst>
            </p:cNvPr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886;p73">
              <a:extLst>
                <a:ext uri="{FF2B5EF4-FFF2-40B4-BE49-F238E27FC236}">
                  <a16:creationId xmlns:a16="http://schemas.microsoft.com/office/drawing/2014/main" id="{F2BAFFF8-ADEA-4E8F-850F-28AE3E0D4291}"/>
                </a:ext>
              </a:extLst>
            </p:cNvPr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887;p73">
              <a:extLst>
                <a:ext uri="{FF2B5EF4-FFF2-40B4-BE49-F238E27FC236}">
                  <a16:creationId xmlns:a16="http://schemas.microsoft.com/office/drawing/2014/main" id="{F0D71485-5744-48CE-A809-F3F3CBF02539}"/>
                </a:ext>
              </a:extLst>
            </p:cNvPr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888;p73">
              <a:extLst>
                <a:ext uri="{FF2B5EF4-FFF2-40B4-BE49-F238E27FC236}">
                  <a16:creationId xmlns:a16="http://schemas.microsoft.com/office/drawing/2014/main" id="{D5F72EA5-6D65-4768-A902-8F39A97BF917}"/>
                </a:ext>
              </a:extLst>
            </p:cNvPr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889;p73">
              <a:extLst>
                <a:ext uri="{FF2B5EF4-FFF2-40B4-BE49-F238E27FC236}">
                  <a16:creationId xmlns:a16="http://schemas.microsoft.com/office/drawing/2014/main" id="{DCABAA46-1E65-440F-8BB6-ED1505D198AD}"/>
                </a:ext>
              </a:extLst>
            </p:cNvPr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890;p73">
              <a:extLst>
                <a:ext uri="{FF2B5EF4-FFF2-40B4-BE49-F238E27FC236}">
                  <a16:creationId xmlns:a16="http://schemas.microsoft.com/office/drawing/2014/main" id="{7A4966DA-29E8-4399-A8D7-10E9D9DFCAF3}"/>
                </a:ext>
              </a:extLst>
            </p:cNvPr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891;p73">
              <a:extLst>
                <a:ext uri="{FF2B5EF4-FFF2-40B4-BE49-F238E27FC236}">
                  <a16:creationId xmlns:a16="http://schemas.microsoft.com/office/drawing/2014/main" id="{B5762753-F87F-4161-A4AA-5817F686A806}"/>
                </a:ext>
              </a:extLst>
            </p:cNvPr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892;p73">
              <a:extLst>
                <a:ext uri="{FF2B5EF4-FFF2-40B4-BE49-F238E27FC236}">
                  <a16:creationId xmlns:a16="http://schemas.microsoft.com/office/drawing/2014/main" id="{50214FC3-220F-44F0-AB92-8DD27AC9E51E}"/>
                </a:ext>
              </a:extLst>
            </p:cNvPr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893;p73">
              <a:extLst>
                <a:ext uri="{FF2B5EF4-FFF2-40B4-BE49-F238E27FC236}">
                  <a16:creationId xmlns:a16="http://schemas.microsoft.com/office/drawing/2014/main" id="{368EAA94-9FEC-44AB-B30A-38F18618A674}"/>
                </a:ext>
              </a:extLst>
            </p:cNvPr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894;p73">
              <a:extLst>
                <a:ext uri="{FF2B5EF4-FFF2-40B4-BE49-F238E27FC236}">
                  <a16:creationId xmlns:a16="http://schemas.microsoft.com/office/drawing/2014/main" id="{017F78D1-E539-4404-8FC8-26D3050748FE}"/>
                </a:ext>
              </a:extLst>
            </p:cNvPr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895;p73">
              <a:extLst>
                <a:ext uri="{FF2B5EF4-FFF2-40B4-BE49-F238E27FC236}">
                  <a16:creationId xmlns:a16="http://schemas.microsoft.com/office/drawing/2014/main" id="{07F77DF9-EDAC-4790-BF89-793709F14F2D}"/>
                </a:ext>
              </a:extLst>
            </p:cNvPr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896;p73">
              <a:extLst>
                <a:ext uri="{FF2B5EF4-FFF2-40B4-BE49-F238E27FC236}">
                  <a16:creationId xmlns:a16="http://schemas.microsoft.com/office/drawing/2014/main" id="{AD25BAB6-B8F3-49A5-B9E5-A7D801B599AD}"/>
                </a:ext>
              </a:extLst>
            </p:cNvPr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897;p73">
              <a:extLst>
                <a:ext uri="{FF2B5EF4-FFF2-40B4-BE49-F238E27FC236}">
                  <a16:creationId xmlns:a16="http://schemas.microsoft.com/office/drawing/2014/main" id="{68E4C51C-FDEE-473F-90C7-987B1A97186B}"/>
                </a:ext>
              </a:extLst>
            </p:cNvPr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898;p73">
              <a:extLst>
                <a:ext uri="{FF2B5EF4-FFF2-40B4-BE49-F238E27FC236}">
                  <a16:creationId xmlns:a16="http://schemas.microsoft.com/office/drawing/2014/main" id="{074AF27A-1B6B-4C32-BE61-601880FBC201}"/>
                </a:ext>
              </a:extLst>
            </p:cNvPr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899;p73">
              <a:extLst>
                <a:ext uri="{FF2B5EF4-FFF2-40B4-BE49-F238E27FC236}">
                  <a16:creationId xmlns:a16="http://schemas.microsoft.com/office/drawing/2014/main" id="{FCAEEFAE-AF0B-4CC5-B285-E7BF11EB253D}"/>
                </a:ext>
              </a:extLst>
            </p:cNvPr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900;p73">
              <a:extLst>
                <a:ext uri="{FF2B5EF4-FFF2-40B4-BE49-F238E27FC236}">
                  <a16:creationId xmlns:a16="http://schemas.microsoft.com/office/drawing/2014/main" id="{AB38E88A-2C67-4A04-8838-287E71EE1B07}"/>
                </a:ext>
              </a:extLst>
            </p:cNvPr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901;p73">
              <a:extLst>
                <a:ext uri="{FF2B5EF4-FFF2-40B4-BE49-F238E27FC236}">
                  <a16:creationId xmlns:a16="http://schemas.microsoft.com/office/drawing/2014/main" id="{648532FF-9467-4C1D-AC7C-54908E8E060E}"/>
                </a:ext>
              </a:extLst>
            </p:cNvPr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902;p73">
              <a:extLst>
                <a:ext uri="{FF2B5EF4-FFF2-40B4-BE49-F238E27FC236}">
                  <a16:creationId xmlns:a16="http://schemas.microsoft.com/office/drawing/2014/main" id="{35AA65E9-13EF-491B-8CB5-698BF338E503}"/>
                </a:ext>
              </a:extLst>
            </p:cNvPr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903;p73">
              <a:extLst>
                <a:ext uri="{FF2B5EF4-FFF2-40B4-BE49-F238E27FC236}">
                  <a16:creationId xmlns:a16="http://schemas.microsoft.com/office/drawing/2014/main" id="{1C532FC1-1DCA-4464-8609-B5595AE8DBAF}"/>
                </a:ext>
              </a:extLst>
            </p:cNvPr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904;p73">
              <a:extLst>
                <a:ext uri="{FF2B5EF4-FFF2-40B4-BE49-F238E27FC236}">
                  <a16:creationId xmlns:a16="http://schemas.microsoft.com/office/drawing/2014/main" id="{E2A41661-E2F8-4501-99CF-B6FAC452504E}"/>
                </a:ext>
              </a:extLst>
            </p:cNvPr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905;p73">
              <a:extLst>
                <a:ext uri="{FF2B5EF4-FFF2-40B4-BE49-F238E27FC236}">
                  <a16:creationId xmlns:a16="http://schemas.microsoft.com/office/drawing/2014/main" id="{3B615D9E-BC18-4A43-AA39-EB1FCA5C6741}"/>
                </a:ext>
              </a:extLst>
            </p:cNvPr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906;p73">
              <a:extLst>
                <a:ext uri="{FF2B5EF4-FFF2-40B4-BE49-F238E27FC236}">
                  <a16:creationId xmlns:a16="http://schemas.microsoft.com/office/drawing/2014/main" id="{D9E66C1B-9D73-424E-BEFF-92967B30EAAE}"/>
                </a:ext>
              </a:extLst>
            </p:cNvPr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907;p73">
              <a:extLst>
                <a:ext uri="{FF2B5EF4-FFF2-40B4-BE49-F238E27FC236}">
                  <a16:creationId xmlns:a16="http://schemas.microsoft.com/office/drawing/2014/main" id="{891113D0-662F-42B6-954A-350D1072F7E0}"/>
                </a:ext>
              </a:extLst>
            </p:cNvPr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908;p73">
              <a:extLst>
                <a:ext uri="{FF2B5EF4-FFF2-40B4-BE49-F238E27FC236}">
                  <a16:creationId xmlns:a16="http://schemas.microsoft.com/office/drawing/2014/main" id="{0F9E45C8-29F7-4F25-8C46-B5157DEB6ECE}"/>
                </a:ext>
              </a:extLst>
            </p:cNvPr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909;p73">
              <a:extLst>
                <a:ext uri="{FF2B5EF4-FFF2-40B4-BE49-F238E27FC236}">
                  <a16:creationId xmlns:a16="http://schemas.microsoft.com/office/drawing/2014/main" id="{A617E52A-4763-4519-8362-C48C8247C15B}"/>
                </a:ext>
              </a:extLst>
            </p:cNvPr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910;p73">
              <a:extLst>
                <a:ext uri="{FF2B5EF4-FFF2-40B4-BE49-F238E27FC236}">
                  <a16:creationId xmlns:a16="http://schemas.microsoft.com/office/drawing/2014/main" id="{C643EF89-6655-4D4D-ABBE-7B3656153AD8}"/>
                </a:ext>
              </a:extLst>
            </p:cNvPr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911;p73">
              <a:extLst>
                <a:ext uri="{FF2B5EF4-FFF2-40B4-BE49-F238E27FC236}">
                  <a16:creationId xmlns:a16="http://schemas.microsoft.com/office/drawing/2014/main" id="{DA9070B5-5AD2-4AC7-97E0-BBD2D6004998}"/>
                </a:ext>
              </a:extLst>
            </p:cNvPr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912;p73">
              <a:extLst>
                <a:ext uri="{FF2B5EF4-FFF2-40B4-BE49-F238E27FC236}">
                  <a16:creationId xmlns:a16="http://schemas.microsoft.com/office/drawing/2014/main" id="{4A4FF2E7-4C0D-46A0-9D99-B981419C1C78}"/>
                </a:ext>
              </a:extLst>
            </p:cNvPr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913;p73">
              <a:extLst>
                <a:ext uri="{FF2B5EF4-FFF2-40B4-BE49-F238E27FC236}">
                  <a16:creationId xmlns:a16="http://schemas.microsoft.com/office/drawing/2014/main" id="{DD50EF02-0905-44E4-9A25-3B95E75161C9}"/>
                </a:ext>
              </a:extLst>
            </p:cNvPr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914;p73">
              <a:extLst>
                <a:ext uri="{FF2B5EF4-FFF2-40B4-BE49-F238E27FC236}">
                  <a16:creationId xmlns:a16="http://schemas.microsoft.com/office/drawing/2014/main" id="{D50DE1B6-2D10-4A4E-A4C6-8FA2D2FFDCF1}"/>
                </a:ext>
              </a:extLst>
            </p:cNvPr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915;p73">
              <a:extLst>
                <a:ext uri="{FF2B5EF4-FFF2-40B4-BE49-F238E27FC236}">
                  <a16:creationId xmlns:a16="http://schemas.microsoft.com/office/drawing/2014/main" id="{CA5803AF-5990-4E3E-BC16-BE8302D0374A}"/>
                </a:ext>
              </a:extLst>
            </p:cNvPr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916;p73">
              <a:extLst>
                <a:ext uri="{FF2B5EF4-FFF2-40B4-BE49-F238E27FC236}">
                  <a16:creationId xmlns:a16="http://schemas.microsoft.com/office/drawing/2014/main" id="{1854619A-6106-4E62-8105-A34C917EBDB3}"/>
                </a:ext>
              </a:extLst>
            </p:cNvPr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917;p73">
              <a:extLst>
                <a:ext uri="{FF2B5EF4-FFF2-40B4-BE49-F238E27FC236}">
                  <a16:creationId xmlns:a16="http://schemas.microsoft.com/office/drawing/2014/main" id="{3376529E-2229-4A27-9478-69458A183CF6}"/>
                </a:ext>
              </a:extLst>
            </p:cNvPr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918;p73">
              <a:extLst>
                <a:ext uri="{FF2B5EF4-FFF2-40B4-BE49-F238E27FC236}">
                  <a16:creationId xmlns:a16="http://schemas.microsoft.com/office/drawing/2014/main" id="{78EC740F-7246-4384-871D-412CA2F50571}"/>
                </a:ext>
              </a:extLst>
            </p:cNvPr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919;p73">
              <a:extLst>
                <a:ext uri="{FF2B5EF4-FFF2-40B4-BE49-F238E27FC236}">
                  <a16:creationId xmlns:a16="http://schemas.microsoft.com/office/drawing/2014/main" id="{E2F11098-8B7C-4D8F-B3C2-11EF603B836B}"/>
                </a:ext>
              </a:extLst>
            </p:cNvPr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920;p73">
              <a:extLst>
                <a:ext uri="{FF2B5EF4-FFF2-40B4-BE49-F238E27FC236}">
                  <a16:creationId xmlns:a16="http://schemas.microsoft.com/office/drawing/2014/main" id="{BD5450C2-5B7C-493C-925D-B52C398F8EDD}"/>
                </a:ext>
              </a:extLst>
            </p:cNvPr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921;p73">
              <a:extLst>
                <a:ext uri="{FF2B5EF4-FFF2-40B4-BE49-F238E27FC236}">
                  <a16:creationId xmlns:a16="http://schemas.microsoft.com/office/drawing/2014/main" id="{1581F718-1EDC-41D2-97AE-924C125BC13F}"/>
                </a:ext>
              </a:extLst>
            </p:cNvPr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922;p73">
              <a:extLst>
                <a:ext uri="{FF2B5EF4-FFF2-40B4-BE49-F238E27FC236}">
                  <a16:creationId xmlns:a16="http://schemas.microsoft.com/office/drawing/2014/main" id="{8D1F74B2-F2E8-4410-A3D9-6282AB98EB47}"/>
                </a:ext>
              </a:extLst>
            </p:cNvPr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923;p73">
              <a:extLst>
                <a:ext uri="{FF2B5EF4-FFF2-40B4-BE49-F238E27FC236}">
                  <a16:creationId xmlns:a16="http://schemas.microsoft.com/office/drawing/2014/main" id="{B166864D-7FD0-4BC5-838C-97488D9AB51E}"/>
                </a:ext>
              </a:extLst>
            </p:cNvPr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924;p73">
              <a:extLst>
                <a:ext uri="{FF2B5EF4-FFF2-40B4-BE49-F238E27FC236}">
                  <a16:creationId xmlns:a16="http://schemas.microsoft.com/office/drawing/2014/main" id="{70099357-5600-40FE-95C0-23AD418EF8F9}"/>
                </a:ext>
              </a:extLst>
            </p:cNvPr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925;p73">
              <a:extLst>
                <a:ext uri="{FF2B5EF4-FFF2-40B4-BE49-F238E27FC236}">
                  <a16:creationId xmlns:a16="http://schemas.microsoft.com/office/drawing/2014/main" id="{1A58D590-3D9B-4BD8-8ED3-875A83754FF8}"/>
                </a:ext>
              </a:extLst>
            </p:cNvPr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926;p73">
              <a:extLst>
                <a:ext uri="{FF2B5EF4-FFF2-40B4-BE49-F238E27FC236}">
                  <a16:creationId xmlns:a16="http://schemas.microsoft.com/office/drawing/2014/main" id="{0A7FBD98-8D55-451D-907D-E0164F3BD479}"/>
                </a:ext>
              </a:extLst>
            </p:cNvPr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927;p73">
              <a:extLst>
                <a:ext uri="{FF2B5EF4-FFF2-40B4-BE49-F238E27FC236}">
                  <a16:creationId xmlns:a16="http://schemas.microsoft.com/office/drawing/2014/main" id="{F4E0303A-5776-4CB3-9004-D85DA39E798E}"/>
                </a:ext>
              </a:extLst>
            </p:cNvPr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928;p73">
              <a:extLst>
                <a:ext uri="{FF2B5EF4-FFF2-40B4-BE49-F238E27FC236}">
                  <a16:creationId xmlns:a16="http://schemas.microsoft.com/office/drawing/2014/main" id="{ED20616F-1318-41CA-B10C-F1271E933A25}"/>
                </a:ext>
              </a:extLst>
            </p:cNvPr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929;p73">
              <a:extLst>
                <a:ext uri="{FF2B5EF4-FFF2-40B4-BE49-F238E27FC236}">
                  <a16:creationId xmlns:a16="http://schemas.microsoft.com/office/drawing/2014/main" id="{EBF3E755-2A58-4A7F-8537-8909C410E711}"/>
                </a:ext>
              </a:extLst>
            </p:cNvPr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930;p73">
              <a:extLst>
                <a:ext uri="{FF2B5EF4-FFF2-40B4-BE49-F238E27FC236}">
                  <a16:creationId xmlns:a16="http://schemas.microsoft.com/office/drawing/2014/main" id="{74FB97D2-C601-434D-82B3-09DAAE92529C}"/>
                </a:ext>
              </a:extLst>
            </p:cNvPr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931;p73">
              <a:extLst>
                <a:ext uri="{FF2B5EF4-FFF2-40B4-BE49-F238E27FC236}">
                  <a16:creationId xmlns:a16="http://schemas.microsoft.com/office/drawing/2014/main" id="{CC2B24FC-CE7A-46C2-B753-C02F3B7816B8}"/>
                </a:ext>
              </a:extLst>
            </p:cNvPr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932;p73">
              <a:extLst>
                <a:ext uri="{FF2B5EF4-FFF2-40B4-BE49-F238E27FC236}">
                  <a16:creationId xmlns:a16="http://schemas.microsoft.com/office/drawing/2014/main" id="{7561879F-B294-4BE3-BFB6-5D1AA8DC0613}"/>
                </a:ext>
              </a:extLst>
            </p:cNvPr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933;p73">
              <a:extLst>
                <a:ext uri="{FF2B5EF4-FFF2-40B4-BE49-F238E27FC236}">
                  <a16:creationId xmlns:a16="http://schemas.microsoft.com/office/drawing/2014/main" id="{E23AEBF8-74A1-4039-B537-2839B27D1E5D}"/>
                </a:ext>
              </a:extLst>
            </p:cNvPr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934;p73">
              <a:extLst>
                <a:ext uri="{FF2B5EF4-FFF2-40B4-BE49-F238E27FC236}">
                  <a16:creationId xmlns:a16="http://schemas.microsoft.com/office/drawing/2014/main" id="{F525005D-2776-48F7-88BD-9557737B7B75}"/>
                </a:ext>
              </a:extLst>
            </p:cNvPr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935;p73">
              <a:extLst>
                <a:ext uri="{FF2B5EF4-FFF2-40B4-BE49-F238E27FC236}">
                  <a16:creationId xmlns:a16="http://schemas.microsoft.com/office/drawing/2014/main" id="{86B0F390-F584-460C-AFF2-AAE2448BC47F}"/>
                </a:ext>
              </a:extLst>
            </p:cNvPr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936;p73">
              <a:extLst>
                <a:ext uri="{FF2B5EF4-FFF2-40B4-BE49-F238E27FC236}">
                  <a16:creationId xmlns:a16="http://schemas.microsoft.com/office/drawing/2014/main" id="{42B7F3FB-01EC-4235-A3E6-2CD4B2E70C70}"/>
                </a:ext>
              </a:extLst>
            </p:cNvPr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937;p73">
              <a:extLst>
                <a:ext uri="{FF2B5EF4-FFF2-40B4-BE49-F238E27FC236}">
                  <a16:creationId xmlns:a16="http://schemas.microsoft.com/office/drawing/2014/main" id="{775D110F-CF3E-4522-8409-CDBF5644E6F8}"/>
                </a:ext>
              </a:extLst>
            </p:cNvPr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938;p73">
              <a:extLst>
                <a:ext uri="{FF2B5EF4-FFF2-40B4-BE49-F238E27FC236}">
                  <a16:creationId xmlns:a16="http://schemas.microsoft.com/office/drawing/2014/main" id="{70B3905A-0815-4326-BC97-7F67088D11BF}"/>
                </a:ext>
              </a:extLst>
            </p:cNvPr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939;p73">
              <a:extLst>
                <a:ext uri="{FF2B5EF4-FFF2-40B4-BE49-F238E27FC236}">
                  <a16:creationId xmlns:a16="http://schemas.microsoft.com/office/drawing/2014/main" id="{143784AC-836D-43AC-9B9B-5AFEA48DE8C6}"/>
                </a:ext>
              </a:extLst>
            </p:cNvPr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940;p73">
              <a:extLst>
                <a:ext uri="{FF2B5EF4-FFF2-40B4-BE49-F238E27FC236}">
                  <a16:creationId xmlns:a16="http://schemas.microsoft.com/office/drawing/2014/main" id="{28A7022F-6AA1-42B1-BF3E-7473CDDD761E}"/>
                </a:ext>
              </a:extLst>
            </p:cNvPr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4941;p73">
              <a:extLst>
                <a:ext uri="{FF2B5EF4-FFF2-40B4-BE49-F238E27FC236}">
                  <a16:creationId xmlns:a16="http://schemas.microsoft.com/office/drawing/2014/main" id="{616895DB-B83E-4309-BCBC-B5161843C40B}"/>
                </a:ext>
              </a:extLst>
            </p:cNvPr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4942;p73">
              <a:extLst>
                <a:ext uri="{FF2B5EF4-FFF2-40B4-BE49-F238E27FC236}">
                  <a16:creationId xmlns:a16="http://schemas.microsoft.com/office/drawing/2014/main" id="{7D62A37E-B697-459A-B326-846DEC07EA46}"/>
                </a:ext>
              </a:extLst>
            </p:cNvPr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4943;p73">
              <a:extLst>
                <a:ext uri="{FF2B5EF4-FFF2-40B4-BE49-F238E27FC236}">
                  <a16:creationId xmlns:a16="http://schemas.microsoft.com/office/drawing/2014/main" id="{FBD2C8B6-0EEA-4A26-A0DE-DBDF74DDE62D}"/>
                </a:ext>
              </a:extLst>
            </p:cNvPr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4944;p73">
              <a:extLst>
                <a:ext uri="{FF2B5EF4-FFF2-40B4-BE49-F238E27FC236}">
                  <a16:creationId xmlns:a16="http://schemas.microsoft.com/office/drawing/2014/main" id="{0EF549EA-40A0-44E8-A8C3-5065362D82A6}"/>
                </a:ext>
              </a:extLst>
            </p:cNvPr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4945;p73">
              <a:extLst>
                <a:ext uri="{FF2B5EF4-FFF2-40B4-BE49-F238E27FC236}">
                  <a16:creationId xmlns:a16="http://schemas.microsoft.com/office/drawing/2014/main" id="{AC2E41A3-852F-4E80-95E8-C32DE9B024D1}"/>
                </a:ext>
              </a:extLst>
            </p:cNvPr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4946;p73">
              <a:extLst>
                <a:ext uri="{FF2B5EF4-FFF2-40B4-BE49-F238E27FC236}">
                  <a16:creationId xmlns:a16="http://schemas.microsoft.com/office/drawing/2014/main" id="{367C259E-E21A-4659-8890-41C4C2BB4538}"/>
                </a:ext>
              </a:extLst>
            </p:cNvPr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4947;p73">
              <a:extLst>
                <a:ext uri="{FF2B5EF4-FFF2-40B4-BE49-F238E27FC236}">
                  <a16:creationId xmlns:a16="http://schemas.microsoft.com/office/drawing/2014/main" id="{B88072BF-E19A-4E36-9467-9704594A4D10}"/>
                </a:ext>
              </a:extLst>
            </p:cNvPr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4948;p73">
              <a:extLst>
                <a:ext uri="{FF2B5EF4-FFF2-40B4-BE49-F238E27FC236}">
                  <a16:creationId xmlns:a16="http://schemas.microsoft.com/office/drawing/2014/main" id="{1DD14871-17E7-40CD-AEFC-CBCBF64DB1C7}"/>
                </a:ext>
              </a:extLst>
            </p:cNvPr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4949;p73">
              <a:extLst>
                <a:ext uri="{FF2B5EF4-FFF2-40B4-BE49-F238E27FC236}">
                  <a16:creationId xmlns:a16="http://schemas.microsoft.com/office/drawing/2014/main" id="{02820D9D-1F16-4642-8E92-F6EF0A88BA84}"/>
                </a:ext>
              </a:extLst>
            </p:cNvPr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4950;p73">
              <a:extLst>
                <a:ext uri="{FF2B5EF4-FFF2-40B4-BE49-F238E27FC236}">
                  <a16:creationId xmlns:a16="http://schemas.microsoft.com/office/drawing/2014/main" id="{04BEBB12-A3AB-4A19-8B9B-CF8426F803EF}"/>
                </a:ext>
              </a:extLst>
            </p:cNvPr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4951;p73">
              <a:extLst>
                <a:ext uri="{FF2B5EF4-FFF2-40B4-BE49-F238E27FC236}">
                  <a16:creationId xmlns:a16="http://schemas.microsoft.com/office/drawing/2014/main" id="{9FD1043E-004C-4946-91EB-679BEA7E90DC}"/>
                </a:ext>
              </a:extLst>
            </p:cNvPr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4952;p73">
              <a:extLst>
                <a:ext uri="{FF2B5EF4-FFF2-40B4-BE49-F238E27FC236}">
                  <a16:creationId xmlns:a16="http://schemas.microsoft.com/office/drawing/2014/main" id="{47C09CA4-EE9F-4E5D-86F9-7CA991B59F0F}"/>
                </a:ext>
              </a:extLst>
            </p:cNvPr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4953;p73">
              <a:extLst>
                <a:ext uri="{FF2B5EF4-FFF2-40B4-BE49-F238E27FC236}">
                  <a16:creationId xmlns:a16="http://schemas.microsoft.com/office/drawing/2014/main" id="{1878185B-27B0-4660-8F41-9FC99598551D}"/>
                </a:ext>
              </a:extLst>
            </p:cNvPr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4954;p73">
              <a:extLst>
                <a:ext uri="{FF2B5EF4-FFF2-40B4-BE49-F238E27FC236}">
                  <a16:creationId xmlns:a16="http://schemas.microsoft.com/office/drawing/2014/main" id="{FA1CD311-095F-400D-B4FF-64797FFD9DC9}"/>
                </a:ext>
              </a:extLst>
            </p:cNvPr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4955;p73">
              <a:extLst>
                <a:ext uri="{FF2B5EF4-FFF2-40B4-BE49-F238E27FC236}">
                  <a16:creationId xmlns:a16="http://schemas.microsoft.com/office/drawing/2014/main" id="{CFEBE156-D285-4FC8-A869-E3E2374426BF}"/>
                </a:ext>
              </a:extLst>
            </p:cNvPr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4956;p73">
              <a:extLst>
                <a:ext uri="{FF2B5EF4-FFF2-40B4-BE49-F238E27FC236}">
                  <a16:creationId xmlns:a16="http://schemas.microsoft.com/office/drawing/2014/main" id="{D7B554D9-C94B-4BFB-ACB2-BDB11862FB00}"/>
                </a:ext>
              </a:extLst>
            </p:cNvPr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4957;p73">
              <a:extLst>
                <a:ext uri="{FF2B5EF4-FFF2-40B4-BE49-F238E27FC236}">
                  <a16:creationId xmlns:a16="http://schemas.microsoft.com/office/drawing/2014/main" id="{2765FC1A-E1EB-4F8D-ABCB-5868151C74FC}"/>
                </a:ext>
              </a:extLst>
            </p:cNvPr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4958;p73">
              <a:extLst>
                <a:ext uri="{FF2B5EF4-FFF2-40B4-BE49-F238E27FC236}">
                  <a16:creationId xmlns:a16="http://schemas.microsoft.com/office/drawing/2014/main" id="{06D29F18-A4AD-4C4A-B416-24AA5FB4CBF2}"/>
                </a:ext>
              </a:extLst>
            </p:cNvPr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4959;p73">
              <a:extLst>
                <a:ext uri="{FF2B5EF4-FFF2-40B4-BE49-F238E27FC236}">
                  <a16:creationId xmlns:a16="http://schemas.microsoft.com/office/drawing/2014/main" id="{618177FC-6589-4301-BFF1-75E2DC632E07}"/>
                </a:ext>
              </a:extLst>
            </p:cNvPr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4960;p73">
              <a:extLst>
                <a:ext uri="{FF2B5EF4-FFF2-40B4-BE49-F238E27FC236}">
                  <a16:creationId xmlns:a16="http://schemas.microsoft.com/office/drawing/2014/main" id="{86295609-A4EA-4FCB-A4A5-BCEE0F62FC32}"/>
                </a:ext>
              </a:extLst>
            </p:cNvPr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4961;p73">
              <a:extLst>
                <a:ext uri="{FF2B5EF4-FFF2-40B4-BE49-F238E27FC236}">
                  <a16:creationId xmlns:a16="http://schemas.microsoft.com/office/drawing/2014/main" id="{F226DCB9-45CC-4EDB-9EFA-548B1C5E8D9F}"/>
                </a:ext>
              </a:extLst>
            </p:cNvPr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4962;p73">
              <a:extLst>
                <a:ext uri="{FF2B5EF4-FFF2-40B4-BE49-F238E27FC236}">
                  <a16:creationId xmlns:a16="http://schemas.microsoft.com/office/drawing/2014/main" id="{5E1FC3C7-7201-4C32-9EFF-F73D12A9AB33}"/>
                </a:ext>
              </a:extLst>
            </p:cNvPr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4963;p73">
              <a:extLst>
                <a:ext uri="{FF2B5EF4-FFF2-40B4-BE49-F238E27FC236}">
                  <a16:creationId xmlns:a16="http://schemas.microsoft.com/office/drawing/2014/main" id="{F9DD0997-D82C-4AB5-B854-E1F834192E4C}"/>
                </a:ext>
              </a:extLst>
            </p:cNvPr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4964;p73">
              <a:extLst>
                <a:ext uri="{FF2B5EF4-FFF2-40B4-BE49-F238E27FC236}">
                  <a16:creationId xmlns:a16="http://schemas.microsoft.com/office/drawing/2014/main" id="{7E085A82-E68C-465F-91D0-D182D90CC8F0}"/>
                </a:ext>
              </a:extLst>
            </p:cNvPr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4965;p73">
              <a:extLst>
                <a:ext uri="{FF2B5EF4-FFF2-40B4-BE49-F238E27FC236}">
                  <a16:creationId xmlns:a16="http://schemas.microsoft.com/office/drawing/2014/main" id="{02F7D83D-A1CD-4073-8C15-0541913360A5}"/>
                </a:ext>
              </a:extLst>
            </p:cNvPr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4966;p73">
              <a:extLst>
                <a:ext uri="{FF2B5EF4-FFF2-40B4-BE49-F238E27FC236}">
                  <a16:creationId xmlns:a16="http://schemas.microsoft.com/office/drawing/2014/main" id="{3244B441-2E54-4181-A08F-F6EDFA732841}"/>
                </a:ext>
              </a:extLst>
            </p:cNvPr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4967;p73">
              <a:extLst>
                <a:ext uri="{FF2B5EF4-FFF2-40B4-BE49-F238E27FC236}">
                  <a16:creationId xmlns:a16="http://schemas.microsoft.com/office/drawing/2014/main" id="{75AA6647-C425-4A5E-944D-6CC456CBE4A0}"/>
                </a:ext>
              </a:extLst>
            </p:cNvPr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4968;p73">
              <a:extLst>
                <a:ext uri="{FF2B5EF4-FFF2-40B4-BE49-F238E27FC236}">
                  <a16:creationId xmlns:a16="http://schemas.microsoft.com/office/drawing/2014/main" id="{69A2FE7E-D916-45A5-9203-7D0FEE86BCD6}"/>
                </a:ext>
              </a:extLst>
            </p:cNvPr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4969;p73">
              <a:extLst>
                <a:ext uri="{FF2B5EF4-FFF2-40B4-BE49-F238E27FC236}">
                  <a16:creationId xmlns:a16="http://schemas.microsoft.com/office/drawing/2014/main" id="{5F10ED79-346E-463A-B8DC-100EE51FDB00}"/>
                </a:ext>
              </a:extLst>
            </p:cNvPr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4970;p73">
              <a:extLst>
                <a:ext uri="{FF2B5EF4-FFF2-40B4-BE49-F238E27FC236}">
                  <a16:creationId xmlns:a16="http://schemas.microsoft.com/office/drawing/2014/main" id="{7B5F750B-396F-476B-99A1-F1E387AC5832}"/>
                </a:ext>
              </a:extLst>
            </p:cNvPr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4971;p73">
              <a:extLst>
                <a:ext uri="{FF2B5EF4-FFF2-40B4-BE49-F238E27FC236}">
                  <a16:creationId xmlns:a16="http://schemas.microsoft.com/office/drawing/2014/main" id="{07E9CE1B-E31E-4579-A048-81C668439AEE}"/>
                </a:ext>
              </a:extLst>
            </p:cNvPr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4972;p73">
              <a:extLst>
                <a:ext uri="{FF2B5EF4-FFF2-40B4-BE49-F238E27FC236}">
                  <a16:creationId xmlns:a16="http://schemas.microsoft.com/office/drawing/2014/main" id="{6653FFB1-7930-4826-B567-23780FAF4C5B}"/>
                </a:ext>
              </a:extLst>
            </p:cNvPr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4973;p73">
              <a:extLst>
                <a:ext uri="{FF2B5EF4-FFF2-40B4-BE49-F238E27FC236}">
                  <a16:creationId xmlns:a16="http://schemas.microsoft.com/office/drawing/2014/main" id="{65AD8CF3-E2F4-4BDC-8EF7-9549D37F91B1}"/>
                </a:ext>
              </a:extLst>
            </p:cNvPr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4974;p73">
              <a:extLst>
                <a:ext uri="{FF2B5EF4-FFF2-40B4-BE49-F238E27FC236}">
                  <a16:creationId xmlns:a16="http://schemas.microsoft.com/office/drawing/2014/main" id="{EF817BCB-01E9-4A40-BBA6-E0B26F732B56}"/>
                </a:ext>
              </a:extLst>
            </p:cNvPr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4975;p73">
              <a:extLst>
                <a:ext uri="{FF2B5EF4-FFF2-40B4-BE49-F238E27FC236}">
                  <a16:creationId xmlns:a16="http://schemas.microsoft.com/office/drawing/2014/main" id="{39079829-77CD-4BE0-A7C1-ED041916FB03}"/>
                </a:ext>
              </a:extLst>
            </p:cNvPr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4976;p73">
              <a:extLst>
                <a:ext uri="{FF2B5EF4-FFF2-40B4-BE49-F238E27FC236}">
                  <a16:creationId xmlns:a16="http://schemas.microsoft.com/office/drawing/2014/main" id="{1D7ABFC4-EDD9-4146-B5A0-294C46AB8DF8}"/>
                </a:ext>
              </a:extLst>
            </p:cNvPr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4977;p73">
              <a:extLst>
                <a:ext uri="{FF2B5EF4-FFF2-40B4-BE49-F238E27FC236}">
                  <a16:creationId xmlns:a16="http://schemas.microsoft.com/office/drawing/2014/main" id="{06DD04A4-45BB-4EDA-8750-6320FF410269}"/>
                </a:ext>
              </a:extLst>
            </p:cNvPr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4978;p73">
              <a:extLst>
                <a:ext uri="{FF2B5EF4-FFF2-40B4-BE49-F238E27FC236}">
                  <a16:creationId xmlns:a16="http://schemas.microsoft.com/office/drawing/2014/main" id="{E1985D79-E3AC-496E-86BE-AFB1A3D431F8}"/>
                </a:ext>
              </a:extLst>
            </p:cNvPr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4979;p73">
              <a:extLst>
                <a:ext uri="{FF2B5EF4-FFF2-40B4-BE49-F238E27FC236}">
                  <a16:creationId xmlns:a16="http://schemas.microsoft.com/office/drawing/2014/main" id="{4D8AF3E4-D277-41B1-A721-F5982654A9E7}"/>
                </a:ext>
              </a:extLst>
            </p:cNvPr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4980;p73">
              <a:extLst>
                <a:ext uri="{FF2B5EF4-FFF2-40B4-BE49-F238E27FC236}">
                  <a16:creationId xmlns:a16="http://schemas.microsoft.com/office/drawing/2014/main" id="{903CE83E-380E-4341-AEF4-AA49C132D350}"/>
                </a:ext>
              </a:extLst>
            </p:cNvPr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4981;p73">
              <a:extLst>
                <a:ext uri="{FF2B5EF4-FFF2-40B4-BE49-F238E27FC236}">
                  <a16:creationId xmlns:a16="http://schemas.microsoft.com/office/drawing/2014/main" id="{829A3093-37A8-430A-AE93-AA0EA12EBD85}"/>
                </a:ext>
              </a:extLst>
            </p:cNvPr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4982;p73">
              <a:extLst>
                <a:ext uri="{FF2B5EF4-FFF2-40B4-BE49-F238E27FC236}">
                  <a16:creationId xmlns:a16="http://schemas.microsoft.com/office/drawing/2014/main" id="{23A1BB3A-E15E-435D-AEF8-4589922B05CA}"/>
                </a:ext>
              </a:extLst>
            </p:cNvPr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4983;p73">
              <a:extLst>
                <a:ext uri="{FF2B5EF4-FFF2-40B4-BE49-F238E27FC236}">
                  <a16:creationId xmlns:a16="http://schemas.microsoft.com/office/drawing/2014/main" id="{4006836C-8CF2-440F-A4E8-56D6F9980BC3}"/>
                </a:ext>
              </a:extLst>
            </p:cNvPr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4984;p73">
              <a:extLst>
                <a:ext uri="{FF2B5EF4-FFF2-40B4-BE49-F238E27FC236}">
                  <a16:creationId xmlns:a16="http://schemas.microsoft.com/office/drawing/2014/main" id="{F2EB20D5-3B65-41C9-95FA-FC93299CC936}"/>
                </a:ext>
              </a:extLst>
            </p:cNvPr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4985;p73">
              <a:extLst>
                <a:ext uri="{FF2B5EF4-FFF2-40B4-BE49-F238E27FC236}">
                  <a16:creationId xmlns:a16="http://schemas.microsoft.com/office/drawing/2014/main" id="{E909E8AA-7490-486C-8791-2C854652E6EB}"/>
                </a:ext>
              </a:extLst>
            </p:cNvPr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4986;p73">
              <a:extLst>
                <a:ext uri="{FF2B5EF4-FFF2-40B4-BE49-F238E27FC236}">
                  <a16:creationId xmlns:a16="http://schemas.microsoft.com/office/drawing/2014/main" id="{EEB6394F-B2EB-4309-9BB6-AF477E4F9ED6}"/>
                </a:ext>
              </a:extLst>
            </p:cNvPr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4987;p73">
              <a:extLst>
                <a:ext uri="{FF2B5EF4-FFF2-40B4-BE49-F238E27FC236}">
                  <a16:creationId xmlns:a16="http://schemas.microsoft.com/office/drawing/2014/main" id="{34CA056C-7400-453B-8B3F-F839F1104610}"/>
                </a:ext>
              </a:extLst>
            </p:cNvPr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4988;p73">
              <a:extLst>
                <a:ext uri="{FF2B5EF4-FFF2-40B4-BE49-F238E27FC236}">
                  <a16:creationId xmlns:a16="http://schemas.microsoft.com/office/drawing/2014/main" id="{4524779D-8D70-4CF1-816A-4829CF7B1883}"/>
                </a:ext>
              </a:extLst>
            </p:cNvPr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4989;p73">
              <a:extLst>
                <a:ext uri="{FF2B5EF4-FFF2-40B4-BE49-F238E27FC236}">
                  <a16:creationId xmlns:a16="http://schemas.microsoft.com/office/drawing/2014/main" id="{285A31A4-1D37-43A1-A388-CF2C45A81A5B}"/>
                </a:ext>
              </a:extLst>
            </p:cNvPr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4990;p73">
              <a:extLst>
                <a:ext uri="{FF2B5EF4-FFF2-40B4-BE49-F238E27FC236}">
                  <a16:creationId xmlns:a16="http://schemas.microsoft.com/office/drawing/2014/main" id="{4FE9F4AF-B743-4AD9-A3C9-447063127CD7}"/>
                </a:ext>
              </a:extLst>
            </p:cNvPr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4991;p73">
              <a:extLst>
                <a:ext uri="{FF2B5EF4-FFF2-40B4-BE49-F238E27FC236}">
                  <a16:creationId xmlns:a16="http://schemas.microsoft.com/office/drawing/2014/main" id="{F2184029-190C-41F1-8AE2-2DE7D863BC32}"/>
                </a:ext>
              </a:extLst>
            </p:cNvPr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4992;p73">
              <a:extLst>
                <a:ext uri="{FF2B5EF4-FFF2-40B4-BE49-F238E27FC236}">
                  <a16:creationId xmlns:a16="http://schemas.microsoft.com/office/drawing/2014/main" id="{BD749618-BB2B-4584-AE6A-578F4930C678}"/>
                </a:ext>
              </a:extLst>
            </p:cNvPr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4993;p73">
              <a:extLst>
                <a:ext uri="{FF2B5EF4-FFF2-40B4-BE49-F238E27FC236}">
                  <a16:creationId xmlns:a16="http://schemas.microsoft.com/office/drawing/2014/main" id="{1A54A993-EFB9-4361-9D72-3E3B93DCE19B}"/>
                </a:ext>
              </a:extLst>
            </p:cNvPr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4994;p73">
              <a:extLst>
                <a:ext uri="{FF2B5EF4-FFF2-40B4-BE49-F238E27FC236}">
                  <a16:creationId xmlns:a16="http://schemas.microsoft.com/office/drawing/2014/main" id="{6230D5E4-B2A5-49B1-8035-E5925564CB55}"/>
                </a:ext>
              </a:extLst>
            </p:cNvPr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4995;p73">
              <a:extLst>
                <a:ext uri="{FF2B5EF4-FFF2-40B4-BE49-F238E27FC236}">
                  <a16:creationId xmlns:a16="http://schemas.microsoft.com/office/drawing/2014/main" id="{9B14635D-3FB9-42DD-9F7E-4A02F7A68D8B}"/>
                </a:ext>
              </a:extLst>
            </p:cNvPr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4996;p73">
              <a:extLst>
                <a:ext uri="{FF2B5EF4-FFF2-40B4-BE49-F238E27FC236}">
                  <a16:creationId xmlns:a16="http://schemas.microsoft.com/office/drawing/2014/main" id="{C77783B7-65A1-42E7-A652-56D01C678870}"/>
                </a:ext>
              </a:extLst>
            </p:cNvPr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4997;p73">
              <a:extLst>
                <a:ext uri="{FF2B5EF4-FFF2-40B4-BE49-F238E27FC236}">
                  <a16:creationId xmlns:a16="http://schemas.microsoft.com/office/drawing/2014/main" id="{CF573E7E-13B5-49E5-8676-B229333854BA}"/>
                </a:ext>
              </a:extLst>
            </p:cNvPr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4998;p73">
              <a:extLst>
                <a:ext uri="{FF2B5EF4-FFF2-40B4-BE49-F238E27FC236}">
                  <a16:creationId xmlns:a16="http://schemas.microsoft.com/office/drawing/2014/main" id="{D9BE3CF1-B8AA-40DF-8147-DFD7E516EAD2}"/>
                </a:ext>
              </a:extLst>
            </p:cNvPr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4999;p73">
              <a:extLst>
                <a:ext uri="{FF2B5EF4-FFF2-40B4-BE49-F238E27FC236}">
                  <a16:creationId xmlns:a16="http://schemas.microsoft.com/office/drawing/2014/main" id="{1017EA39-45DD-4BCD-8BBB-6931D77A4F8D}"/>
                </a:ext>
              </a:extLst>
            </p:cNvPr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5000;p73">
              <a:extLst>
                <a:ext uri="{FF2B5EF4-FFF2-40B4-BE49-F238E27FC236}">
                  <a16:creationId xmlns:a16="http://schemas.microsoft.com/office/drawing/2014/main" id="{FF24333E-DBB5-43EF-8A78-BBBF9515807F}"/>
                </a:ext>
              </a:extLst>
            </p:cNvPr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5001;p73">
              <a:extLst>
                <a:ext uri="{FF2B5EF4-FFF2-40B4-BE49-F238E27FC236}">
                  <a16:creationId xmlns:a16="http://schemas.microsoft.com/office/drawing/2014/main" id="{87FD0A41-59FF-46EA-8CE8-EE87B63E339D}"/>
                </a:ext>
              </a:extLst>
            </p:cNvPr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5002;p73">
              <a:extLst>
                <a:ext uri="{FF2B5EF4-FFF2-40B4-BE49-F238E27FC236}">
                  <a16:creationId xmlns:a16="http://schemas.microsoft.com/office/drawing/2014/main" id="{8EB25BB7-B210-41A2-B8B4-7DF93F1C4FA9}"/>
                </a:ext>
              </a:extLst>
            </p:cNvPr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5003;p73">
              <a:extLst>
                <a:ext uri="{FF2B5EF4-FFF2-40B4-BE49-F238E27FC236}">
                  <a16:creationId xmlns:a16="http://schemas.microsoft.com/office/drawing/2014/main" id="{986D7712-3F4E-45D1-A5BC-02567A133F34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5004;p73">
              <a:extLst>
                <a:ext uri="{FF2B5EF4-FFF2-40B4-BE49-F238E27FC236}">
                  <a16:creationId xmlns:a16="http://schemas.microsoft.com/office/drawing/2014/main" id="{FD70C132-0C19-4A54-B062-4A9D33D69808}"/>
                </a:ext>
              </a:extLst>
            </p:cNvPr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5005;p73">
              <a:extLst>
                <a:ext uri="{FF2B5EF4-FFF2-40B4-BE49-F238E27FC236}">
                  <a16:creationId xmlns:a16="http://schemas.microsoft.com/office/drawing/2014/main" id="{F0B30A9C-4F1F-4054-AA35-83BD3F697DA8}"/>
                </a:ext>
              </a:extLst>
            </p:cNvPr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5006;p73">
              <a:extLst>
                <a:ext uri="{FF2B5EF4-FFF2-40B4-BE49-F238E27FC236}">
                  <a16:creationId xmlns:a16="http://schemas.microsoft.com/office/drawing/2014/main" id="{C119C75D-2472-41C0-80CD-0A0B5289D232}"/>
                </a:ext>
              </a:extLst>
            </p:cNvPr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5007;p73">
              <a:extLst>
                <a:ext uri="{FF2B5EF4-FFF2-40B4-BE49-F238E27FC236}">
                  <a16:creationId xmlns:a16="http://schemas.microsoft.com/office/drawing/2014/main" id="{562F9213-BE01-4795-9C8F-4F1AC4E2F032}"/>
                </a:ext>
              </a:extLst>
            </p:cNvPr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5008;p73">
              <a:extLst>
                <a:ext uri="{FF2B5EF4-FFF2-40B4-BE49-F238E27FC236}">
                  <a16:creationId xmlns:a16="http://schemas.microsoft.com/office/drawing/2014/main" id="{F836A702-6963-49E0-9A1D-A2CF5BF7D6A9}"/>
                </a:ext>
              </a:extLst>
            </p:cNvPr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5009;p73">
              <a:extLst>
                <a:ext uri="{FF2B5EF4-FFF2-40B4-BE49-F238E27FC236}">
                  <a16:creationId xmlns:a16="http://schemas.microsoft.com/office/drawing/2014/main" id="{6B012D67-9216-4757-AB0B-B4D1F31F8C3F}"/>
                </a:ext>
              </a:extLst>
            </p:cNvPr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5010;p73">
              <a:extLst>
                <a:ext uri="{FF2B5EF4-FFF2-40B4-BE49-F238E27FC236}">
                  <a16:creationId xmlns:a16="http://schemas.microsoft.com/office/drawing/2014/main" id="{AA49436E-ECBA-4246-8262-B2DB5FBCD888}"/>
                </a:ext>
              </a:extLst>
            </p:cNvPr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5011;p73">
              <a:extLst>
                <a:ext uri="{FF2B5EF4-FFF2-40B4-BE49-F238E27FC236}">
                  <a16:creationId xmlns:a16="http://schemas.microsoft.com/office/drawing/2014/main" id="{5BD0DE7D-BE61-4FC7-ABFB-F71C6C5C2A63}"/>
                </a:ext>
              </a:extLst>
            </p:cNvPr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5012;p73">
              <a:extLst>
                <a:ext uri="{FF2B5EF4-FFF2-40B4-BE49-F238E27FC236}">
                  <a16:creationId xmlns:a16="http://schemas.microsoft.com/office/drawing/2014/main" id="{4D78801F-F13A-41C2-B660-AAD03ACD232F}"/>
                </a:ext>
              </a:extLst>
            </p:cNvPr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5013;p73">
              <a:extLst>
                <a:ext uri="{FF2B5EF4-FFF2-40B4-BE49-F238E27FC236}">
                  <a16:creationId xmlns:a16="http://schemas.microsoft.com/office/drawing/2014/main" id="{06DEEDA6-DF54-43A3-A450-E8B4E9D74E3C}"/>
                </a:ext>
              </a:extLst>
            </p:cNvPr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5014;p73">
              <a:extLst>
                <a:ext uri="{FF2B5EF4-FFF2-40B4-BE49-F238E27FC236}">
                  <a16:creationId xmlns:a16="http://schemas.microsoft.com/office/drawing/2014/main" id="{4898956E-0701-49C0-B50F-E4AF0A970D73}"/>
                </a:ext>
              </a:extLst>
            </p:cNvPr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5015;p73">
              <a:extLst>
                <a:ext uri="{FF2B5EF4-FFF2-40B4-BE49-F238E27FC236}">
                  <a16:creationId xmlns:a16="http://schemas.microsoft.com/office/drawing/2014/main" id="{C047F592-30DA-45E5-BFA6-47CEC3BD9CA1}"/>
                </a:ext>
              </a:extLst>
            </p:cNvPr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5016;p73">
              <a:extLst>
                <a:ext uri="{FF2B5EF4-FFF2-40B4-BE49-F238E27FC236}">
                  <a16:creationId xmlns:a16="http://schemas.microsoft.com/office/drawing/2014/main" id="{73DB5219-6A3F-4F57-8EF5-7EA61A532739}"/>
                </a:ext>
              </a:extLst>
            </p:cNvPr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5017;p73">
              <a:extLst>
                <a:ext uri="{FF2B5EF4-FFF2-40B4-BE49-F238E27FC236}">
                  <a16:creationId xmlns:a16="http://schemas.microsoft.com/office/drawing/2014/main" id="{24DE589C-A171-4CA8-B6AF-B0E4126B738E}"/>
                </a:ext>
              </a:extLst>
            </p:cNvPr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5018;p73">
              <a:extLst>
                <a:ext uri="{FF2B5EF4-FFF2-40B4-BE49-F238E27FC236}">
                  <a16:creationId xmlns:a16="http://schemas.microsoft.com/office/drawing/2014/main" id="{B961B238-C8E0-4B7C-9B0B-76E906629057}"/>
                </a:ext>
              </a:extLst>
            </p:cNvPr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5019;p73">
              <a:extLst>
                <a:ext uri="{FF2B5EF4-FFF2-40B4-BE49-F238E27FC236}">
                  <a16:creationId xmlns:a16="http://schemas.microsoft.com/office/drawing/2014/main" id="{63F5A10F-1619-440F-B5A2-928B5BDCDD54}"/>
                </a:ext>
              </a:extLst>
            </p:cNvPr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5020;p73">
              <a:extLst>
                <a:ext uri="{FF2B5EF4-FFF2-40B4-BE49-F238E27FC236}">
                  <a16:creationId xmlns:a16="http://schemas.microsoft.com/office/drawing/2014/main" id="{A278E79C-CF95-452C-832B-F0C6A1B7D38B}"/>
                </a:ext>
              </a:extLst>
            </p:cNvPr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5021;p73">
              <a:extLst>
                <a:ext uri="{FF2B5EF4-FFF2-40B4-BE49-F238E27FC236}">
                  <a16:creationId xmlns:a16="http://schemas.microsoft.com/office/drawing/2014/main" id="{022C0CAB-521B-490A-BA9B-2865FF915F74}"/>
                </a:ext>
              </a:extLst>
            </p:cNvPr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5022;p73">
              <a:extLst>
                <a:ext uri="{FF2B5EF4-FFF2-40B4-BE49-F238E27FC236}">
                  <a16:creationId xmlns:a16="http://schemas.microsoft.com/office/drawing/2014/main" id="{7C990663-C01C-42F8-A664-D336134C88E6}"/>
                </a:ext>
              </a:extLst>
            </p:cNvPr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5023;p73">
              <a:extLst>
                <a:ext uri="{FF2B5EF4-FFF2-40B4-BE49-F238E27FC236}">
                  <a16:creationId xmlns:a16="http://schemas.microsoft.com/office/drawing/2014/main" id="{4EE1AE44-5E81-41DD-B70F-26CE481F5C67}"/>
                </a:ext>
              </a:extLst>
            </p:cNvPr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024;p73">
              <a:extLst>
                <a:ext uri="{FF2B5EF4-FFF2-40B4-BE49-F238E27FC236}">
                  <a16:creationId xmlns:a16="http://schemas.microsoft.com/office/drawing/2014/main" id="{BAE9ADB8-69F3-40C0-9B1E-C24CFE3A6B11}"/>
                </a:ext>
              </a:extLst>
            </p:cNvPr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5025;p73">
              <a:extLst>
                <a:ext uri="{FF2B5EF4-FFF2-40B4-BE49-F238E27FC236}">
                  <a16:creationId xmlns:a16="http://schemas.microsoft.com/office/drawing/2014/main" id="{AC19E4AA-630F-4FF6-8D5A-6F66E1559AA8}"/>
                </a:ext>
              </a:extLst>
            </p:cNvPr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5026;p73">
              <a:extLst>
                <a:ext uri="{FF2B5EF4-FFF2-40B4-BE49-F238E27FC236}">
                  <a16:creationId xmlns:a16="http://schemas.microsoft.com/office/drawing/2014/main" id="{FE02A233-0251-49CD-9D78-CE1C66C89AF4}"/>
                </a:ext>
              </a:extLst>
            </p:cNvPr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5027;p73">
              <a:extLst>
                <a:ext uri="{FF2B5EF4-FFF2-40B4-BE49-F238E27FC236}">
                  <a16:creationId xmlns:a16="http://schemas.microsoft.com/office/drawing/2014/main" id="{4097A8E8-9375-48E1-B5E1-7C55CB94C15C}"/>
                </a:ext>
              </a:extLst>
            </p:cNvPr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028;p73">
              <a:extLst>
                <a:ext uri="{FF2B5EF4-FFF2-40B4-BE49-F238E27FC236}">
                  <a16:creationId xmlns:a16="http://schemas.microsoft.com/office/drawing/2014/main" id="{0EACA1D8-57BC-4571-92D8-9D3E770FD06E}"/>
                </a:ext>
              </a:extLst>
            </p:cNvPr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5029;p73">
              <a:extLst>
                <a:ext uri="{FF2B5EF4-FFF2-40B4-BE49-F238E27FC236}">
                  <a16:creationId xmlns:a16="http://schemas.microsoft.com/office/drawing/2014/main" id="{FC7B53A8-65D3-4331-80A6-6AB238EF8834}"/>
                </a:ext>
              </a:extLst>
            </p:cNvPr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030;p73">
              <a:extLst>
                <a:ext uri="{FF2B5EF4-FFF2-40B4-BE49-F238E27FC236}">
                  <a16:creationId xmlns:a16="http://schemas.microsoft.com/office/drawing/2014/main" id="{EA83D581-8DF3-416B-94FF-B7BDA6CD0041}"/>
                </a:ext>
              </a:extLst>
            </p:cNvPr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031;p73">
              <a:extLst>
                <a:ext uri="{FF2B5EF4-FFF2-40B4-BE49-F238E27FC236}">
                  <a16:creationId xmlns:a16="http://schemas.microsoft.com/office/drawing/2014/main" id="{148CB306-8D35-4A07-82F7-70D6F97DBC00}"/>
                </a:ext>
              </a:extLst>
            </p:cNvPr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032;p73">
              <a:extLst>
                <a:ext uri="{FF2B5EF4-FFF2-40B4-BE49-F238E27FC236}">
                  <a16:creationId xmlns:a16="http://schemas.microsoft.com/office/drawing/2014/main" id="{5174400D-46B7-49B8-A7D9-5F0E3A13156D}"/>
                </a:ext>
              </a:extLst>
            </p:cNvPr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033;p73">
              <a:extLst>
                <a:ext uri="{FF2B5EF4-FFF2-40B4-BE49-F238E27FC236}">
                  <a16:creationId xmlns:a16="http://schemas.microsoft.com/office/drawing/2014/main" id="{4DDC46FE-9364-4521-AE78-5558238BEE55}"/>
                </a:ext>
              </a:extLst>
            </p:cNvPr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034;p73">
              <a:extLst>
                <a:ext uri="{FF2B5EF4-FFF2-40B4-BE49-F238E27FC236}">
                  <a16:creationId xmlns:a16="http://schemas.microsoft.com/office/drawing/2014/main" id="{F15C98F6-432A-4DC2-8832-1AE6D1E310C4}"/>
                </a:ext>
              </a:extLst>
            </p:cNvPr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035;p73">
              <a:extLst>
                <a:ext uri="{FF2B5EF4-FFF2-40B4-BE49-F238E27FC236}">
                  <a16:creationId xmlns:a16="http://schemas.microsoft.com/office/drawing/2014/main" id="{14F54C8C-C126-422A-B0C2-C000E52D936B}"/>
                </a:ext>
              </a:extLst>
            </p:cNvPr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036;p73">
              <a:extLst>
                <a:ext uri="{FF2B5EF4-FFF2-40B4-BE49-F238E27FC236}">
                  <a16:creationId xmlns:a16="http://schemas.microsoft.com/office/drawing/2014/main" id="{69748AD2-780C-4429-9241-7C91F7D6B90D}"/>
                </a:ext>
              </a:extLst>
            </p:cNvPr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037;p73">
              <a:extLst>
                <a:ext uri="{FF2B5EF4-FFF2-40B4-BE49-F238E27FC236}">
                  <a16:creationId xmlns:a16="http://schemas.microsoft.com/office/drawing/2014/main" id="{C4FB2742-E933-4B80-ADC9-039C27A8EE01}"/>
                </a:ext>
              </a:extLst>
            </p:cNvPr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038;p73">
              <a:extLst>
                <a:ext uri="{FF2B5EF4-FFF2-40B4-BE49-F238E27FC236}">
                  <a16:creationId xmlns:a16="http://schemas.microsoft.com/office/drawing/2014/main" id="{85AA70C4-7A71-477B-83F6-F6830BE9CDA1}"/>
                </a:ext>
              </a:extLst>
            </p:cNvPr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039;p73">
              <a:extLst>
                <a:ext uri="{FF2B5EF4-FFF2-40B4-BE49-F238E27FC236}">
                  <a16:creationId xmlns:a16="http://schemas.microsoft.com/office/drawing/2014/main" id="{4EA948C8-18F6-46DE-AB10-BE6AF4CCE6FE}"/>
                </a:ext>
              </a:extLst>
            </p:cNvPr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040;p73">
              <a:extLst>
                <a:ext uri="{FF2B5EF4-FFF2-40B4-BE49-F238E27FC236}">
                  <a16:creationId xmlns:a16="http://schemas.microsoft.com/office/drawing/2014/main" id="{121AA607-D647-4327-B2F2-471D4CAB5BB0}"/>
                </a:ext>
              </a:extLst>
            </p:cNvPr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041;p73">
              <a:extLst>
                <a:ext uri="{FF2B5EF4-FFF2-40B4-BE49-F238E27FC236}">
                  <a16:creationId xmlns:a16="http://schemas.microsoft.com/office/drawing/2014/main" id="{FFEB75E7-8E12-422A-96CF-81F8C5D3C64B}"/>
                </a:ext>
              </a:extLst>
            </p:cNvPr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042;p73">
              <a:extLst>
                <a:ext uri="{FF2B5EF4-FFF2-40B4-BE49-F238E27FC236}">
                  <a16:creationId xmlns:a16="http://schemas.microsoft.com/office/drawing/2014/main" id="{7B0D5F9A-ECBC-4D4B-9B25-70EE09BEA9B2}"/>
                </a:ext>
              </a:extLst>
            </p:cNvPr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043;p73">
              <a:extLst>
                <a:ext uri="{FF2B5EF4-FFF2-40B4-BE49-F238E27FC236}">
                  <a16:creationId xmlns:a16="http://schemas.microsoft.com/office/drawing/2014/main" id="{8396AA4F-AFC9-4223-9C78-3BF6CA116FFD}"/>
                </a:ext>
              </a:extLst>
            </p:cNvPr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044;p73">
              <a:extLst>
                <a:ext uri="{FF2B5EF4-FFF2-40B4-BE49-F238E27FC236}">
                  <a16:creationId xmlns:a16="http://schemas.microsoft.com/office/drawing/2014/main" id="{E09B3401-BBEA-4502-8667-AC84F2EB1FDE}"/>
                </a:ext>
              </a:extLst>
            </p:cNvPr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045;p73">
              <a:extLst>
                <a:ext uri="{FF2B5EF4-FFF2-40B4-BE49-F238E27FC236}">
                  <a16:creationId xmlns:a16="http://schemas.microsoft.com/office/drawing/2014/main" id="{790D7491-37F9-45AE-8169-DCA82E2DB521}"/>
                </a:ext>
              </a:extLst>
            </p:cNvPr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046;p73">
              <a:extLst>
                <a:ext uri="{FF2B5EF4-FFF2-40B4-BE49-F238E27FC236}">
                  <a16:creationId xmlns:a16="http://schemas.microsoft.com/office/drawing/2014/main" id="{53C9EE1C-7886-4F2B-BD9A-2D69BF2989A8}"/>
                </a:ext>
              </a:extLst>
            </p:cNvPr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047;p73">
              <a:extLst>
                <a:ext uri="{FF2B5EF4-FFF2-40B4-BE49-F238E27FC236}">
                  <a16:creationId xmlns:a16="http://schemas.microsoft.com/office/drawing/2014/main" id="{846D744A-0B35-4D05-8F27-DB4220D84EC8}"/>
                </a:ext>
              </a:extLst>
            </p:cNvPr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048;p73">
              <a:extLst>
                <a:ext uri="{FF2B5EF4-FFF2-40B4-BE49-F238E27FC236}">
                  <a16:creationId xmlns:a16="http://schemas.microsoft.com/office/drawing/2014/main" id="{2097C05C-F78B-41F6-827B-0F87637A7A09}"/>
                </a:ext>
              </a:extLst>
            </p:cNvPr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049;p73">
              <a:extLst>
                <a:ext uri="{FF2B5EF4-FFF2-40B4-BE49-F238E27FC236}">
                  <a16:creationId xmlns:a16="http://schemas.microsoft.com/office/drawing/2014/main" id="{D3EAF8A1-1993-40E4-8744-116BE3415FDA}"/>
                </a:ext>
              </a:extLst>
            </p:cNvPr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050;p73">
              <a:extLst>
                <a:ext uri="{FF2B5EF4-FFF2-40B4-BE49-F238E27FC236}">
                  <a16:creationId xmlns:a16="http://schemas.microsoft.com/office/drawing/2014/main" id="{D2BC362D-2B3B-4957-B024-01E5002BCDAA}"/>
                </a:ext>
              </a:extLst>
            </p:cNvPr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051;p73">
              <a:extLst>
                <a:ext uri="{FF2B5EF4-FFF2-40B4-BE49-F238E27FC236}">
                  <a16:creationId xmlns:a16="http://schemas.microsoft.com/office/drawing/2014/main" id="{C9F981EF-77DF-4DF6-9A62-DA9E53E816AD}"/>
                </a:ext>
              </a:extLst>
            </p:cNvPr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052;p73">
              <a:extLst>
                <a:ext uri="{FF2B5EF4-FFF2-40B4-BE49-F238E27FC236}">
                  <a16:creationId xmlns:a16="http://schemas.microsoft.com/office/drawing/2014/main" id="{3010EDA4-2B27-4AE5-896A-E4C251A2DF75}"/>
                </a:ext>
              </a:extLst>
            </p:cNvPr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053;p73">
              <a:extLst>
                <a:ext uri="{FF2B5EF4-FFF2-40B4-BE49-F238E27FC236}">
                  <a16:creationId xmlns:a16="http://schemas.microsoft.com/office/drawing/2014/main" id="{49A58376-96F3-4164-B204-D907DF52E8A6}"/>
                </a:ext>
              </a:extLst>
            </p:cNvPr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054;p73">
              <a:extLst>
                <a:ext uri="{FF2B5EF4-FFF2-40B4-BE49-F238E27FC236}">
                  <a16:creationId xmlns:a16="http://schemas.microsoft.com/office/drawing/2014/main" id="{052FF35E-32FE-4A6B-B69E-57E24FC90E90}"/>
                </a:ext>
              </a:extLst>
            </p:cNvPr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055;p73">
              <a:extLst>
                <a:ext uri="{FF2B5EF4-FFF2-40B4-BE49-F238E27FC236}">
                  <a16:creationId xmlns:a16="http://schemas.microsoft.com/office/drawing/2014/main" id="{319E0D6F-04F1-4D14-A65B-0ECEE81C0488}"/>
                </a:ext>
              </a:extLst>
            </p:cNvPr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056;p73">
              <a:extLst>
                <a:ext uri="{FF2B5EF4-FFF2-40B4-BE49-F238E27FC236}">
                  <a16:creationId xmlns:a16="http://schemas.microsoft.com/office/drawing/2014/main" id="{5082662C-FC90-44ED-9346-3529648D7645}"/>
                </a:ext>
              </a:extLst>
            </p:cNvPr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057;p73">
              <a:extLst>
                <a:ext uri="{FF2B5EF4-FFF2-40B4-BE49-F238E27FC236}">
                  <a16:creationId xmlns:a16="http://schemas.microsoft.com/office/drawing/2014/main" id="{52C4673F-181A-4BAC-8C8D-B7B0E933950C}"/>
                </a:ext>
              </a:extLst>
            </p:cNvPr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058;p73">
              <a:extLst>
                <a:ext uri="{FF2B5EF4-FFF2-40B4-BE49-F238E27FC236}">
                  <a16:creationId xmlns:a16="http://schemas.microsoft.com/office/drawing/2014/main" id="{A1BB84E0-3950-40B4-8BB4-B0B94C92EB49}"/>
                </a:ext>
              </a:extLst>
            </p:cNvPr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059;p73">
              <a:extLst>
                <a:ext uri="{FF2B5EF4-FFF2-40B4-BE49-F238E27FC236}">
                  <a16:creationId xmlns:a16="http://schemas.microsoft.com/office/drawing/2014/main" id="{B5255FA2-81FD-4077-9EB2-B6611F72F6D8}"/>
                </a:ext>
              </a:extLst>
            </p:cNvPr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060;p73">
              <a:extLst>
                <a:ext uri="{FF2B5EF4-FFF2-40B4-BE49-F238E27FC236}">
                  <a16:creationId xmlns:a16="http://schemas.microsoft.com/office/drawing/2014/main" id="{4BC6EA76-9905-4998-B24B-5EF291279B8A}"/>
                </a:ext>
              </a:extLst>
            </p:cNvPr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061;p73">
              <a:extLst>
                <a:ext uri="{FF2B5EF4-FFF2-40B4-BE49-F238E27FC236}">
                  <a16:creationId xmlns:a16="http://schemas.microsoft.com/office/drawing/2014/main" id="{460DBD43-8803-4DB2-850D-C422740B1FE9}"/>
                </a:ext>
              </a:extLst>
            </p:cNvPr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062;p73">
              <a:extLst>
                <a:ext uri="{FF2B5EF4-FFF2-40B4-BE49-F238E27FC236}">
                  <a16:creationId xmlns:a16="http://schemas.microsoft.com/office/drawing/2014/main" id="{759EA696-4072-4343-82DA-18AD61CBD8F3}"/>
                </a:ext>
              </a:extLst>
            </p:cNvPr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063;p73">
              <a:extLst>
                <a:ext uri="{FF2B5EF4-FFF2-40B4-BE49-F238E27FC236}">
                  <a16:creationId xmlns:a16="http://schemas.microsoft.com/office/drawing/2014/main" id="{BE10DB36-E454-42DF-9936-40F324BB0E05}"/>
                </a:ext>
              </a:extLst>
            </p:cNvPr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064;p73">
              <a:extLst>
                <a:ext uri="{FF2B5EF4-FFF2-40B4-BE49-F238E27FC236}">
                  <a16:creationId xmlns:a16="http://schemas.microsoft.com/office/drawing/2014/main" id="{2CBBEE87-D913-4A06-A94A-BE1ED16FED88}"/>
                </a:ext>
              </a:extLst>
            </p:cNvPr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065;p73">
              <a:extLst>
                <a:ext uri="{FF2B5EF4-FFF2-40B4-BE49-F238E27FC236}">
                  <a16:creationId xmlns:a16="http://schemas.microsoft.com/office/drawing/2014/main" id="{33E145AE-9A37-474E-AD48-DA8C870445CC}"/>
                </a:ext>
              </a:extLst>
            </p:cNvPr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066;p73">
              <a:extLst>
                <a:ext uri="{FF2B5EF4-FFF2-40B4-BE49-F238E27FC236}">
                  <a16:creationId xmlns:a16="http://schemas.microsoft.com/office/drawing/2014/main" id="{26DBE147-10A4-44AB-802A-33685B95D2E9}"/>
                </a:ext>
              </a:extLst>
            </p:cNvPr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067;p73">
              <a:extLst>
                <a:ext uri="{FF2B5EF4-FFF2-40B4-BE49-F238E27FC236}">
                  <a16:creationId xmlns:a16="http://schemas.microsoft.com/office/drawing/2014/main" id="{BDD2A52F-059E-4B6F-ABD4-580A3241D265}"/>
                </a:ext>
              </a:extLst>
            </p:cNvPr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068;p73">
              <a:extLst>
                <a:ext uri="{FF2B5EF4-FFF2-40B4-BE49-F238E27FC236}">
                  <a16:creationId xmlns:a16="http://schemas.microsoft.com/office/drawing/2014/main" id="{D24F0475-BE63-4417-8689-98B943AEB39A}"/>
                </a:ext>
              </a:extLst>
            </p:cNvPr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069;p73">
              <a:extLst>
                <a:ext uri="{FF2B5EF4-FFF2-40B4-BE49-F238E27FC236}">
                  <a16:creationId xmlns:a16="http://schemas.microsoft.com/office/drawing/2014/main" id="{73A29DA4-0350-4CD4-B6BD-42D492D30BDC}"/>
                </a:ext>
              </a:extLst>
            </p:cNvPr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070;p73">
              <a:extLst>
                <a:ext uri="{FF2B5EF4-FFF2-40B4-BE49-F238E27FC236}">
                  <a16:creationId xmlns:a16="http://schemas.microsoft.com/office/drawing/2014/main" id="{36D94E94-11F8-4842-A3E7-89598DBE2CE3}"/>
                </a:ext>
              </a:extLst>
            </p:cNvPr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071;p73">
              <a:extLst>
                <a:ext uri="{FF2B5EF4-FFF2-40B4-BE49-F238E27FC236}">
                  <a16:creationId xmlns:a16="http://schemas.microsoft.com/office/drawing/2014/main" id="{27C8B2A0-E503-4531-B063-AF5FA35DA460}"/>
                </a:ext>
              </a:extLst>
            </p:cNvPr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072;p73">
              <a:extLst>
                <a:ext uri="{FF2B5EF4-FFF2-40B4-BE49-F238E27FC236}">
                  <a16:creationId xmlns:a16="http://schemas.microsoft.com/office/drawing/2014/main" id="{3BA4AF05-E541-4526-B548-513C161AF16D}"/>
                </a:ext>
              </a:extLst>
            </p:cNvPr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073;p73">
              <a:extLst>
                <a:ext uri="{FF2B5EF4-FFF2-40B4-BE49-F238E27FC236}">
                  <a16:creationId xmlns:a16="http://schemas.microsoft.com/office/drawing/2014/main" id="{9B4B8344-7FF0-48C1-A0F9-E204E214F2D6}"/>
                </a:ext>
              </a:extLst>
            </p:cNvPr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074;p73">
              <a:extLst>
                <a:ext uri="{FF2B5EF4-FFF2-40B4-BE49-F238E27FC236}">
                  <a16:creationId xmlns:a16="http://schemas.microsoft.com/office/drawing/2014/main" id="{B6B4C24B-5F8B-4E13-854C-A39D7D186F49}"/>
                </a:ext>
              </a:extLst>
            </p:cNvPr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075;p73">
              <a:extLst>
                <a:ext uri="{FF2B5EF4-FFF2-40B4-BE49-F238E27FC236}">
                  <a16:creationId xmlns:a16="http://schemas.microsoft.com/office/drawing/2014/main" id="{4C9AFAF0-72A7-47F0-BF75-AD31EAE4EFB5}"/>
                </a:ext>
              </a:extLst>
            </p:cNvPr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076;p73">
              <a:extLst>
                <a:ext uri="{FF2B5EF4-FFF2-40B4-BE49-F238E27FC236}">
                  <a16:creationId xmlns:a16="http://schemas.microsoft.com/office/drawing/2014/main" id="{759A4E7B-A2D6-4FA3-AD4E-EE1B13A0FBD2}"/>
                </a:ext>
              </a:extLst>
            </p:cNvPr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077;p73">
              <a:extLst>
                <a:ext uri="{FF2B5EF4-FFF2-40B4-BE49-F238E27FC236}">
                  <a16:creationId xmlns:a16="http://schemas.microsoft.com/office/drawing/2014/main" id="{04171877-7006-4438-B590-5D1AEFA0D96F}"/>
                </a:ext>
              </a:extLst>
            </p:cNvPr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078;p73">
              <a:extLst>
                <a:ext uri="{FF2B5EF4-FFF2-40B4-BE49-F238E27FC236}">
                  <a16:creationId xmlns:a16="http://schemas.microsoft.com/office/drawing/2014/main" id="{72F4D3D8-E84F-4140-8EFF-A9E4783F94CD}"/>
                </a:ext>
              </a:extLst>
            </p:cNvPr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079;p73">
              <a:extLst>
                <a:ext uri="{FF2B5EF4-FFF2-40B4-BE49-F238E27FC236}">
                  <a16:creationId xmlns:a16="http://schemas.microsoft.com/office/drawing/2014/main" id="{62AE4458-0970-4585-B69A-2D56EA98CE1D}"/>
                </a:ext>
              </a:extLst>
            </p:cNvPr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080;p73">
              <a:extLst>
                <a:ext uri="{FF2B5EF4-FFF2-40B4-BE49-F238E27FC236}">
                  <a16:creationId xmlns:a16="http://schemas.microsoft.com/office/drawing/2014/main" id="{392CDD1E-BE98-4936-86D9-5871ED884DCC}"/>
                </a:ext>
              </a:extLst>
            </p:cNvPr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081;p73">
              <a:extLst>
                <a:ext uri="{FF2B5EF4-FFF2-40B4-BE49-F238E27FC236}">
                  <a16:creationId xmlns:a16="http://schemas.microsoft.com/office/drawing/2014/main" id="{8FE88217-FED8-4650-80FB-682D9B21A9EC}"/>
                </a:ext>
              </a:extLst>
            </p:cNvPr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082;p73">
              <a:extLst>
                <a:ext uri="{FF2B5EF4-FFF2-40B4-BE49-F238E27FC236}">
                  <a16:creationId xmlns:a16="http://schemas.microsoft.com/office/drawing/2014/main" id="{CBD1CB39-D346-49EA-8BB1-7B9960E8BFFA}"/>
                </a:ext>
              </a:extLst>
            </p:cNvPr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083;p73">
              <a:extLst>
                <a:ext uri="{FF2B5EF4-FFF2-40B4-BE49-F238E27FC236}">
                  <a16:creationId xmlns:a16="http://schemas.microsoft.com/office/drawing/2014/main" id="{5FA84713-1FB7-400B-A942-701B154067C1}"/>
                </a:ext>
              </a:extLst>
            </p:cNvPr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084;p73">
              <a:extLst>
                <a:ext uri="{FF2B5EF4-FFF2-40B4-BE49-F238E27FC236}">
                  <a16:creationId xmlns:a16="http://schemas.microsoft.com/office/drawing/2014/main" id="{F690FDFC-2DE7-4501-AF1C-CDB5B0EB8A75}"/>
                </a:ext>
              </a:extLst>
            </p:cNvPr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085;p73">
              <a:extLst>
                <a:ext uri="{FF2B5EF4-FFF2-40B4-BE49-F238E27FC236}">
                  <a16:creationId xmlns:a16="http://schemas.microsoft.com/office/drawing/2014/main" id="{4DBDEAE2-8898-42F4-96C9-81309321E370}"/>
                </a:ext>
              </a:extLst>
            </p:cNvPr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086;p73">
              <a:extLst>
                <a:ext uri="{FF2B5EF4-FFF2-40B4-BE49-F238E27FC236}">
                  <a16:creationId xmlns:a16="http://schemas.microsoft.com/office/drawing/2014/main" id="{CDE64804-7055-427E-A9DB-645609B5DA4F}"/>
                </a:ext>
              </a:extLst>
            </p:cNvPr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087;p73">
              <a:extLst>
                <a:ext uri="{FF2B5EF4-FFF2-40B4-BE49-F238E27FC236}">
                  <a16:creationId xmlns:a16="http://schemas.microsoft.com/office/drawing/2014/main" id="{2EEDA300-C06F-43B1-963A-E9E4E1D91897}"/>
                </a:ext>
              </a:extLst>
            </p:cNvPr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088;p73">
              <a:extLst>
                <a:ext uri="{FF2B5EF4-FFF2-40B4-BE49-F238E27FC236}">
                  <a16:creationId xmlns:a16="http://schemas.microsoft.com/office/drawing/2014/main" id="{A8FBB0EC-0BE7-4C6A-9D61-65A53AFD68D4}"/>
                </a:ext>
              </a:extLst>
            </p:cNvPr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089;p73">
              <a:extLst>
                <a:ext uri="{FF2B5EF4-FFF2-40B4-BE49-F238E27FC236}">
                  <a16:creationId xmlns:a16="http://schemas.microsoft.com/office/drawing/2014/main" id="{9EFD21A4-EAE7-4591-9625-B7D72D4C9A36}"/>
                </a:ext>
              </a:extLst>
            </p:cNvPr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090;p73">
              <a:extLst>
                <a:ext uri="{FF2B5EF4-FFF2-40B4-BE49-F238E27FC236}">
                  <a16:creationId xmlns:a16="http://schemas.microsoft.com/office/drawing/2014/main" id="{A233C210-04B0-4211-8297-83C7DD33F6EE}"/>
                </a:ext>
              </a:extLst>
            </p:cNvPr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091;p73">
              <a:extLst>
                <a:ext uri="{FF2B5EF4-FFF2-40B4-BE49-F238E27FC236}">
                  <a16:creationId xmlns:a16="http://schemas.microsoft.com/office/drawing/2014/main" id="{6832BB4E-77E3-4DDA-978F-8D67175BBBBF}"/>
                </a:ext>
              </a:extLst>
            </p:cNvPr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092;p73">
              <a:extLst>
                <a:ext uri="{FF2B5EF4-FFF2-40B4-BE49-F238E27FC236}">
                  <a16:creationId xmlns:a16="http://schemas.microsoft.com/office/drawing/2014/main" id="{0E14FD45-F7E1-49C7-A91A-53CBA1DC1642}"/>
                </a:ext>
              </a:extLst>
            </p:cNvPr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093;p73">
              <a:extLst>
                <a:ext uri="{FF2B5EF4-FFF2-40B4-BE49-F238E27FC236}">
                  <a16:creationId xmlns:a16="http://schemas.microsoft.com/office/drawing/2014/main" id="{48010B9D-4090-43C4-93EB-E659757414F5}"/>
                </a:ext>
              </a:extLst>
            </p:cNvPr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094;p73">
              <a:extLst>
                <a:ext uri="{FF2B5EF4-FFF2-40B4-BE49-F238E27FC236}">
                  <a16:creationId xmlns:a16="http://schemas.microsoft.com/office/drawing/2014/main" id="{D57AC45E-A1DF-4E49-A4B4-C968915F740C}"/>
                </a:ext>
              </a:extLst>
            </p:cNvPr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095;p73">
              <a:extLst>
                <a:ext uri="{FF2B5EF4-FFF2-40B4-BE49-F238E27FC236}">
                  <a16:creationId xmlns:a16="http://schemas.microsoft.com/office/drawing/2014/main" id="{4775BE40-D3D1-479F-9BFD-29A19DCCB884}"/>
                </a:ext>
              </a:extLst>
            </p:cNvPr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096;p73">
              <a:extLst>
                <a:ext uri="{FF2B5EF4-FFF2-40B4-BE49-F238E27FC236}">
                  <a16:creationId xmlns:a16="http://schemas.microsoft.com/office/drawing/2014/main" id="{986BF4D9-517D-4326-B32F-DFFC636C1025}"/>
                </a:ext>
              </a:extLst>
            </p:cNvPr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097;p73">
              <a:extLst>
                <a:ext uri="{FF2B5EF4-FFF2-40B4-BE49-F238E27FC236}">
                  <a16:creationId xmlns:a16="http://schemas.microsoft.com/office/drawing/2014/main" id="{A608781C-34DC-4463-957B-07367732694F}"/>
                </a:ext>
              </a:extLst>
            </p:cNvPr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098;p73">
              <a:extLst>
                <a:ext uri="{FF2B5EF4-FFF2-40B4-BE49-F238E27FC236}">
                  <a16:creationId xmlns:a16="http://schemas.microsoft.com/office/drawing/2014/main" id="{86CDD310-DB3F-4D3F-B8B4-B6B8977B1CAB}"/>
                </a:ext>
              </a:extLst>
            </p:cNvPr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099;p73">
              <a:extLst>
                <a:ext uri="{FF2B5EF4-FFF2-40B4-BE49-F238E27FC236}">
                  <a16:creationId xmlns:a16="http://schemas.microsoft.com/office/drawing/2014/main" id="{E4D8D06C-AB8A-4DED-8637-3BCCAF6883C5}"/>
                </a:ext>
              </a:extLst>
            </p:cNvPr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100;p73">
              <a:extLst>
                <a:ext uri="{FF2B5EF4-FFF2-40B4-BE49-F238E27FC236}">
                  <a16:creationId xmlns:a16="http://schemas.microsoft.com/office/drawing/2014/main" id="{CCC3964C-6283-4191-82CE-ACB741809BFE}"/>
                </a:ext>
              </a:extLst>
            </p:cNvPr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101;p73">
              <a:extLst>
                <a:ext uri="{FF2B5EF4-FFF2-40B4-BE49-F238E27FC236}">
                  <a16:creationId xmlns:a16="http://schemas.microsoft.com/office/drawing/2014/main" id="{C5130C25-0FC2-4F58-A4F9-552F85492F3E}"/>
                </a:ext>
              </a:extLst>
            </p:cNvPr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102;p73">
              <a:extLst>
                <a:ext uri="{FF2B5EF4-FFF2-40B4-BE49-F238E27FC236}">
                  <a16:creationId xmlns:a16="http://schemas.microsoft.com/office/drawing/2014/main" id="{0A2E7EA1-33FE-400B-84C1-10B28862ABD4}"/>
                </a:ext>
              </a:extLst>
            </p:cNvPr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103;p73">
              <a:extLst>
                <a:ext uri="{FF2B5EF4-FFF2-40B4-BE49-F238E27FC236}">
                  <a16:creationId xmlns:a16="http://schemas.microsoft.com/office/drawing/2014/main" id="{17AD47D3-C4C7-4095-B2FB-06046F42E41B}"/>
                </a:ext>
              </a:extLst>
            </p:cNvPr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104;p73">
              <a:extLst>
                <a:ext uri="{FF2B5EF4-FFF2-40B4-BE49-F238E27FC236}">
                  <a16:creationId xmlns:a16="http://schemas.microsoft.com/office/drawing/2014/main" id="{C6B9627A-1E8F-44CA-A5E6-833EF0AE55FC}"/>
                </a:ext>
              </a:extLst>
            </p:cNvPr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105;p73">
              <a:extLst>
                <a:ext uri="{FF2B5EF4-FFF2-40B4-BE49-F238E27FC236}">
                  <a16:creationId xmlns:a16="http://schemas.microsoft.com/office/drawing/2014/main" id="{328994DD-AD8F-498A-8726-7ED38E4CA37F}"/>
                </a:ext>
              </a:extLst>
            </p:cNvPr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106;p73">
              <a:extLst>
                <a:ext uri="{FF2B5EF4-FFF2-40B4-BE49-F238E27FC236}">
                  <a16:creationId xmlns:a16="http://schemas.microsoft.com/office/drawing/2014/main" id="{4F233CC5-A7BC-4721-AC15-DECD774397D1}"/>
                </a:ext>
              </a:extLst>
            </p:cNvPr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107;p73">
              <a:extLst>
                <a:ext uri="{FF2B5EF4-FFF2-40B4-BE49-F238E27FC236}">
                  <a16:creationId xmlns:a16="http://schemas.microsoft.com/office/drawing/2014/main" id="{D85AC17D-3FB9-49DC-871D-A60AE88A53B4}"/>
                </a:ext>
              </a:extLst>
            </p:cNvPr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108;p73">
              <a:extLst>
                <a:ext uri="{FF2B5EF4-FFF2-40B4-BE49-F238E27FC236}">
                  <a16:creationId xmlns:a16="http://schemas.microsoft.com/office/drawing/2014/main" id="{6DD04213-4E0F-4DAC-929A-86E3309B2BB6}"/>
                </a:ext>
              </a:extLst>
            </p:cNvPr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109;p73">
              <a:extLst>
                <a:ext uri="{FF2B5EF4-FFF2-40B4-BE49-F238E27FC236}">
                  <a16:creationId xmlns:a16="http://schemas.microsoft.com/office/drawing/2014/main" id="{43131151-B68F-41A3-A5BF-080470A0A534}"/>
                </a:ext>
              </a:extLst>
            </p:cNvPr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110;p73">
              <a:extLst>
                <a:ext uri="{FF2B5EF4-FFF2-40B4-BE49-F238E27FC236}">
                  <a16:creationId xmlns:a16="http://schemas.microsoft.com/office/drawing/2014/main" id="{67663448-EC07-44CC-8720-96BA50917962}"/>
                </a:ext>
              </a:extLst>
            </p:cNvPr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111;p73">
              <a:extLst>
                <a:ext uri="{FF2B5EF4-FFF2-40B4-BE49-F238E27FC236}">
                  <a16:creationId xmlns:a16="http://schemas.microsoft.com/office/drawing/2014/main" id="{F77C75CF-DCEE-4829-8716-5C3A0921F7A8}"/>
                </a:ext>
              </a:extLst>
            </p:cNvPr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112;p73">
              <a:extLst>
                <a:ext uri="{FF2B5EF4-FFF2-40B4-BE49-F238E27FC236}">
                  <a16:creationId xmlns:a16="http://schemas.microsoft.com/office/drawing/2014/main" id="{D34DBBCC-6970-478B-B609-7566D46D7A65}"/>
                </a:ext>
              </a:extLst>
            </p:cNvPr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113;p73">
              <a:extLst>
                <a:ext uri="{FF2B5EF4-FFF2-40B4-BE49-F238E27FC236}">
                  <a16:creationId xmlns:a16="http://schemas.microsoft.com/office/drawing/2014/main" id="{02EA8311-E442-4ADF-9EC0-DDFB7478CFCA}"/>
                </a:ext>
              </a:extLst>
            </p:cNvPr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114;p73">
              <a:extLst>
                <a:ext uri="{FF2B5EF4-FFF2-40B4-BE49-F238E27FC236}">
                  <a16:creationId xmlns:a16="http://schemas.microsoft.com/office/drawing/2014/main" id="{D78C9121-91AF-4EA7-A86D-6927B86236A6}"/>
                </a:ext>
              </a:extLst>
            </p:cNvPr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115;p73">
              <a:extLst>
                <a:ext uri="{FF2B5EF4-FFF2-40B4-BE49-F238E27FC236}">
                  <a16:creationId xmlns:a16="http://schemas.microsoft.com/office/drawing/2014/main" id="{7B9630AA-3BEA-4439-8FCD-A5BF8243469A}"/>
                </a:ext>
              </a:extLst>
            </p:cNvPr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116;p73">
              <a:extLst>
                <a:ext uri="{FF2B5EF4-FFF2-40B4-BE49-F238E27FC236}">
                  <a16:creationId xmlns:a16="http://schemas.microsoft.com/office/drawing/2014/main" id="{77DC5CE4-84A6-48BC-931D-496F737F7634}"/>
                </a:ext>
              </a:extLst>
            </p:cNvPr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117;p73">
              <a:extLst>
                <a:ext uri="{FF2B5EF4-FFF2-40B4-BE49-F238E27FC236}">
                  <a16:creationId xmlns:a16="http://schemas.microsoft.com/office/drawing/2014/main" id="{C6A75FB8-F822-4505-AB00-0D337769E6F8}"/>
                </a:ext>
              </a:extLst>
            </p:cNvPr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118;p73">
              <a:extLst>
                <a:ext uri="{FF2B5EF4-FFF2-40B4-BE49-F238E27FC236}">
                  <a16:creationId xmlns:a16="http://schemas.microsoft.com/office/drawing/2014/main" id="{0DB0084A-CB54-484D-A3BD-4F7F6372DA4B}"/>
                </a:ext>
              </a:extLst>
            </p:cNvPr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119;p73">
              <a:extLst>
                <a:ext uri="{FF2B5EF4-FFF2-40B4-BE49-F238E27FC236}">
                  <a16:creationId xmlns:a16="http://schemas.microsoft.com/office/drawing/2014/main" id="{BD418EB0-44DE-4BCE-9FAF-DEC10606BDE6}"/>
                </a:ext>
              </a:extLst>
            </p:cNvPr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120;p73">
              <a:extLst>
                <a:ext uri="{FF2B5EF4-FFF2-40B4-BE49-F238E27FC236}">
                  <a16:creationId xmlns:a16="http://schemas.microsoft.com/office/drawing/2014/main" id="{6D818F09-7265-443C-9817-88A3382F45EB}"/>
                </a:ext>
              </a:extLst>
            </p:cNvPr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121;p73">
              <a:extLst>
                <a:ext uri="{FF2B5EF4-FFF2-40B4-BE49-F238E27FC236}">
                  <a16:creationId xmlns:a16="http://schemas.microsoft.com/office/drawing/2014/main" id="{2E12E14A-1878-46C7-8A75-49C4AA6FD969}"/>
                </a:ext>
              </a:extLst>
            </p:cNvPr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122;p73">
              <a:extLst>
                <a:ext uri="{FF2B5EF4-FFF2-40B4-BE49-F238E27FC236}">
                  <a16:creationId xmlns:a16="http://schemas.microsoft.com/office/drawing/2014/main" id="{A5FCAA33-F3DF-44A6-BC13-510550F1AB5E}"/>
                </a:ext>
              </a:extLst>
            </p:cNvPr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123;p73">
              <a:extLst>
                <a:ext uri="{FF2B5EF4-FFF2-40B4-BE49-F238E27FC236}">
                  <a16:creationId xmlns:a16="http://schemas.microsoft.com/office/drawing/2014/main" id="{BEC420DE-F13E-4381-9425-1BBFDA5F0D35}"/>
                </a:ext>
              </a:extLst>
            </p:cNvPr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124;p73">
              <a:extLst>
                <a:ext uri="{FF2B5EF4-FFF2-40B4-BE49-F238E27FC236}">
                  <a16:creationId xmlns:a16="http://schemas.microsoft.com/office/drawing/2014/main" id="{4398B382-4589-459D-BD3E-9CD17014C416}"/>
                </a:ext>
              </a:extLst>
            </p:cNvPr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125;p73">
              <a:extLst>
                <a:ext uri="{FF2B5EF4-FFF2-40B4-BE49-F238E27FC236}">
                  <a16:creationId xmlns:a16="http://schemas.microsoft.com/office/drawing/2014/main" id="{BE56F684-8CC1-4A09-83E4-D1338A06301D}"/>
                </a:ext>
              </a:extLst>
            </p:cNvPr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126;p73">
              <a:extLst>
                <a:ext uri="{FF2B5EF4-FFF2-40B4-BE49-F238E27FC236}">
                  <a16:creationId xmlns:a16="http://schemas.microsoft.com/office/drawing/2014/main" id="{9D00ADC5-C814-4A75-B340-81052780BE94}"/>
                </a:ext>
              </a:extLst>
            </p:cNvPr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127;p73">
              <a:extLst>
                <a:ext uri="{FF2B5EF4-FFF2-40B4-BE49-F238E27FC236}">
                  <a16:creationId xmlns:a16="http://schemas.microsoft.com/office/drawing/2014/main" id="{5808E532-BFCC-4D2B-A437-0A4312A3431F}"/>
                </a:ext>
              </a:extLst>
            </p:cNvPr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128;p73">
              <a:extLst>
                <a:ext uri="{FF2B5EF4-FFF2-40B4-BE49-F238E27FC236}">
                  <a16:creationId xmlns:a16="http://schemas.microsoft.com/office/drawing/2014/main" id="{1CE96F71-7EC7-451A-959A-0A4D0D6957C0}"/>
                </a:ext>
              </a:extLst>
            </p:cNvPr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129;p73">
              <a:extLst>
                <a:ext uri="{FF2B5EF4-FFF2-40B4-BE49-F238E27FC236}">
                  <a16:creationId xmlns:a16="http://schemas.microsoft.com/office/drawing/2014/main" id="{C55F6FDA-AD82-4A9D-BE06-BA06C2FFE94F}"/>
                </a:ext>
              </a:extLst>
            </p:cNvPr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130;p73">
              <a:extLst>
                <a:ext uri="{FF2B5EF4-FFF2-40B4-BE49-F238E27FC236}">
                  <a16:creationId xmlns:a16="http://schemas.microsoft.com/office/drawing/2014/main" id="{703100A0-8F91-4E11-B892-8DBA0B8BDBAB}"/>
                </a:ext>
              </a:extLst>
            </p:cNvPr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131;p73">
              <a:extLst>
                <a:ext uri="{FF2B5EF4-FFF2-40B4-BE49-F238E27FC236}">
                  <a16:creationId xmlns:a16="http://schemas.microsoft.com/office/drawing/2014/main" id="{F522BE25-923F-4CC8-87F7-1572BC8EB0D4}"/>
                </a:ext>
              </a:extLst>
            </p:cNvPr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132;p73">
              <a:extLst>
                <a:ext uri="{FF2B5EF4-FFF2-40B4-BE49-F238E27FC236}">
                  <a16:creationId xmlns:a16="http://schemas.microsoft.com/office/drawing/2014/main" id="{59FC5486-D706-4969-A64F-C62DE0531B4A}"/>
                </a:ext>
              </a:extLst>
            </p:cNvPr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133;p73">
              <a:extLst>
                <a:ext uri="{FF2B5EF4-FFF2-40B4-BE49-F238E27FC236}">
                  <a16:creationId xmlns:a16="http://schemas.microsoft.com/office/drawing/2014/main" id="{B9FF4DF6-85E2-41A2-AF15-8CB35C1C84CE}"/>
                </a:ext>
              </a:extLst>
            </p:cNvPr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134;p73">
              <a:extLst>
                <a:ext uri="{FF2B5EF4-FFF2-40B4-BE49-F238E27FC236}">
                  <a16:creationId xmlns:a16="http://schemas.microsoft.com/office/drawing/2014/main" id="{EAA69CFE-C5BF-4F8F-9382-1CE8F1DEF1C5}"/>
                </a:ext>
              </a:extLst>
            </p:cNvPr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135;p73">
              <a:extLst>
                <a:ext uri="{FF2B5EF4-FFF2-40B4-BE49-F238E27FC236}">
                  <a16:creationId xmlns:a16="http://schemas.microsoft.com/office/drawing/2014/main" id="{CF22F39E-8247-4F79-B499-F44E31BF3D88}"/>
                </a:ext>
              </a:extLst>
            </p:cNvPr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136;p73">
              <a:extLst>
                <a:ext uri="{FF2B5EF4-FFF2-40B4-BE49-F238E27FC236}">
                  <a16:creationId xmlns:a16="http://schemas.microsoft.com/office/drawing/2014/main" id="{4ADCBFA2-63BA-4B07-BCE2-E1D39C1E07A1}"/>
                </a:ext>
              </a:extLst>
            </p:cNvPr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137;p73">
              <a:extLst>
                <a:ext uri="{FF2B5EF4-FFF2-40B4-BE49-F238E27FC236}">
                  <a16:creationId xmlns:a16="http://schemas.microsoft.com/office/drawing/2014/main" id="{A94C48C6-D9D5-463A-82D5-E7485429E937}"/>
                </a:ext>
              </a:extLst>
            </p:cNvPr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138;p73">
              <a:extLst>
                <a:ext uri="{FF2B5EF4-FFF2-40B4-BE49-F238E27FC236}">
                  <a16:creationId xmlns:a16="http://schemas.microsoft.com/office/drawing/2014/main" id="{E8B43206-9092-49F5-965E-D9FAE359D954}"/>
                </a:ext>
              </a:extLst>
            </p:cNvPr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139;p73">
              <a:extLst>
                <a:ext uri="{FF2B5EF4-FFF2-40B4-BE49-F238E27FC236}">
                  <a16:creationId xmlns:a16="http://schemas.microsoft.com/office/drawing/2014/main" id="{F7E823CE-E0F9-4C8C-8F86-00EAF119A686}"/>
                </a:ext>
              </a:extLst>
            </p:cNvPr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140;p73">
              <a:extLst>
                <a:ext uri="{FF2B5EF4-FFF2-40B4-BE49-F238E27FC236}">
                  <a16:creationId xmlns:a16="http://schemas.microsoft.com/office/drawing/2014/main" id="{A86DECA0-2FA5-43B3-A0E8-0B6136F143F5}"/>
                </a:ext>
              </a:extLst>
            </p:cNvPr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141;p73">
              <a:extLst>
                <a:ext uri="{FF2B5EF4-FFF2-40B4-BE49-F238E27FC236}">
                  <a16:creationId xmlns:a16="http://schemas.microsoft.com/office/drawing/2014/main" id="{96FB13FD-322C-432A-92CE-468C59BE7E4C}"/>
                </a:ext>
              </a:extLst>
            </p:cNvPr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142;p73">
              <a:extLst>
                <a:ext uri="{FF2B5EF4-FFF2-40B4-BE49-F238E27FC236}">
                  <a16:creationId xmlns:a16="http://schemas.microsoft.com/office/drawing/2014/main" id="{5863142C-44ED-4F69-A861-5FACE7EBF1EA}"/>
                </a:ext>
              </a:extLst>
            </p:cNvPr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143;p73">
              <a:extLst>
                <a:ext uri="{FF2B5EF4-FFF2-40B4-BE49-F238E27FC236}">
                  <a16:creationId xmlns:a16="http://schemas.microsoft.com/office/drawing/2014/main" id="{66038940-7B72-4516-A54D-401461BB6A7D}"/>
                </a:ext>
              </a:extLst>
            </p:cNvPr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144;p73">
              <a:extLst>
                <a:ext uri="{FF2B5EF4-FFF2-40B4-BE49-F238E27FC236}">
                  <a16:creationId xmlns:a16="http://schemas.microsoft.com/office/drawing/2014/main" id="{38C56B1A-398E-4166-94C6-0ED53A2AD6FC}"/>
                </a:ext>
              </a:extLst>
            </p:cNvPr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145;p73">
              <a:extLst>
                <a:ext uri="{FF2B5EF4-FFF2-40B4-BE49-F238E27FC236}">
                  <a16:creationId xmlns:a16="http://schemas.microsoft.com/office/drawing/2014/main" id="{72ED77F6-61BB-4597-9E89-AEF4427DB3DE}"/>
                </a:ext>
              </a:extLst>
            </p:cNvPr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146;p73">
              <a:extLst>
                <a:ext uri="{FF2B5EF4-FFF2-40B4-BE49-F238E27FC236}">
                  <a16:creationId xmlns:a16="http://schemas.microsoft.com/office/drawing/2014/main" id="{B6F5937D-94C0-449D-B668-10E47A30F322}"/>
                </a:ext>
              </a:extLst>
            </p:cNvPr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147;p73">
              <a:extLst>
                <a:ext uri="{FF2B5EF4-FFF2-40B4-BE49-F238E27FC236}">
                  <a16:creationId xmlns:a16="http://schemas.microsoft.com/office/drawing/2014/main" id="{DFEB9252-5A87-4BEE-B9CD-41DFA1193787}"/>
                </a:ext>
              </a:extLst>
            </p:cNvPr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148;p73">
              <a:extLst>
                <a:ext uri="{FF2B5EF4-FFF2-40B4-BE49-F238E27FC236}">
                  <a16:creationId xmlns:a16="http://schemas.microsoft.com/office/drawing/2014/main" id="{C9AAFA99-1173-4955-A8F6-956265A82FB3}"/>
                </a:ext>
              </a:extLst>
            </p:cNvPr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149;p73">
              <a:extLst>
                <a:ext uri="{FF2B5EF4-FFF2-40B4-BE49-F238E27FC236}">
                  <a16:creationId xmlns:a16="http://schemas.microsoft.com/office/drawing/2014/main" id="{9E082E78-6151-4549-B765-CCBCD2D8D375}"/>
                </a:ext>
              </a:extLst>
            </p:cNvPr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150;p73">
              <a:extLst>
                <a:ext uri="{FF2B5EF4-FFF2-40B4-BE49-F238E27FC236}">
                  <a16:creationId xmlns:a16="http://schemas.microsoft.com/office/drawing/2014/main" id="{FEDD3192-DC0D-46D7-86E9-83C839DD4B05}"/>
                </a:ext>
              </a:extLst>
            </p:cNvPr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151;p73">
              <a:extLst>
                <a:ext uri="{FF2B5EF4-FFF2-40B4-BE49-F238E27FC236}">
                  <a16:creationId xmlns:a16="http://schemas.microsoft.com/office/drawing/2014/main" id="{BAAAF50C-1DA1-400F-817C-04978DD8FB4B}"/>
                </a:ext>
              </a:extLst>
            </p:cNvPr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5152;p73">
              <a:extLst>
                <a:ext uri="{FF2B5EF4-FFF2-40B4-BE49-F238E27FC236}">
                  <a16:creationId xmlns:a16="http://schemas.microsoft.com/office/drawing/2014/main" id="{37AC0B00-35D7-4E46-BD09-FEB2829CCE3C}"/>
                </a:ext>
              </a:extLst>
            </p:cNvPr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5153;p73">
              <a:extLst>
                <a:ext uri="{FF2B5EF4-FFF2-40B4-BE49-F238E27FC236}">
                  <a16:creationId xmlns:a16="http://schemas.microsoft.com/office/drawing/2014/main" id="{8585DBBF-2F86-4EF8-9CEF-6B59D36C3EE5}"/>
                </a:ext>
              </a:extLst>
            </p:cNvPr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5154;p73">
              <a:extLst>
                <a:ext uri="{FF2B5EF4-FFF2-40B4-BE49-F238E27FC236}">
                  <a16:creationId xmlns:a16="http://schemas.microsoft.com/office/drawing/2014/main" id="{662D1CAC-ACFF-4FD8-A8ED-CCFC7A2C4F85}"/>
                </a:ext>
              </a:extLst>
            </p:cNvPr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5155;p73">
              <a:extLst>
                <a:ext uri="{FF2B5EF4-FFF2-40B4-BE49-F238E27FC236}">
                  <a16:creationId xmlns:a16="http://schemas.microsoft.com/office/drawing/2014/main" id="{8D5E29C5-E3B3-4883-BD55-A96B998B806D}"/>
                </a:ext>
              </a:extLst>
            </p:cNvPr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5156;p73">
              <a:extLst>
                <a:ext uri="{FF2B5EF4-FFF2-40B4-BE49-F238E27FC236}">
                  <a16:creationId xmlns:a16="http://schemas.microsoft.com/office/drawing/2014/main" id="{4A766A7E-37F5-4843-9D40-DCD5AAC4262F}"/>
                </a:ext>
              </a:extLst>
            </p:cNvPr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5157;p73">
              <a:extLst>
                <a:ext uri="{FF2B5EF4-FFF2-40B4-BE49-F238E27FC236}">
                  <a16:creationId xmlns:a16="http://schemas.microsoft.com/office/drawing/2014/main" id="{1C483EEA-359D-45AA-8013-32935BDC62F4}"/>
                </a:ext>
              </a:extLst>
            </p:cNvPr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5158;p73">
              <a:extLst>
                <a:ext uri="{FF2B5EF4-FFF2-40B4-BE49-F238E27FC236}">
                  <a16:creationId xmlns:a16="http://schemas.microsoft.com/office/drawing/2014/main" id="{AD7C6A44-5ABA-4215-97CB-1A93EF8432B4}"/>
                </a:ext>
              </a:extLst>
            </p:cNvPr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5159;p73">
              <a:extLst>
                <a:ext uri="{FF2B5EF4-FFF2-40B4-BE49-F238E27FC236}">
                  <a16:creationId xmlns:a16="http://schemas.microsoft.com/office/drawing/2014/main" id="{9403E694-FBDE-403D-A31C-FB7A1BEB9C0B}"/>
                </a:ext>
              </a:extLst>
            </p:cNvPr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5160;p73">
              <a:extLst>
                <a:ext uri="{FF2B5EF4-FFF2-40B4-BE49-F238E27FC236}">
                  <a16:creationId xmlns:a16="http://schemas.microsoft.com/office/drawing/2014/main" id="{815F19C7-FC04-480D-B43A-8DC506DA387C}"/>
                </a:ext>
              </a:extLst>
            </p:cNvPr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5161;p73">
              <a:extLst>
                <a:ext uri="{FF2B5EF4-FFF2-40B4-BE49-F238E27FC236}">
                  <a16:creationId xmlns:a16="http://schemas.microsoft.com/office/drawing/2014/main" id="{522CA3FB-F69B-4D26-99A5-C2F17C848315}"/>
                </a:ext>
              </a:extLst>
            </p:cNvPr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5162;p73">
              <a:extLst>
                <a:ext uri="{FF2B5EF4-FFF2-40B4-BE49-F238E27FC236}">
                  <a16:creationId xmlns:a16="http://schemas.microsoft.com/office/drawing/2014/main" id="{077B7990-CD8E-4C26-87BD-4E72D83B04EA}"/>
                </a:ext>
              </a:extLst>
            </p:cNvPr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5163;p73">
              <a:extLst>
                <a:ext uri="{FF2B5EF4-FFF2-40B4-BE49-F238E27FC236}">
                  <a16:creationId xmlns:a16="http://schemas.microsoft.com/office/drawing/2014/main" id="{839ACB32-2B2D-4C79-BC5E-04ECF37DFAB6}"/>
                </a:ext>
              </a:extLst>
            </p:cNvPr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5164;p73">
              <a:extLst>
                <a:ext uri="{FF2B5EF4-FFF2-40B4-BE49-F238E27FC236}">
                  <a16:creationId xmlns:a16="http://schemas.microsoft.com/office/drawing/2014/main" id="{08126EA6-EDA6-44DD-AA17-8841164E9E42}"/>
                </a:ext>
              </a:extLst>
            </p:cNvPr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5165;p73">
              <a:extLst>
                <a:ext uri="{FF2B5EF4-FFF2-40B4-BE49-F238E27FC236}">
                  <a16:creationId xmlns:a16="http://schemas.microsoft.com/office/drawing/2014/main" id="{E50F9556-4749-4980-A06A-4D76F4597A95}"/>
                </a:ext>
              </a:extLst>
            </p:cNvPr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5166;p73">
              <a:extLst>
                <a:ext uri="{FF2B5EF4-FFF2-40B4-BE49-F238E27FC236}">
                  <a16:creationId xmlns:a16="http://schemas.microsoft.com/office/drawing/2014/main" id="{FFF36298-BA06-460B-8F00-EEC304C64BE1}"/>
                </a:ext>
              </a:extLst>
            </p:cNvPr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5167;p73">
              <a:extLst>
                <a:ext uri="{FF2B5EF4-FFF2-40B4-BE49-F238E27FC236}">
                  <a16:creationId xmlns:a16="http://schemas.microsoft.com/office/drawing/2014/main" id="{74D033AD-4B63-4259-984B-B67EB8D2FB43}"/>
                </a:ext>
              </a:extLst>
            </p:cNvPr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5168;p73">
              <a:extLst>
                <a:ext uri="{FF2B5EF4-FFF2-40B4-BE49-F238E27FC236}">
                  <a16:creationId xmlns:a16="http://schemas.microsoft.com/office/drawing/2014/main" id="{69661E32-A27B-4DF0-B7EB-1C269F1EFDE4}"/>
                </a:ext>
              </a:extLst>
            </p:cNvPr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5169;p73">
              <a:extLst>
                <a:ext uri="{FF2B5EF4-FFF2-40B4-BE49-F238E27FC236}">
                  <a16:creationId xmlns:a16="http://schemas.microsoft.com/office/drawing/2014/main" id="{2DEFA9AB-3A1C-47E3-97CB-8F01C4685DBA}"/>
                </a:ext>
              </a:extLst>
            </p:cNvPr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5170;p73">
              <a:extLst>
                <a:ext uri="{FF2B5EF4-FFF2-40B4-BE49-F238E27FC236}">
                  <a16:creationId xmlns:a16="http://schemas.microsoft.com/office/drawing/2014/main" id="{FB3E100D-0D09-403E-B2EF-37DC83F0BB75}"/>
                </a:ext>
              </a:extLst>
            </p:cNvPr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5171;p73">
              <a:extLst>
                <a:ext uri="{FF2B5EF4-FFF2-40B4-BE49-F238E27FC236}">
                  <a16:creationId xmlns:a16="http://schemas.microsoft.com/office/drawing/2014/main" id="{F559046B-F3B3-44C1-8676-FDFFA67748FF}"/>
                </a:ext>
              </a:extLst>
            </p:cNvPr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5172;p73">
              <a:extLst>
                <a:ext uri="{FF2B5EF4-FFF2-40B4-BE49-F238E27FC236}">
                  <a16:creationId xmlns:a16="http://schemas.microsoft.com/office/drawing/2014/main" id="{06879CE8-96E8-4162-B222-E9D07D57059F}"/>
                </a:ext>
              </a:extLst>
            </p:cNvPr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5173;p73">
              <a:extLst>
                <a:ext uri="{FF2B5EF4-FFF2-40B4-BE49-F238E27FC236}">
                  <a16:creationId xmlns:a16="http://schemas.microsoft.com/office/drawing/2014/main" id="{C5C470F2-035B-499D-AED9-5FD2898E8802}"/>
                </a:ext>
              </a:extLst>
            </p:cNvPr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5174;p73">
              <a:extLst>
                <a:ext uri="{FF2B5EF4-FFF2-40B4-BE49-F238E27FC236}">
                  <a16:creationId xmlns:a16="http://schemas.microsoft.com/office/drawing/2014/main" id="{6DBCF01C-F849-451C-B220-62BC8AFD1A63}"/>
                </a:ext>
              </a:extLst>
            </p:cNvPr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5175;p73">
              <a:extLst>
                <a:ext uri="{FF2B5EF4-FFF2-40B4-BE49-F238E27FC236}">
                  <a16:creationId xmlns:a16="http://schemas.microsoft.com/office/drawing/2014/main" id="{26573D26-7B7C-4A92-8E14-719BD57379AD}"/>
                </a:ext>
              </a:extLst>
            </p:cNvPr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5176;p73">
              <a:extLst>
                <a:ext uri="{FF2B5EF4-FFF2-40B4-BE49-F238E27FC236}">
                  <a16:creationId xmlns:a16="http://schemas.microsoft.com/office/drawing/2014/main" id="{101AFACA-3B4D-46D8-8CA1-8744062AE6F6}"/>
                </a:ext>
              </a:extLst>
            </p:cNvPr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5177;p73">
              <a:extLst>
                <a:ext uri="{FF2B5EF4-FFF2-40B4-BE49-F238E27FC236}">
                  <a16:creationId xmlns:a16="http://schemas.microsoft.com/office/drawing/2014/main" id="{C75680BC-7728-466D-88F4-629F5B3A8DD0}"/>
                </a:ext>
              </a:extLst>
            </p:cNvPr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5178;p73">
              <a:extLst>
                <a:ext uri="{FF2B5EF4-FFF2-40B4-BE49-F238E27FC236}">
                  <a16:creationId xmlns:a16="http://schemas.microsoft.com/office/drawing/2014/main" id="{540443ED-58DC-4AC6-8FF9-5E7311257077}"/>
                </a:ext>
              </a:extLst>
            </p:cNvPr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5179;p73">
              <a:extLst>
                <a:ext uri="{FF2B5EF4-FFF2-40B4-BE49-F238E27FC236}">
                  <a16:creationId xmlns:a16="http://schemas.microsoft.com/office/drawing/2014/main" id="{42FFA635-7508-4CD6-B91B-2780AE6503D7}"/>
                </a:ext>
              </a:extLst>
            </p:cNvPr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5180;p73">
              <a:extLst>
                <a:ext uri="{FF2B5EF4-FFF2-40B4-BE49-F238E27FC236}">
                  <a16:creationId xmlns:a16="http://schemas.microsoft.com/office/drawing/2014/main" id="{49FCAC3B-AC39-45C4-B839-2002296B3892}"/>
                </a:ext>
              </a:extLst>
            </p:cNvPr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5181;p73">
              <a:extLst>
                <a:ext uri="{FF2B5EF4-FFF2-40B4-BE49-F238E27FC236}">
                  <a16:creationId xmlns:a16="http://schemas.microsoft.com/office/drawing/2014/main" id="{D5612C13-2457-4689-8B27-0CDED1BF1859}"/>
                </a:ext>
              </a:extLst>
            </p:cNvPr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5182;p73">
              <a:extLst>
                <a:ext uri="{FF2B5EF4-FFF2-40B4-BE49-F238E27FC236}">
                  <a16:creationId xmlns:a16="http://schemas.microsoft.com/office/drawing/2014/main" id="{D4AF2C26-C28C-4067-9B01-9ED3C9EB5C57}"/>
                </a:ext>
              </a:extLst>
            </p:cNvPr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5183;p73">
              <a:extLst>
                <a:ext uri="{FF2B5EF4-FFF2-40B4-BE49-F238E27FC236}">
                  <a16:creationId xmlns:a16="http://schemas.microsoft.com/office/drawing/2014/main" id="{1DADAABE-A383-4497-9501-AEF85BF57C46}"/>
                </a:ext>
              </a:extLst>
            </p:cNvPr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5184;p73">
              <a:extLst>
                <a:ext uri="{FF2B5EF4-FFF2-40B4-BE49-F238E27FC236}">
                  <a16:creationId xmlns:a16="http://schemas.microsoft.com/office/drawing/2014/main" id="{065910E7-AC3C-4019-962E-D4837E9A4208}"/>
                </a:ext>
              </a:extLst>
            </p:cNvPr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5185;p73">
              <a:extLst>
                <a:ext uri="{FF2B5EF4-FFF2-40B4-BE49-F238E27FC236}">
                  <a16:creationId xmlns:a16="http://schemas.microsoft.com/office/drawing/2014/main" id="{591E9720-067B-4800-AEC9-FF0095C7F262}"/>
                </a:ext>
              </a:extLst>
            </p:cNvPr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5186;p73">
              <a:extLst>
                <a:ext uri="{FF2B5EF4-FFF2-40B4-BE49-F238E27FC236}">
                  <a16:creationId xmlns:a16="http://schemas.microsoft.com/office/drawing/2014/main" id="{29E8C188-2B35-426A-9DEE-3F2F594E1B9F}"/>
                </a:ext>
              </a:extLst>
            </p:cNvPr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5187;p73">
              <a:extLst>
                <a:ext uri="{FF2B5EF4-FFF2-40B4-BE49-F238E27FC236}">
                  <a16:creationId xmlns:a16="http://schemas.microsoft.com/office/drawing/2014/main" id="{EDED833B-36B5-4496-A55B-5699F861FD62}"/>
                </a:ext>
              </a:extLst>
            </p:cNvPr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5188;p73">
              <a:extLst>
                <a:ext uri="{FF2B5EF4-FFF2-40B4-BE49-F238E27FC236}">
                  <a16:creationId xmlns:a16="http://schemas.microsoft.com/office/drawing/2014/main" id="{5C37E678-A7C0-4F45-B1F0-0D309289A9C9}"/>
                </a:ext>
              </a:extLst>
            </p:cNvPr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5189;p73">
              <a:extLst>
                <a:ext uri="{FF2B5EF4-FFF2-40B4-BE49-F238E27FC236}">
                  <a16:creationId xmlns:a16="http://schemas.microsoft.com/office/drawing/2014/main" id="{71561BE4-FAE5-4144-B3A4-469563479966}"/>
                </a:ext>
              </a:extLst>
            </p:cNvPr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5190;p73">
              <a:extLst>
                <a:ext uri="{FF2B5EF4-FFF2-40B4-BE49-F238E27FC236}">
                  <a16:creationId xmlns:a16="http://schemas.microsoft.com/office/drawing/2014/main" id="{02FD6981-4C39-49B2-90EA-EB18D1A4AA83}"/>
                </a:ext>
              </a:extLst>
            </p:cNvPr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5191;p73">
              <a:extLst>
                <a:ext uri="{FF2B5EF4-FFF2-40B4-BE49-F238E27FC236}">
                  <a16:creationId xmlns:a16="http://schemas.microsoft.com/office/drawing/2014/main" id="{C813BAD3-44E3-463D-A6C1-1998D78FAB74}"/>
                </a:ext>
              </a:extLst>
            </p:cNvPr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5192;p73">
              <a:extLst>
                <a:ext uri="{FF2B5EF4-FFF2-40B4-BE49-F238E27FC236}">
                  <a16:creationId xmlns:a16="http://schemas.microsoft.com/office/drawing/2014/main" id="{5585135A-A500-4EF2-9149-B558253A7CD1}"/>
                </a:ext>
              </a:extLst>
            </p:cNvPr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5193;p73">
              <a:extLst>
                <a:ext uri="{FF2B5EF4-FFF2-40B4-BE49-F238E27FC236}">
                  <a16:creationId xmlns:a16="http://schemas.microsoft.com/office/drawing/2014/main" id="{D530DEBD-817E-4738-A8AB-6F8D041E00BE}"/>
                </a:ext>
              </a:extLst>
            </p:cNvPr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5194;p73">
              <a:extLst>
                <a:ext uri="{FF2B5EF4-FFF2-40B4-BE49-F238E27FC236}">
                  <a16:creationId xmlns:a16="http://schemas.microsoft.com/office/drawing/2014/main" id="{50E64504-3025-4836-97D3-25D1683CD39F}"/>
                </a:ext>
              </a:extLst>
            </p:cNvPr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5195;p73">
              <a:extLst>
                <a:ext uri="{FF2B5EF4-FFF2-40B4-BE49-F238E27FC236}">
                  <a16:creationId xmlns:a16="http://schemas.microsoft.com/office/drawing/2014/main" id="{D50540A9-E900-4618-A251-E54B8C5F67DC}"/>
                </a:ext>
              </a:extLst>
            </p:cNvPr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5196;p73">
              <a:extLst>
                <a:ext uri="{FF2B5EF4-FFF2-40B4-BE49-F238E27FC236}">
                  <a16:creationId xmlns:a16="http://schemas.microsoft.com/office/drawing/2014/main" id="{806AEADC-048B-4D96-94BF-BA9D8C35F7EF}"/>
                </a:ext>
              </a:extLst>
            </p:cNvPr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5197;p73">
              <a:extLst>
                <a:ext uri="{FF2B5EF4-FFF2-40B4-BE49-F238E27FC236}">
                  <a16:creationId xmlns:a16="http://schemas.microsoft.com/office/drawing/2014/main" id="{48A85473-E057-43C3-B901-0A66956AA0E3}"/>
                </a:ext>
              </a:extLst>
            </p:cNvPr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5198;p73">
              <a:extLst>
                <a:ext uri="{FF2B5EF4-FFF2-40B4-BE49-F238E27FC236}">
                  <a16:creationId xmlns:a16="http://schemas.microsoft.com/office/drawing/2014/main" id="{6539E36F-5E74-4ABD-A82C-ECD863D2FD77}"/>
                </a:ext>
              </a:extLst>
            </p:cNvPr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5199;p73">
              <a:extLst>
                <a:ext uri="{FF2B5EF4-FFF2-40B4-BE49-F238E27FC236}">
                  <a16:creationId xmlns:a16="http://schemas.microsoft.com/office/drawing/2014/main" id="{49FE60BF-3B81-4FDF-A15B-A228463355E9}"/>
                </a:ext>
              </a:extLst>
            </p:cNvPr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5200;p73">
              <a:extLst>
                <a:ext uri="{FF2B5EF4-FFF2-40B4-BE49-F238E27FC236}">
                  <a16:creationId xmlns:a16="http://schemas.microsoft.com/office/drawing/2014/main" id="{B5A33D13-6C6E-4482-B8ED-92F4BBD269DA}"/>
                </a:ext>
              </a:extLst>
            </p:cNvPr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5201;p73">
              <a:extLst>
                <a:ext uri="{FF2B5EF4-FFF2-40B4-BE49-F238E27FC236}">
                  <a16:creationId xmlns:a16="http://schemas.microsoft.com/office/drawing/2014/main" id="{D39441F5-289E-4B09-9E97-35010EC27249}"/>
                </a:ext>
              </a:extLst>
            </p:cNvPr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5202;p73">
              <a:extLst>
                <a:ext uri="{FF2B5EF4-FFF2-40B4-BE49-F238E27FC236}">
                  <a16:creationId xmlns:a16="http://schemas.microsoft.com/office/drawing/2014/main" id="{9DEF2744-0967-426A-A1FC-3E2E2F6EFBE2}"/>
                </a:ext>
              </a:extLst>
            </p:cNvPr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5203;p73">
              <a:extLst>
                <a:ext uri="{FF2B5EF4-FFF2-40B4-BE49-F238E27FC236}">
                  <a16:creationId xmlns:a16="http://schemas.microsoft.com/office/drawing/2014/main" id="{B57A4018-DE07-459B-9586-82C6D95BE140}"/>
                </a:ext>
              </a:extLst>
            </p:cNvPr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5204;p73">
              <a:extLst>
                <a:ext uri="{FF2B5EF4-FFF2-40B4-BE49-F238E27FC236}">
                  <a16:creationId xmlns:a16="http://schemas.microsoft.com/office/drawing/2014/main" id="{73B9DC34-3788-4378-9123-58D29DC7A482}"/>
                </a:ext>
              </a:extLst>
            </p:cNvPr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5205;p73">
              <a:extLst>
                <a:ext uri="{FF2B5EF4-FFF2-40B4-BE49-F238E27FC236}">
                  <a16:creationId xmlns:a16="http://schemas.microsoft.com/office/drawing/2014/main" id="{C3C2F645-076D-497A-9E13-C9B317400A0E}"/>
                </a:ext>
              </a:extLst>
            </p:cNvPr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5206;p73">
              <a:extLst>
                <a:ext uri="{FF2B5EF4-FFF2-40B4-BE49-F238E27FC236}">
                  <a16:creationId xmlns:a16="http://schemas.microsoft.com/office/drawing/2014/main" id="{F1552420-3A36-4021-8E03-232068008879}"/>
                </a:ext>
              </a:extLst>
            </p:cNvPr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207;p73">
              <a:extLst>
                <a:ext uri="{FF2B5EF4-FFF2-40B4-BE49-F238E27FC236}">
                  <a16:creationId xmlns:a16="http://schemas.microsoft.com/office/drawing/2014/main" id="{6A45BF1D-32DA-4C5F-97C9-2DBB99C3E76B}"/>
                </a:ext>
              </a:extLst>
            </p:cNvPr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208;p73">
              <a:extLst>
                <a:ext uri="{FF2B5EF4-FFF2-40B4-BE49-F238E27FC236}">
                  <a16:creationId xmlns:a16="http://schemas.microsoft.com/office/drawing/2014/main" id="{C7F1B4F0-BB26-4628-93E5-D32CD43A9933}"/>
                </a:ext>
              </a:extLst>
            </p:cNvPr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5209;p73">
              <a:extLst>
                <a:ext uri="{FF2B5EF4-FFF2-40B4-BE49-F238E27FC236}">
                  <a16:creationId xmlns:a16="http://schemas.microsoft.com/office/drawing/2014/main" id="{4C6E4E82-0B26-42A4-9C92-80BDF18F118E}"/>
                </a:ext>
              </a:extLst>
            </p:cNvPr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210;p73">
              <a:extLst>
                <a:ext uri="{FF2B5EF4-FFF2-40B4-BE49-F238E27FC236}">
                  <a16:creationId xmlns:a16="http://schemas.microsoft.com/office/drawing/2014/main" id="{7E730810-7E26-40B2-AE7B-259EEF4F29BC}"/>
                </a:ext>
              </a:extLst>
            </p:cNvPr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211;p73">
              <a:extLst>
                <a:ext uri="{FF2B5EF4-FFF2-40B4-BE49-F238E27FC236}">
                  <a16:creationId xmlns:a16="http://schemas.microsoft.com/office/drawing/2014/main" id="{CC738304-7E2D-48E0-9846-718F89877A37}"/>
                </a:ext>
              </a:extLst>
            </p:cNvPr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212;p73">
              <a:extLst>
                <a:ext uri="{FF2B5EF4-FFF2-40B4-BE49-F238E27FC236}">
                  <a16:creationId xmlns:a16="http://schemas.microsoft.com/office/drawing/2014/main" id="{38C87E5E-4E04-4BB5-B573-5B46BAF2CB06}"/>
                </a:ext>
              </a:extLst>
            </p:cNvPr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213;p73">
              <a:extLst>
                <a:ext uri="{FF2B5EF4-FFF2-40B4-BE49-F238E27FC236}">
                  <a16:creationId xmlns:a16="http://schemas.microsoft.com/office/drawing/2014/main" id="{4718C334-3826-41F1-92A4-34F8417EA3C0}"/>
                </a:ext>
              </a:extLst>
            </p:cNvPr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214;p73">
              <a:extLst>
                <a:ext uri="{FF2B5EF4-FFF2-40B4-BE49-F238E27FC236}">
                  <a16:creationId xmlns:a16="http://schemas.microsoft.com/office/drawing/2014/main" id="{5632785A-1A89-413B-B717-4A0C7023E127}"/>
                </a:ext>
              </a:extLst>
            </p:cNvPr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215;p73">
              <a:extLst>
                <a:ext uri="{FF2B5EF4-FFF2-40B4-BE49-F238E27FC236}">
                  <a16:creationId xmlns:a16="http://schemas.microsoft.com/office/drawing/2014/main" id="{3F016530-8991-4FFC-89B8-51FC6CBD01A3}"/>
                </a:ext>
              </a:extLst>
            </p:cNvPr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216;p73">
              <a:extLst>
                <a:ext uri="{FF2B5EF4-FFF2-40B4-BE49-F238E27FC236}">
                  <a16:creationId xmlns:a16="http://schemas.microsoft.com/office/drawing/2014/main" id="{1F640F27-C426-4A7A-A062-2133ADC26FE1}"/>
                </a:ext>
              </a:extLst>
            </p:cNvPr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217;p73">
              <a:extLst>
                <a:ext uri="{FF2B5EF4-FFF2-40B4-BE49-F238E27FC236}">
                  <a16:creationId xmlns:a16="http://schemas.microsoft.com/office/drawing/2014/main" id="{E2C5351D-5C5C-4FF8-9A87-47E12DABA534}"/>
                </a:ext>
              </a:extLst>
            </p:cNvPr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218;p73">
              <a:extLst>
                <a:ext uri="{FF2B5EF4-FFF2-40B4-BE49-F238E27FC236}">
                  <a16:creationId xmlns:a16="http://schemas.microsoft.com/office/drawing/2014/main" id="{17EDB433-D1A1-4C2C-8D7B-6BF1C31ECE1A}"/>
                </a:ext>
              </a:extLst>
            </p:cNvPr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219;p73">
              <a:extLst>
                <a:ext uri="{FF2B5EF4-FFF2-40B4-BE49-F238E27FC236}">
                  <a16:creationId xmlns:a16="http://schemas.microsoft.com/office/drawing/2014/main" id="{1102598A-72F0-4CDE-AC2B-B0BC75A30CFD}"/>
                </a:ext>
              </a:extLst>
            </p:cNvPr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220;p73">
              <a:extLst>
                <a:ext uri="{FF2B5EF4-FFF2-40B4-BE49-F238E27FC236}">
                  <a16:creationId xmlns:a16="http://schemas.microsoft.com/office/drawing/2014/main" id="{EDD4D366-31C8-47A2-B3A7-BAC4185FFC3C}"/>
                </a:ext>
              </a:extLst>
            </p:cNvPr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221;p73">
              <a:extLst>
                <a:ext uri="{FF2B5EF4-FFF2-40B4-BE49-F238E27FC236}">
                  <a16:creationId xmlns:a16="http://schemas.microsoft.com/office/drawing/2014/main" id="{0774CC36-0811-4916-A9CD-38E36F0252C0}"/>
                </a:ext>
              </a:extLst>
            </p:cNvPr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222;p73">
              <a:extLst>
                <a:ext uri="{FF2B5EF4-FFF2-40B4-BE49-F238E27FC236}">
                  <a16:creationId xmlns:a16="http://schemas.microsoft.com/office/drawing/2014/main" id="{8138DB70-CF88-4FE8-8963-3279A20DA253}"/>
                </a:ext>
              </a:extLst>
            </p:cNvPr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223;p73">
              <a:extLst>
                <a:ext uri="{FF2B5EF4-FFF2-40B4-BE49-F238E27FC236}">
                  <a16:creationId xmlns:a16="http://schemas.microsoft.com/office/drawing/2014/main" id="{03A6F546-610E-4BFD-93EB-EEA9E13A8B7C}"/>
                </a:ext>
              </a:extLst>
            </p:cNvPr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224;p73">
              <a:extLst>
                <a:ext uri="{FF2B5EF4-FFF2-40B4-BE49-F238E27FC236}">
                  <a16:creationId xmlns:a16="http://schemas.microsoft.com/office/drawing/2014/main" id="{6D8713A2-8801-4A49-B402-343A8FDD2B86}"/>
                </a:ext>
              </a:extLst>
            </p:cNvPr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225;p73">
              <a:extLst>
                <a:ext uri="{FF2B5EF4-FFF2-40B4-BE49-F238E27FC236}">
                  <a16:creationId xmlns:a16="http://schemas.microsoft.com/office/drawing/2014/main" id="{6FA68DB9-2171-44E0-ABB3-04D6EB29850E}"/>
                </a:ext>
              </a:extLst>
            </p:cNvPr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226;p73">
              <a:extLst>
                <a:ext uri="{FF2B5EF4-FFF2-40B4-BE49-F238E27FC236}">
                  <a16:creationId xmlns:a16="http://schemas.microsoft.com/office/drawing/2014/main" id="{3A074680-3A48-4915-BA19-C6C5F8C48105}"/>
                </a:ext>
              </a:extLst>
            </p:cNvPr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227;p73">
              <a:extLst>
                <a:ext uri="{FF2B5EF4-FFF2-40B4-BE49-F238E27FC236}">
                  <a16:creationId xmlns:a16="http://schemas.microsoft.com/office/drawing/2014/main" id="{AE1194B5-463F-46C8-A7B2-7D82E7297222}"/>
                </a:ext>
              </a:extLst>
            </p:cNvPr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228;p73">
              <a:extLst>
                <a:ext uri="{FF2B5EF4-FFF2-40B4-BE49-F238E27FC236}">
                  <a16:creationId xmlns:a16="http://schemas.microsoft.com/office/drawing/2014/main" id="{9BC9AC36-198D-4DCC-8BDF-7E9F1BCE0ABE}"/>
                </a:ext>
              </a:extLst>
            </p:cNvPr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229;p73">
              <a:extLst>
                <a:ext uri="{FF2B5EF4-FFF2-40B4-BE49-F238E27FC236}">
                  <a16:creationId xmlns:a16="http://schemas.microsoft.com/office/drawing/2014/main" id="{660CDA89-22AF-4B42-B04F-5E29ABA58399}"/>
                </a:ext>
              </a:extLst>
            </p:cNvPr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230;p73">
              <a:extLst>
                <a:ext uri="{FF2B5EF4-FFF2-40B4-BE49-F238E27FC236}">
                  <a16:creationId xmlns:a16="http://schemas.microsoft.com/office/drawing/2014/main" id="{A8611E12-27F5-410C-A1F5-3ECD4AC624C7}"/>
                </a:ext>
              </a:extLst>
            </p:cNvPr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231;p73">
              <a:extLst>
                <a:ext uri="{FF2B5EF4-FFF2-40B4-BE49-F238E27FC236}">
                  <a16:creationId xmlns:a16="http://schemas.microsoft.com/office/drawing/2014/main" id="{AB34815B-1D27-48AF-B74C-E054A1EDF226}"/>
                </a:ext>
              </a:extLst>
            </p:cNvPr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232;p73">
              <a:extLst>
                <a:ext uri="{FF2B5EF4-FFF2-40B4-BE49-F238E27FC236}">
                  <a16:creationId xmlns:a16="http://schemas.microsoft.com/office/drawing/2014/main" id="{4FC2C44D-1035-4A5E-BDAE-34EF3C9F89A1}"/>
                </a:ext>
              </a:extLst>
            </p:cNvPr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233;p73">
              <a:extLst>
                <a:ext uri="{FF2B5EF4-FFF2-40B4-BE49-F238E27FC236}">
                  <a16:creationId xmlns:a16="http://schemas.microsoft.com/office/drawing/2014/main" id="{4E87388B-2BD4-4C75-838A-157D3FAB3E3E}"/>
                </a:ext>
              </a:extLst>
            </p:cNvPr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234;p73">
              <a:extLst>
                <a:ext uri="{FF2B5EF4-FFF2-40B4-BE49-F238E27FC236}">
                  <a16:creationId xmlns:a16="http://schemas.microsoft.com/office/drawing/2014/main" id="{A54640AD-097C-4897-9E0B-9015704D4981}"/>
                </a:ext>
              </a:extLst>
            </p:cNvPr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235;p73">
              <a:extLst>
                <a:ext uri="{FF2B5EF4-FFF2-40B4-BE49-F238E27FC236}">
                  <a16:creationId xmlns:a16="http://schemas.microsoft.com/office/drawing/2014/main" id="{5A938D4F-D55F-4DDF-8B74-78C0DA9F75AA}"/>
                </a:ext>
              </a:extLst>
            </p:cNvPr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236;p73">
              <a:extLst>
                <a:ext uri="{FF2B5EF4-FFF2-40B4-BE49-F238E27FC236}">
                  <a16:creationId xmlns:a16="http://schemas.microsoft.com/office/drawing/2014/main" id="{2BA386B9-EF4F-47C3-97A9-1582FF3B29C1}"/>
                </a:ext>
              </a:extLst>
            </p:cNvPr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237;p73">
              <a:extLst>
                <a:ext uri="{FF2B5EF4-FFF2-40B4-BE49-F238E27FC236}">
                  <a16:creationId xmlns:a16="http://schemas.microsoft.com/office/drawing/2014/main" id="{2FBDEFB4-12EE-4325-B4CD-DBC93758AA36}"/>
                </a:ext>
              </a:extLst>
            </p:cNvPr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238;p73">
              <a:extLst>
                <a:ext uri="{FF2B5EF4-FFF2-40B4-BE49-F238E27FC236}">
                  <a16:creationId xmlns:a16="http://schemas.microsoft.com/office/drawing/2014/main" id="{47D616DC-B3C5-443D-BC54-E1B1F084BA3A}"/>
                </a:ext>
              </a:extLst>
            </p:cNvPr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239;p73">
              <a:extLst>
                <a:ext uri="{FF2B5EF4-FFF2-40B4-BE49-F238E27FC236}">
                  <a16:creationId xmlns:a16="http://schemas.microsoft.com/office/drawing/2014/main" id="{130360A6-73B8-48A1-A337-2083C290B2B4}"/>
                </a:ext>
              </a:extLst>
            </p:cNvPr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240;p73">
              <a:extLst>
                <a:ext uri="{FF2B5EF4-FFF2-40B4-BE49-F238E27FC236}">
                  <a16:creationId xmlns:a16="http://schemas.microsoft.com/office/drawing/2014/main" id="{CC76258D-9778-481A-AA1A-C3D5646CA860}"/>
                </a:ext>
              </a:extLst>
            </p:cNvPr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241;p73">
              <a:extLst>
                <a:ext uri="{FF2B5EF4-FFF2-40B4-BE49-F238E27FC236}">
                  <a16:creationId xmlns:a16="http://schemas.microsoft.com/office/drawing/2014/main" id="{47E46A06-7984-4B3D-89D9-F8BA19E08298}"/>
                </a:ext>
              </a:extLst>
            </p:cNvPr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242;p73">
              <a:extLst>
                <a:ext uri="{FF2B5EF4-FFF2-40B4-BE49-F238E27FC236}">
                  <a16:creationId xmlns:a16="http://schemas.microsoft.com/office/drawing/2014/main" id="{488EC62C-2164-4081-A01F-4C24A9AD1634}"/>
                </a:ext>
              </a:extLst>
            </p:cNvPr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243;p73">
              <a:extLst>
                <a:ext uri="{FF2B5EF4-FFF2-40B4-BE49-F238E27FC236}">
                  <a16:creationId xmlns:a16="http://schemas.microsoft.com/office/drawing/2014/main" id="{66421D08-F4EC-4452-A05F-3C681A98AFDE}"/>
                </a:ext>
              </a:extLst>
            </p:cNvPr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244;p73">
              <a:extLst>
                <a:ext uri="{FF2B5EF4-FFF2-40B4-BE49-F238E27FC236}">
                  <a16:creationId xmlns:a16="http://schemas.microsoft.com/office/drawing/2014/main" id="{9427C57A-D580-4E89-B9A7-E1250B44A1B0}"/>
                </a:ext>
              </a:extLst>
            </p:cNvPr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245;p73">
              <a:extLst>
                <a:ext uri="{FF2B5EF4-FFF2-40B4-BE49-F238E27FC236}">
                  <a16:creationId xmlns:a16="http://schemas.microsoft.com/office/drawing/2014/main" id="{63816C9F-9BB9-4693-9634-95FA66D89B27}"/>
                </a:ext>
              </a:extLst>
            </p:cNvPr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246;p73">
              <a:extLst>
                <a:ext uri="{FF2B5EF4-FFF2-40B4-BE49-F238E27FC236}">
                  <a16:creationId xmlns:a16="http://schemas.microsoft.com/office/drawing/2014/main" id="{2E85CCD8-796C-4C2B-B8E6-7D294FBB4312}"/>
                </a:ext>
              </a:extLst>
            </p:cNvPr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247;p73">
              <a:extLst>
                <a:ext uri="{FF2B5EF4-FFF2-40B4-BE49-F238E27FC236}">
                  <a16:creationId xmlns:a16="http://schemas.microsoft.com/office/drawing/2014/main" id="{03D5F69E-6F32-411A-893A-75FC25F6E56D}"/>
                </a:ext>
              </a:extLst>
            </p:cNvPr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248;p73">
              <a:extLst>
                <a:ext uri="{FF2B5EF4-FFF2-40B4-BE49-F238E27FC236}">
                  <a16:creationId xmlns:a16="http://schemas.microsoft.com/office/drawing/2014/main" id="{F3EF8C24-5C75-407A-B0C2-F75F5C0A8581}"/>
                </a:ext>
              </a:extLst>
            </p:cNvPr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249;p73">
              <a:extLst>
                <a:ext uri="{FF2B5EF4-FFF2-40B4-BE49-F238E27FC236}">
                  <a16:creationId xmlns:a16="http://schemas.microsoft.com/office/drawing/2014/main" id="{A109E882-8EDB-4957-91F7-FEFB7CB8492A}"/>
                </a:ext>
              </a:extLst>
            </p:cNvPr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250;p73">
              <a:extLst>
                <a:ext uri="{FF2B5EF4-FFF2-40B4-BE49-F238E27FC236}">
                  <a16:creationId xmlns:a16="http://schemas.microsoft.com/office/drawing/2014/main" id="{EF9DEA99-158F-4976-B89F-98D1F6F4130C}"/>
                </a:ext>
              </a:extLst>
            </p:cNvPr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251;p73">
              <a:extLst>
                <a:ext uri="{FF2B5EF4-FFF2-40B4-BE49-F238E27FC236}">
                  <a16:creationId xmlns:a16="http://schemas.microsoft.com/office/drawing/2014/main" id="{65CE2F32-7E2A-4D07-B245-73D00B958965}"/>
                </a:ext>
              </a:extLst>
            </p:cNvPr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252;p73">
              <a:extLst>
                <a:ext uri="{FF2B5EF4-FFF2-40B4-BE49-F238E27FC236}">
                  <a16:creationId xmlns:a16="http://schemas.microsoft.com/office/drawing/2014/main" id="{A4A0AF85-B9AB-436C-A8B9-A21E38891E24}"/>
                </a:ext>
              </a:extLst>
            </p:cNvPr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253;p73">
              <a:extLst>
                <a:ext uri="{FF2B5EF4-FFF2-40B4-BE49-F238E27FC236}">
                  <a16:creationId xmlns:a16="http://schemas.microsoft.com/office/drawing/2014/main" id="{8747594B-402B-43F4-99D7-CF395409AC51}"/>
                </a:ext>
              </a:extLst>
            </p:cNvPr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254;p73">
              <a:extLst>
                <a:ext uri="{FF2B5EF4-FFF2-40B4-BE49-F238E27FC236}">
                  <a16:creationId xmlns:a16="http://schemas.microsoft.com/office/drawing/2014/main" id="{3071D9AC-A3B9-4A92-B73F-BEBDA9FAF4E4}"/>
                </a:ext>
              </a:extLst>
            </p:cNvPr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255;p73">
              <a:extLst>
                <a:ext uri="{FF2B5EF4-FFF2-40B4-BE49-F238E27FC236}">
                  <a16:creationId xmlns:a16="http://schemas.microsoft.com/office/drawing/2014/main" id="{EDDC5D0E-F78D-44A5-A950-0F32C122D32B}"/>
                </a:ext>
              </a:extLst>
            </p:cNvPr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256;p73">
              <a:extLst>
                <a:ext uri="{FF2B5EF4-FFF2-40B4-BE49-F238E27FC236}">
                  <a16:creationId xmlns:a16="http://schemas.microsoft.com/office/drawing/2014/main" id="{CA7B0D71-2ECB-4926-81A9-19ACCD6F1C41}"/>
                </a:ext>
              </a:extLst>
            </p:cNvPr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257;p73">
              <a:extLst>
                <a:ext uri="{FF2B5EF4-FFF2-40B4-BE49-F238E27FC236}">
                  <a16:creationId xmlns:a16="http://schemas.microsoft.com/office/drawing/2014/main" id="{78F78DB8-0212-4013-9B6A-75F881271B42}"/>
                </a:ext>
              </a:extLst>
            </p:cNvPr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258;p73">
              <a:extLst>
                <a:ext uri="{FF2B5EF4-FFF2-40B4-BE49-F238E27FC236}">
                  <a16:creationId xmlns:a16="http://schemas.microsoft.com/office/drawing/2014/main" id="{3CF14646-F231-40A1-95A8-9DB307DA0521}"/>
                </a:ext>
              </a:extLst>
            </p:cNvPr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259;p73">
              <a:extLst>
                <a:ext uri="{FF2B5EF4-FFF2-40B4-BE49-F238E27FC236}">
                  <a16:creationId xmlns:a16="http://schemas.microsoft.com/office/drawing/2014/main" id="{A80C10D0-7D19-4CB6-8540-D3A9EE9D1265}"/>
                </a:ext>
              </a:extLst>
            </p:cNvPr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260;p73">
              <a:extLst>
                <a:ext uri="{FF2B5EF4-FFF2-40B4-BE49-F238E27FC236}">
                  <a16:creationId xmlns:a16="http://schemas.microsoft.com/office/drawing/2014/main" id="{A3DA32C1-230A-42E1-B0CC-2D90941D6EF3}"/>
                </a:ext>
              </a:extLst>
            </p:cNvPr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261;p73">
              <a:extLst>
                <a:ext uri="{FF2B5EF4-FFF2-40B4-BE49-F238E27FC236}">
                  <a16:creationId xmlns:a16="http://schemas.microsoft.com/office/drawing/2014/main" id="{B1BC3CB7-71B8-4750-A37A-DFCFE679B857}"/>
                </a:ext>
              </a:extLst>
            </p:cNvPr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262;p73">
              <a:extLst>
                <a:ext uri="{FF2B5EF4-FFF2-40B4-BE49-F238E27FC236}">
                  <a16:creationId xmlns:a16="http://schemas.microsoft.com/office/drawing/2014/main" id="{C9610783-A1A4-4E10-AB47-2E9803A53D29}"/>
                </a:ext>
              </a:extLst>
            </p:cNvPr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263;p73">
              <a:extLst>
                <a:ext uri="{FF2B5EF4-FFF2-40B4-BE49-F238E27FC236}">
                  <a16:creationId xmlns:a16="http://schemas.microsoft.com/office/drawing/2014/main" id="{61C7AEB6-CE31-4CF6-96A8-009D423DB79D}"/>
                </a:ext>
              </a:extLst>
            </p:cNvPr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264;p73">
              <a:extLst>
                <a:ext uri="{FF2B5EF4-FFF2-40B4-BE49-F238E27FC236}">
                  <a16:creationId xmlns:a16="http://schemas.microsoft.com/office/drawing/2014/main" id="{DFA91C2F-655E-49CB-8CFF-A012B826B07C}"/>
                </a:ext>
              </a:extLst>
            </p:cNvPr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265;p73">
              <a:extLst>
                <a:ext uri="{FF2B5EF4-FFF2-40B4-BE49-F238E27FC236}">
                  <a16:creationId xmlns:a16="http://schemas.microsoft.com/office/drawing/2014/main" id="{791D86EA-3CBF-470A-84B4-4BC868820F32}"/>
                </a:ext>
              </a:extLst>
            </p:cNvPr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266;p73">
              <a:extLst>
                <a:ext uri="{FF2B5EF4-FFF2-40B4-BE49-F238E27FC236}">
                  <a16:creationId xmlns:a16="http://schemas.microsoft.com/office/drawing/2014/main" id="{5C8834AF-4CAB-46B9-8C14-30F1446A7EA9}"/>
                </a:ext>
              </a:extLst>
            </p:cNvPr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267;p73">
              <a:extLst>
                <a:ext uri="{FF2B5EF4-FFF2-40B4-BE49-F238E27FC236}">
                  <a16:creationId xmlns:a16="http://schemas.microsoft.com/office/drawing/2014/main" id="{8EEA7975-23E4-42C9-AF2C-6CCAE46F614F}"/>
                </a:ext>
              </a:extLst>
            </p:cNvPr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268;p73">
              <a:extLst>
                <a:ext uri="{FF2B5EF4-FFF2-40B4-BE49-F238E27FC236}">
                  <a16:creationId xmlns:a16="http://schemas.microsoft.com/office/drawing/2014/main" id="{B018E909-5701-4A69-A8D5-169DB6FA5220}"/>
                </a:ext>
              </a:extLst>
            </p:cNvPr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269;p73">
              <a:extLst>
                <a:ext uri="{FF2B5EF4-FFF2-40B4-BE49-F238E27FC236}">
                  <a16:creationId xmlns:a16="http://schemas.microsoft.com/office/drawing/2014/main" id="{767BFB83-4333-470F-A122-956D4A73744D}"/>
                </a:ext>
              </a:extLst>
            </p:cNvPr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270;p73">
              <a:extLst>
                <a:ext uri="{FF2B5EF4-FFF2-40B4-BE49-F238E27FC236}">
                  <a16:creationId xmlns:a16="http://schemas.microsoft.com/office/drawing/2014/main" id="{95C12FBD-2A99-423E-A120-7441A5F691A7}"/>
                </a:ext>
              </a:extLst>
            </p:cNvPr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271;p73">
              <a:extLst>
                <a:ext uri="{FF2B5EF4-FFF2-40B4-BE49-F238E27FC236}">
                  <a16:creationId xmlns:a16="http://schemas.microsoft.com/office/drawing/2014/main" id="{84FDAD93-89B4-4644-B350-D2B666C9ACBC}"/>
                </a:ext>
              </a:extLst>
            </p:cNvPr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272;p73">
              <a:extLst>
                <a:ext uri="{FF2B5EF4-FFF2-40B4-BE49-F238E27FC236}">
                  <a16:creationId xmlns:a16="http://schemas.microsoft.com/office/drawing/2014/main" id="{4A8CF4A5-A23C-4065-9C96-0D841081A903}"/>
                </a:ext>
              </a:extLst>
            </p:cNvPr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273;p73">
              <a:extLst>
                <a:ext uri="{FF2B5EF4-FFF2-40B4-BE49-F238E27FC236}">
                  <a16:creationId xmlns:a16="http://schemas.microsoft.com/office/drawing/2014/main" id="{F613CE2C-F088-4ADF-90D7-85407B868EA3}"/>
                </a:ext>
              </a:extLst>
            </p:cNvPr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274;p73">
              <a:extLst>
                <a:ext uri="{FF2B5EF4-FFF2-40B4-BE49-F238E27FC236}">
                  <a16:creationId xmlns:a16="http://schemas.microsoft.com/office/drawing/2014/main" id="{07378D16-5BD5-48D8-ADD4-5F4F1CBFBBD2}"/>
                </a:ext>
              </a:extLst>
            </p:cNvPr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275;p73">
              <a:extLst>
                <a:ext uri="{FF2B5EF4-FFF2-40B4-BE49-F238E27FC236}">
                  <a16:creationId xmlns:a16="http://schemas.microsoft.com/office/drawing/2014/main" id="{A862650F-D4D3-44C0-8613-C2AD62C56339}"/>
                </a:ext>
              </a:extLst>
            </p:cNvPr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276;p73">
              <a:extLst>
                <a:ext uri="{FF2B5EF4-FFF2-40B4-BE49-F238E27FC236}">
                  <a16:creationId xmlns:a16="http://schemas.microsoft.com/office/drawing/2014/main" id="{7EC920B5-227E-4F5B-A622-8D9A24DD0FDD}"/>
                </a:ext>
              </a:extLst>
            </p:cNvPr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277;p73">
              <a:extLst>
                <a:ext uri="{FF2B5EF4-FFF2-40B4-BE49-F238E27FC236}">
                  <a16:creationId xmlns:a16="http://schemas.microsoft.com/office/drawing/2014/main" id="{18B6C2CC-007E-4E72-8C71-BCFB00CF8354}"/>
                </a:ext>
              </a:extLst>
            </p:cNvPr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278;p73">
              <a:extLst>
                <a:ext uri="{FF2B5EF4-FFF2-40B4-BE49-F238E27FC236}">
                  <a16:creationId xmlns:a16="http://schemas.microsoft.com/office/drawing/2014/main" id="{736FB410-D597-4626-8137-1C26D2150478}"/>
                </a:ext>
              </a:extLst>
            </p:cNvPr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279;p73">
              <a:extLst>
                <a:ext uri="{FF2B5EF4-FFF2-40B4-BE49-F238E27FC236}">
                  <a16:creationId xmlns:a16="http://schemas.microsoft.com/office/drawing/2014/main" id="{DC6AF16C-B7D8-41F1-AA18-FE081D461BCA}"/>
                </a:ext>
              </a:extLst>
            </p:cNvPr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280;p73">
              <a:extLst>
                <a:ext uri="{FF2B5EF4-FFF2-40B4-BE49-F238E27FC236}">
                  <a16:creationId xmlns:a16="http://schemas.microsoft.com/office/drawing/2014/main" id="{A63BD953-B2E9-44E3-AE68-E189C823AFC4}"/>
                </a:ext>
              </a:extLst>
            </p:cNvPr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281;p73">
              <a:extLst>
                <a:ext uri="{FF2B5EF4-FFF2-40B4-BE49-F238E27FC236}">
                  <a16:creationId xmlns:a16="http://schemas.microsoft.com/office/drawing/2014/main" id="{7C6A8758-67D3-493F-A0C4-377B37E56096}"/>
                </a:ext>
              </a:extLst>
            </p:cNvPr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282;p73">
              <a:extLst>
                <a:ext uri="{FF2B5EF4-FFF2-40B4-BE49-F238E27FC236}">
                  <a16:creationId xmlns:a16="http://schemas.microsoft.com/office/drawing/2014/main" id="{C07E34A9-3318-4BF5-B9D8-40E011FDEB9D}"/>
                </a:ext>
              </a:extLst>
            </p:cNvPr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283;p73">
              <a:extLst>
                <a:ext uri="{FF2B5EF4-FFF2-40B4-BE49-F238E27FC236}">
                  <a16:creationId xmlns:a16="http://schemas.microsoft.com/office/drawing/2014/main" id="{0F7306A8-4071-490F-8277-6E4F4E5BD067}"/>
                </a:ext>
              </a:extLst>
            </p:cNvPr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284;p73">
              <a:extLst>
                <a:ext uri="{FF2B5EF4-FFF2-40B4-BE49-F238E27FC236}">
                  <a16:creationId xmlns:a16="http://schemas.microsoft.com/office/drawing/2014/main" id="{6A8D508B-527A-4CC4-BF28-81CA88114988}"/>
                </a:ext>
              </a:extLst>
            </p:cNvPr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285;p73">
              <a:extLst>
                <a:ext uri="{FF2B5EF4-FFF2-40B4-BE49-F238E27FC236}">
                  <a16:creationId xmlns:a16="http://schemas.microsoft.com/office/drawing/2014/main" id="{34EF6484-2E2D-4AB7-A408-226ACC53B233}"/>
                </a:ext>
              </a:extLst>
            </p:cNvPr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286;p73">
              <a:extLst>
                <a:ext uri="{FF2B5EF4-FFF2-40B4-BE49-F238E27FC236}">
                  <a16:creationId xmlns:a16="http://schemas.microsoft.com/office/drawing/2014/main" id="{59EDF875-D4AE-4A45-875B-6094DBBF8CBA}"/>
                </a:ext>
              </a:extLst>
            </p:cNvPr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287;p73">
              <a:extLst>
                <a:ext uri="{FF2B5EF4-FFF2-40B4-BE49-F238E27FC236}">
                  <a16:creationId xmlns:a16="http://schemas.microsoft.com/office/drawing/2014/main" id="{AE80A893-5C54-48C6-8A6E-B6B2D2223FCC}"/>
                </a:ext>
              </a:extLst>
            </p:cNvPr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288;p73">
              <a:extLst>
                <a:ext uri="{FF2B5EF4-FFF2-40B4-BE49-F238E27FC236}">
                  <a16:creationId xmlns:a16="http://schemas.microsoft.com/office/drawing/2014/main" id="{64518079-D2B1-460F-8706-7C6BAD9579CC}"/>
                </a:ext>
              </a:extLst>
            </p:cNvPr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289;p73">
              <a:extLst>
                <a:ext uri="{FF2B5EF4-FFF2-40B4-BE49-F238E27FC236}">
                  <a16:creationId xmlns:a16="http://schemas.microsoft.com/office/drawing/2014/main" id="{0D7A03C2-0B80-4E65-8239-5BEE0457C4FF}"/>
                </a:ext>
              </a:extLst>
            </p:cNvPr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290;p73">
              <a:extLst>
                <a:ext uri="{FF2B5EF4-FFF2-40B4-BE49-F238E27FC236}">
                  <a16:creationId xmlns:a16="http://schemas.microsoft.com/office/drawing/2014/main" id="{AA58525B-5389-44AE-8C7E-739C03E83772}"/>
                </a:ext>
              </a:extLst>
            </p:cNvPr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291;p73">
              <a:extLst>
                <a:ext uri="{FF2B5EF4-FFF2-40B4-BE49-F238E27FC236}">
                  <a16:creationId xmlns:a16="http://schemas.microsoft.com/office/drawing/2014/main" id="{B1D2C995-22AB-45F0-A3DB-A8BB49DF647C}"/>
                </a:ext>
              </a:extLst>
            </p:cNvPr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292;p73">
              <a:extLst>
                <a:ext uri="{FF2B5EF4-FFF2-40B4-BE49-F238E27FC236}">
                  <a16:creationId xmlns:a16="http://schemas.microsoft.com/office/drawing/2014/main" id="{19B17AB5-7F73-4671-98CF-4A737558471C}"/>
                </a:ext>
              </a:extLst>
            </p:cNvPr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293;p73">
              <a:extLst>
                <a:ext uri="{FF2B5EF4-FFF2-40B4-BE49-F238E27FC236}">
                  <a16:creationId xmlns:a16="http://schemas.microsoft.com/office/drawing/2014/main" id="{A0DB45E7-ECDD-42F1-9596-6547D3A613BB}"/>
                </a:ext>
              </a:extLst>
            </p:cNvPr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294;p73">
              <a:extLst>
                <a:ext uri="{FF2B5EF4-FFF2-40B4-BE49-F238E27FC236}">
                  <a16:creationId xmlns:a16="http://schemas.microsoft.com/office/drawing/2014/main" id="{C647B4F7-F2A3-464F-8C2B-E01D3D95B180}"/>
                </a:ext>
              </a:extLst>
            </p:cNvPr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295;p73">
              <a:extLst>
                <a:ext uri="{FF2B5EF4-FFF2-40B4-BE49-F238E27FC236}">
                  <a16:creationId xmlns:a16="http://schemas.microsoft.com/office/drawing/2014/main" id="{5F614989-8962-4168-9E53-2DAA961F1FDB}"/>
                </a:ext>
              </a:extLst>
            </p:cNvPr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296;p73">
              <a:extLst>
                <a:ext uri="{FF2B5EF4-FFF2-40B4-BE49-F238E27FC236}">
                  <a16:creationId xmlns:a16="http://schemas.microsoft.com/office/drawing/2014/main" id="{DF1FC52A-3EB6-4514-A9B7-6DC0BB06FC8C}"/>
                </a:ext>
              </a:extLst>
            </p:cNvPr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297;p73">
              <a:extLst>
                <a:ext uri="{FF2B5EF4-FFF2-40B4-BE49-F238E27FC236}">
                  <a16:creationId xmlns:a16="http://schemas.microsoft.com/office/drawing/2014/main" id="{06B80696-5174-4BE9-BCAF-FF62F4C515E0}"/>
                </a:ext>
              </a:extLst>
            </p:cNvPr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298;p73">
              <a:extLst>
                <a:ext uri="{FF2B5EF4-FFF2-40B4-BE49-F238E27FC236}">
                  <a16:creationId xmlns:a16="http://schemas.microsoft.com/office/drawing/2014/main" id="{B4361E42-1799-4F7B-9A80-73D280379937}"/>
                </a:ext>
              </a:extLst>
            </p:cNvPr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299;p73">
              <a:extLst>
                <a:ext uri="{FF2B5EF4-FFF2-40B4-BE49-F238E27FC236}">
                  <a16:creationId xmlns:a16="http://schemas.microsoft.com/office/drawing/2014/main" id="{89B2E6BA-0F88-4077-8DFD-CBD5811149F8}"/>
                </a:ext>
              </a:extLst>
            </p:cNvPr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300;p73">
              <a:extLst>
                <a:ext uri="{FF2B5EF4-FFF2-40B4-BE49-F238E27FC236}">
                  <a16:creationId xmlns:a16="http://schemas.microsoft.com/office/drawing/2014/main" id="{D8E30A28-CB75-4B74-BD82-69B6B76D2BBB}"/>
                </a:ext>
              </a:extLst>
            </p:cNvPr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301;p73">
              <a:extLst>
                <a:ext uri="{FF2B5EF4-FFF2-40B4-BE49-F238E27FC236}">
                  <a16:creationId xmlns:a16="http://schemas.microsoft.com/office/drawing/2014/main" id="{A0E21CF5-189B-42C3-BF46-273502535BB0}"/>
                </a:ext>
              </a:extLst>
            </p:cNvPr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302;p73">
              <a:extLst>
                <a:ext uri="{FF2B5EF4-FFF2-40B4-BE49-F238E27FC236}">
                  <a16:creationId xmlns:a16="http://schemas.microsoft.com/office/drawing/2014/main" id="{39B01999-9B60-464D-A2DE-B5796409E112}"/>
                </a:ext>
              </a:extLst>
            </p:cNvPr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303;p73">
              <a:extLst>
                <a:ext uri="{FF2B5EF4-FFF2-40B4-BE49-F238E27FC236}">
                  <a16:creationId xmlns:a16="http://schemas.microsoft.com/office/drawing/2014/main" id="{1BD71A99-DB09-4A12-9BAE-FA98D010A175}"/>
                </a:ext>
              </a:extLst>
            </p:cNvPr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304;p73">
              <a:extLst>
                <a:ext uri="{FF2B5EF4-FFF2-40B4-BE49-F238E27FC236}">
                  <a16:creationId xmlns:a16="http://schemas.microsoft.com/office/drawing/2014/main" id="{1FA68DBF-39B1-4257-A9E1-BFB25155F213}"/>
                </a:ext>
              </a:extLst>
            </p:cNvPr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305;p73">
              <a:extLst>
                <a:ext uri="{FF2B5EF4-FFF2-40B4-BE49-F238E27FC236}">
                  <a16:creationId xmlns:a16="http://schemas.microsoft.com/office/drawing/2014/main" id="{1A11C78C-FAF2-4FD6-839D-C5F885AA5197}"/>
                </a:ext>
              </a:extLst>
            </p:cNvPr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306;p73">
              <a:extLst>
                <a:ext uri="{FF2B5EF4-FFF2-40B4-BE49-F238E27FC236}">
                  <a16:creationId xmlns:a16="http://schemas.microsoft.com/office/drawing/2014/main" id="{ABB1348D-42FD-4A53-9425-85C39F752284}"/>
                </a:ext>
              </a:extLst>
            </p:cNvPr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307;p73">
              <a:extLst>
                <a:ext uri="{FF2B5EF4-FFF2-40B4-BE49-F238E27FC236}">
                  <a16:creationId xmlns:a16="http://schemas.microsoft.com/office/drawing/2014/main" id="{01353A3D-69E4-436E-89C1-827A0F8DC023}"/>
                </a:ext>
              </a:extLst>
            </p:cNvPr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308;p73">
              <a:extLst>
                <a:ext uri="{FF2B5EF4-FFF2-40B4-BE49-F238E27FC236}">
                  <a16:creationId xmlns:a16="http://schemas.microsoft.com/office/drawing/2014/main" id="{D6C08C2D-F9FD-4D31-802A-E8D868DFD6ED}"/>
                </a:ext>
              </a:extLst>
            </p:cNvPr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309;p73">
              <a:extLst>
                <a:ext uri="{FF2B5EF4-FFF2-40B4-BE49-F238E27FC236}">
                  <a16:creationId xmlns:a16="http://schemas.microsoft.com/office/drawing/2014/main" id="{8A9A0159-99BE-4512-BE8E-277C8D3E5DF4}"/>
                </a:ext>
              </a:extLst>
            </p:cNvPr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310;p73">
              <a:extLst>
                <a:ext uri="{FF2B5EF4-FFF2-40B4-BE49-F238E27FC236}">
                  <a16:creationId xmlns:a16="http://schemas.microsoft.com/office/drawing/2014/main" id="{935A827C-049D-4579-9656-A188EC54D1F1}"/>
                </a:ext>
              </a:extLst>
            </p:cNvPr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311;p73">
              <a:extLst>
                <a:ext uri="{FF2B5EF4-FFF2-40B4-BE49-F238E27FC236}">
                  <a16:creationId xmlns:a16="http://schemas.microsoft.com/office/drawing/2014/main" id="{82C2EF5E-99D7-43F7-B6E0-AE15201C06E0}"/>
                </a:ext>
              </a:extLst>
            </p:cNvPr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312;p73">
              <a:extLst>
                <a:ext uri="{FF2B5EF4-FFF2-40B4-BE49-F238E27FC236}">
                  <a16:creationId xmlns:a16="http://schemas.microsoft.com/office/drawing/2014/main" id="{584EE2FC-C21D-47B1-92C9-E2F4081240D5}"/>
                </a:ext>
              </a:extLst>
            </p:cNvPr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313;p73">
              <a:extLst>
                <a:ext uri="{FF2B5EF4-FFF2-40B4-BE49-F238E27FC236}">
                  <a16:creationId xmlns:a16="http://schemas.microsoft.com/office/drawing/2014/main" id="{B8EBB1DF-78D4-42E4-9057-E1991A424166}"/>
                </a:ext>
              </a:extLst>
            </p:cNvPr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314;p73">
              <a:extLst>
                <a:ext uri="{FF2B5EF4-FFF2-40B4-BE49-F238E27FC236}">
                  <a16:creationId xmlns:a16="http://schemas.microsoft.com/office/drawing/2014/main" id="{558FEB4D-F58D-4EA1-A942-F2B1E6F71F8F}"/>
                </a:ext>
              </a:extLst>
            </p:cNvPr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315;p73">
              <a:extLst>
                <a:ext uri="{FF2B5EF4-FFF2-40B4-BE49-F238E27FC236}">
                  <a16:creationId xmlns:a16="http://schemas.microsoft.com/office/drawing/2014/main" id="{183AB129-2F35-49E7-AC71-45410A624E3E}"/>
                </a:ext>
              </a:extLst>
            </p:cNvPr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316;p73">
              <a:extLst>
                <a:ext uri="{FF2B5EF4-FFF2-40B4-BE49-F238E27FC236}">
                  <a16:creationId xmlns:a16="http://schemas.microsoft.com/office/drawing/2014/main" id="{F47ADE9C-196D-4BB4-856A-E5503F3935D4}"/>
                </a:ext>
              </a:extLst>
            </p:cNvPr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317;p73">
              <a:extLst>
                <a:ext uri="{FF2B5EF4-FFF2-40B4-BE49-F238E27FC236}">
                  <a16:creationId xmlns:a16="http://schemas.microsoft.com/office/drawing/2014/main" id="{409EDB8E-7136-41AC-9585-376D435B3F77}"/>
                </a:ext>
              </a:extLst>
            </p:cNvPr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318;p73">
              <a:extLst>
                <a:ext uri="{FF2B5EF4-FFF2-40B4-BE49-F238E27FC236}">
                  <a16:creationId xmlns:a16="http://schemas.microsoft.com/office/drawing/2014/main" id="{B93A081D-F9DA-48E8-95A9-CB3E9AF7DFB0}"/>
                </a:ext>
              </a:extLst>
            </p:cNvPr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319;p73">
              <a:extLst>
                <a:ext uri="{FF2B5EF4-FFF2-40B4-BE49-F238E27FC236}">
                  <a16:creationId xmlns:a16="http://schemas.microsoft.com/office/drawing/2014/main" id="{173124F4-76BB-47F2-B06A-B374C40B3004}"/>
                </a:ext>
              </a:extLst>
            </p:cNvPr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320;p73">
              <a:extLst>
                <a:ext uri="{FF2B5EF4-FFF2-40B4-BE49-F238E27FC236}">
                  <a16:creationId xmlns:a16="http://schemas.microsoft.com/office/drawing/2014/main" id="{CF990712-3258-4484-82BB-6BC3880E66CD}"/>
                </a:ext>
              </a:extLst>
            </p:cNvPr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321;p73">
              <a:extLst>
                <a:ext uri="{FF2B5EF4-FFF2-40B4-BE49-F238E27FC236}">
                  <a16:creationId xmlns:a16="http://schemas.microsoft.com/office/drawing/2014/main" id="{1E754CF2-52AA-459A-BE04-4EBDC2F6518A}"/>
                </a:ext>
              </a:extLst>
            </p:cNvPr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322;p73">
              <a:extLst>
                <a:ext uri="{FF2B5EF4-FFF2-40B4-BE49-F238E27FC236}">
                  <a16:creationId xmlns:a16="http://schemas.microsoft.com/office/drawing/2014/main" id="{415CFC2E-E4CB-48C7-AFEB-D8138F096879}"/>
                </a:ext>
              </a:extLst>
            </p:cNvPr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323;p73">
              <a:extLst>
                <a:ext uri="{FF2B5EF4-FFF2-40B4-BE49-F238E27FC236}">
                  <a16:creationId xmlns:a16="http://schemas.microsoft.com/office/drawing/2014/main" id="{943F0BED-727D-4B8B-8239-6C5077AB2275}"/>
                </a:ext>
              </a:extLst>
            </p:cNvPr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324;p73">
              <a:extLst>
                <a:ext uri="{FF2B5EF4-FFF2-40B4-BE49-F238E27FC236}">
                  <a16:creationId xmlns:a16="http://schemas.microsoft.com/office/drawing/2014/main" id="{7ACF24CE-E697-45CB-931D-B09E2D93E33C}"/>
                </a:ext>
              </a:extLst>
            </p:cNvPr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325;p73">
              <a:extLst>
                <a:ext uri="{FF2B5EF4-FFF2-40B4-BE49-F238E27FC236}">
                  <a16:creationId xmlns:a16="http://schemas.microsoft.com/office/drawing/2014/main" id="{5741D5A0-F063-4593-9ED0-7F7B70F3DEAE}"/>
                </a:ext>
              </a:extLst>
            </p:cNvPr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326;p73">
              <a:extLst>
                <a:ext uri="{FF2B5EF4-FFF2-40B4-BE49-F238E27FC236}">
                  <a16:creationId xmlns:a16="http://schemas.microsoft.com/office/drawing/2014/main" id="{66361C81-A385-4FAD-8CB8-683D6DDCD201}"/>
                </a:ext>
              </a:extLst>
            </p:cNvPr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327;p73">
              <a:extLst>
                <a:ext uri="{FF2B5EF4-FFF2-40B4-BE49-F238E27FC236}">
                  <a16:creationId xmlns:a16="http://schemas.microsoft.com/office/drawing/2014/main" id="{670C0842-9E4E-4A1B-911A-622745B856BD}"/>
                </a:ext>
              </a:extLst>
            </p:cNvPr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328;p73">
              <a:extLst>
                <a:ext uri="{FF2B5EF4-FFF2-40B4-BE49-F238E27FC236}">
                  <a16:creationId xmlns:a16="http://schemas.microsoft.com/office/drawing/2014/main" id="{BBEE32B6-854C-4B43-B03F-9D3049DDDCC1}"/>
                </a:ext>
              </a:extLst>
            </p:cNvPr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329;p73">
              <a:extLst>
                <a:ext uri="{FF2B5EF4-FFF2-40B4-BE49-F238E27FC236}">
                  <a16:creationId xmlns:a16="http://schemas.microsoft.com/office/drawing/2014/main" id="{138452AC-9BDC-44A4-A2A0-69F38ADFE589}"/>
                </a:ext>
              </a:extLst>
            </p:cNvPr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330;p73">
              <a:extLst>
                <a:ext uri="{FF2B5EF4-FFF2-40B4-BE49-F238E27FC236}">
                  <a16:creationId xmlns:a16="http://schemas.microsoft.com/office/drawing/2014/main" id="{713E8635-AEFE-4835-B7DD-CFF1EFAB3AE0}"/>
                </a:ext>
              </a:extLst>
            </p:cNvPr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331;p73">
              <a:extLst>
                <a:ext uri="{FF2B5EF4-FFF2-40B4-BE49-F238E27FC236}">
                  <a16:creationId xmlns:a16="http://schemas.microsoft.com/office/drawing/2014/main" id="{53C7D669-40A1-4513-A6B0-0EEA73CEBDCA}"/>
                </a:ext>
              </a:extLst>
            </p:cNvPr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332;p73">
              <a:extLst>
                <a:ext uri="{FF2B5EF4-FFF2-40B4-BE49-F238E27FC236}">
                  <a16:creationId xmlns:a16="http://schemas.microsoft.com/office/drawing/2014/main" id="{4C66C633-2657-4C09-BC78-70D2C799170F}"/>
                </a:ext>
              </a:extLst>
            </p:cNvPr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333;p73">
              <a:extLst>
                <a:ext uri="{FF2B5EF4-FFF2-40B4-BE49-F238E27FC236}">
                  <a16:creationId xmlns:a16="http://schemas.microsoft.com/office/drawing/2014/main" id="{99599948-5148-4EC4-8511-5E728EF32E1E}"/>
                </a:ext>
              </a:extLst>
            </p:cNvPr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334;p73">
              <a:extLst>
                <a:ext uri="{FF2B5EF4-FFF2-40B4-BE49-F238E27FC236}">
                  <a16:creationId xmlns:a16="http://schemas.microsoft.com/office/drawing/2014/main" id="{1EAF4B4E-7C7A-4457-8C75-7523F610CCF5}"/>
                </a:ext>
              </a:extLst>
            </p:cNvPr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335;p73">
              <a:extLst>
                <a:ext uri="{FF2B5EF4-FFF2-40B4-BE49-F238E27FC236}">
                  <a16:creationId xmlns:a16="http://schemas.microsoft.com/office/drawing/2014/main" id="{2F0056BC-54AE-4A72-84D4-01AFC457A108}"/>
                </a:ext>
              </a:extLst>
            </p:cNvPr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5336;p73">
              <a:extLst>
                <a:ext uri="{FF2B5EF4-FFF2-40B4-BE49-F238E27FC236}">
                  <a16:creationId xmlns:a16="http://schemas.microsoft.com/office/drawing/2014/main" id="{A81508AF-9BFB-4C1D-BF4B-CC458A16A37C}"/>
                </a:ext>
              </a:extLst>
            </p:cNvPr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5337;p73">
              <a:extLst>
                <a:ext uri="{FF2B5EF4-FFF2-40B4-BE49-F238E27FC236}">
                  <a16:creationId xmlns:a16="http://schemas.microsoft.com/office/drawing/2014/main" id="{8B40A642-3DE1-4047-AA4D-1BE4F1B8FE3E}"/>
                </a:ext>
              </a:extLst>
            </p:cNvPr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5338;p73">
              <a:extLst>
                <a:ext uri="{FF2B5EF4-FFF2-40B4-BE49-F238E27FC236}">
                  <a16:creationId xmlns:a16="http://schemas.microsoft.com/office/drawing/2014/main" id="{FC74B838-2B00-41CF-BBBF-2211F35873F5}"/>
                </a:ext>
              </a:extLst>
            </p:cNvPr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5339;p73">
              <a:extLst>
                <a:ext uri="{FF2B5EF4-FFF2-40B4-BE49-F238E27FC236}">
                  <a16:creationId xmlns:a16="http://schemas.microsoft.com/office/drawing/2014/main" id="{B691C70C-A470-4F82-8A03-54914302AC00}"/>
                </a:ext>
              </a:extLst>
            </p:cNvPr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5340;p73">
              <a:extLst>
                <a:ext uri="{FF2B5EF4-FFF2-40B4-BE49-F238E27FC236}">
                  <a16:creationId xmlns:a16="http://schemas.microsoft.com/office/drawing/2014/main" id="{357B6738-A696-47BD-81C2-5F7BA8807E16}"/>
                </a:ext>
              </a:extLst>
            </p:cNvPr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5341;p73">
              <a:extLst>
                <a:ext uri="{FF2B5EF4-FFF2-40B4-BE49-F238E27FC236}">
                  <a16:creationId xmlns:a16="http://schemas.microsoft.com/office/drawing/2014/main" id="{82C88163-A464-4E75-95C1-E52063291E8F}"/>
                </a:ext>
              </a:extLst>
            </p:cNvPr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5342;p73">
              <a:extLst>
                <a:ext uri="{FF2B5EF4-FFF2-40B4-BE49-F238E27FC236}">
                  <a16:creationId xmlns:a16="http://schemas.microsoft.com/office/drawing/2014/main" id="{4DAF710E-F745-491F-A461-8EEE55B8CC47}"/>
                </a:ext>
              </a:extLst>
            </p:cNvPr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5343;p73">
              <a:extLst>
                <a:ext uri="{FF2B5EF4-FFF2-40B4-BE49-F238E27FC236}">
                  <a16:creationId xmlns:a16="http://schemas.microsoft.com/office/drawing/2014/main" id="{B4439EF2-4022-4925-8FC5-7839B2DCB3BD}"/>
                </a:ext>
              </a:extLst>
            </p:cNvPr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5344;p73">
              <a:extLst>
                <a:ext uri="{FF2B5EF4-FFF2-40B4-BE49-F238E27FC236}">
                  <a16:creationId xmlns:a16="http://schemas.microsoft.com/office/drawing/2014/main" id="{E71283BB-FB00-4108-BE56-C924869B939F}"/>
                </a:ext>
              </a:extLst>
            </p:cNvPr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5345;p73">
              <a:extLst>
                <a:ext uri="{FF2B5EF4-FFF2-40B4-BE49-F238E27FC236}">
                  <a16:creationId xmlns:a16="http://schemas.microsoft.com/office/drawing/2014/main" id="{A12FE7EE-3F5F-45DF-9D36-FA586230A987}"/>
                </a:ext>
              </a:extLst>
            </p:cNvPr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5346;p73">
              <a:extLst>
                <a:ext uri="{FF2B5EF4-FFF2-40B4-BE49-F238E27FC236}">
                  <a16:creationId xmlns:a16="http://schemas.microsoft.com/office/drawing/2014/main" id="{30990ADD-5CE0-4EF3-9666-34A624FCA196}"/>
                </a:ext>
              </a:extLst>
            </p:cNvPr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5347;p73">
              <a:extLst>
                <a:ext uri="{FF2B5EF4-FFF2-40B4-BE49-F238E27FC236}">
                  <a16:creationId xmlns:a16="http://schemas.microsoft.com/office/drawing/2014/main" id="{D8F34CC1-A934-4E99-AC97-1BB620EA13C5}"/>
                </a:ext>
              </a:extLst>
            </p:cNvPr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5348;p73">
              <a:extLst>
                <a:ext uri="{FF2B5EF4-FFF2-40B4-BE49-F238E27FC236}">
                  <a16:creationId xmlns:a16="http://schemas.microsoft.com/office/drawing/2014/main" id="{F9ADA5D2-C8E0-4EE7-9B8A-649E1E4F2564}"/>
                </a:ext>
              </a:extLst>
            </p:cNvPr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5349;p73">
              <a:extLst>
                <a:ext uri="{FF2B5EF4-FFF2-40B4-BE49-F238E27FC236}">
                  <a16:creationId xmlns:a16="http://schemas.microsoft.com/office/drawing/2014/main" id="{1482A05F-80EB-4801-A0D2-F09E7C006C19}"/>
                </a:ext>
              </a:extLst>
            </p:cNvPr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5350;p73">
              <a:extLst>
                <a:ext uri="{FF2B5EF4-FFF2-40B4-BE49-F238E27FC236}">
                  <a16:creationId xmlns:a16="http://schemas.microsoft.com/office/drawing/2014/main" id="{831177FF-970F-460C-81C7-C76342248FB9}"/>
                </a:ext>
              </a:extLst>
            </p:cNvPr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5351;p73">
              <a:extLst>
                <a:ext uri="{FF2B5EF4-FFF2-40B4-BE49-F238E27FC236}">
                  <a16:creationId xmlns:a16="http://schemas.microsoft.com/office/drawing/2014/main" id="{6081CC88-3A0E-4BD0-B0AB-325131C18C7A}"/>
                </a:ext>
              </a:extLst>
            </p:cNvPr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5352;p73">
              <a:extLst>
                <a:ext uri="{FF2B5EF4-FFF2-40B4-BE49-F238E27FC236}">
                  <a16:creationId xmlns:a16="http://schemas.microsoft.com/office/drawing/2014/main" id="{417BE676-20C6-4E65-825E-25FCCEDD6C2C}"/>
                </a:ext>
              </a:extLst>
            </p:cNvPr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5353;p73">
              <a:extLst>
                <a:ext uri="{FF2B5EF4-FFF2-40B4-BE49-F238E27FC236}">
                  <a16:creationId xmlns:a16="http://schemas.microsoft.com/office/drawing/2014/main" id="{46F2DFF1-8600-4E86-B19E-D06EA13ABA0F}"/>
                </a:ext>
              </a:extLst>
            </p:cNvPr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5354;p73">
              <a:extLst>
                <a:ext uri="{FF2B5EF4-FFF2-40B4-BE49-F238E27FC236}">
                  <a16:creationId xmlns:a16="http://schemas.microsoft.com/office/drawing/2014/main" id="{904EF020-6E45-4FE2-B117-AE29AB34C56B}"/>
                </a:ext>
              </a:extLst>
            </p:cNvPr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5355;p73">
              <a:extLst>
                <a:ext uri="{FF2B5EF4-FFF2-40B4-BE49-F238E27FC236}">
                  <a16:creationId xmlns:a16="http://schemas.microsoft.com/office/drawing/2014/main" id="{25227A19-EDF7-453D-A2BD-EB1A37D6B198}"/>
                </a:ext>
              </a:extLst>
            </p:cNvPr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5356;p73">
              <a:extLst>
                <a:ext uri="{FF2B5EF4-FFF2-40B4-BE49-F238E27FC236}">
                  <a16:creationId xmlns:a16="http://schemas.microsoft.com/office/drawing/2014/main" id="{711B5E47-539E-46EA-89A4-E3738F0568F2}"/>
                </a:ext>
              </a:extLst>
            </p:cNvPr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5357;p73">
              <a:extLst>
                <a:ext uri="{FF2B5EF4-FFF2-40B4-BE49-F238E27FC236}">
                  <a16:creationId xmlns:a16="http://schemas.microsoft.com/office/drawing/2014/main" id="{44A558A5-C621-4FE5-BAAB-0BCD4A16616F}"/>
                </a:ext>
              </a:extLst>
            </p:cNvPr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5358;p73">
              <a:extLst>
                <a:ext uri="{FF2B5EF4-FFF2-40B4-BE49-F238E27FC236}">
                  <a16:creationId xmlns:a16="http://schemas.microsoft.com/office/drawing/2014/main" id="{0786B946-3F8A-490F-85D4-0D93BBBA59DA}"/>
                </a:ext>
              </a:extLst>
            </p:cNvPr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5359;p73">
              <a:extLst>
                <a:ext uri="{FF2B5EF4-FFF2-40B4-BE49-F238E27FC236}">
                  <a16:creationId xmlns:a16="http://schemas.microsoft.com/office/drawing/2014/main" id="{B25F8C4D-3D66-4C10-87D3-318C29EA75F6}"/>
                </a:ext>
              </a:extLst>
            </p:cNvPr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5360;p73">
              <a:extLst>
                <a:ext uri="{FF2B5EF4-FFF2-40B4-BE49-F238E27FC236}">
                  <a16:creationId xmlns:a16="http://schemas.microsoft.com/office/drawing/2014/main" id="{2D767316-455A-4230-9EFD-33E7CB07A0C5}"/>
                </a:ext>
              </a:extLst>
            </p:cNvPr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5361;p73">
              <a:extLst>
                <a:ext uri="{FF2B5EF4-FFF2-40B4-BE49-F238E27FC236}">
                  <a16:creationId xmlns:a16="http://schemas.microsoft.com/office/drawing/2014/main" id="{A559ACB3-D3CE-4698-9143-DCBA49B3C88B}"/>
                </a:ext>
              </a:extLst>
            </p:cNvPr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5362;p73">
              <a:extLst>
                <a:ext uri="{FF2B5EF4-FFF2-40B4-BE49-F238E27FC236}">
                  <a16:creationId xmlns:a16="http://schemas.microsoft.com/office/drawing/2014/main" id="{CC0FB9A5-5B4A-4B10-8B07-9128AD05386D}"/>
                </a:ext>
              </a:extLst>
            </p:cNvPr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5363;p73">
              <a:extLst>
                <a:ext uri="{FF2B5EF4-FFF2-40B4-BE49-F238E27FC236}">
                  <a16:creationId xmlns:a16="http://schemas.microsoft.com/office/drawing/2014/main" id="{C83EDA1D-14EC-4B06-BDAB-FDE9D2FA6B0F}"/>
                </a:ext>
              </a:extLst>
            </p:cNvPr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5364;p73">
              <a:extLst>
                <a:ext uri="{FF2B5EF4-FFF2-40B4-BE49-F238E27FC236}">
                  <a16:creationId xmlns:a16="http://schemas.microsoft.com/office/drawing/2014/main" id="{2CD76455-0E91-4FB0-B40B-3BE7023CABF9}"/>
                </a:ext>
              </a:extLst>
            </p:cNvPr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5365;p73">
              <a:extLst>
                <a:ext uri="{FF2B5EF4-FFF2-40B4-BE49-F238E27FC236}">
                  <a16:creationId xmlns:a16="http://schemas.microsoft.com/office/drawing/2014/main" id="{78A6ECA9-39EC-40EB-B8D9-6D760DD6626E}"/>
                </a:ext>
              </a:extLst>
            </p:cNvPr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5366;p73">
              <a:extLst>
                <a:ext uri="{FF2B5EF4-FFF2-40B4-BE49-F238E27FC236}">
                  <a16:creationId xmlns:a16="http://schemas.microsoft.com/office/drawing/2014/main" id="{7D2D5733-BB89-4413-8686-C20A7416F4D0}"/>
                </a:ext>
              </a:extLst>
            </p:cNvPr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5367;p73">
              <a:extLst>
                <a:ext uri="{FF2B5EF4-FFF2-40B4-BE49-F238E27FC236}">
                  <a16:creationId xmlns:a16="http://schemas.microsoft.com/office/drawing/2014/main" id="{09B34928-9DEA-4215-B00D-A16A59603DE0}"/>
                </a:ext>
              </a:extLst>
            </p:cNvPr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5368;p73">
              <a:extLst>
                <a:ext uri="{FF2B5EF4-FFF2-40B4-BE49-F238E27FC236}">
                  <a16:creationId xmlns:a16="http://schemas.microsoft.com/office/drawing/2014/main" id="{82B851E4-C00E-43F2-BF2C-5E1FC039E8EB}"/>
                </a:ext>
              </a:extLst>
            </p:cNvPr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5369;p73">
              <a:extLst>
                <a:ext uri="{FF2B5EF4-FFF2-40B4-BE49-F238E27FC236}">
                  <a16:creationId xmlns:a16="http://schemas.microsoft.com/office/drawing/2014/main" id="{977E678D-4A3D-49C7-BBF6-8B0010DED818}"/>
                </a:ext>
              </a:extLst>
            </p:cNvPr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370;p73">
              <a:extLst>
                <a:ext uri="{FF2B5EF4-FFF2-40B4-BE49-F238E27FC236}">
                  <a16:creationId xmlns:a16="http://schemas.microsoft.com/office/drawing/2014/main" id="{9D746EF9-AC40-49A7-A1FC-B859BB3039AD}"/>
                </a:ext>
              </a:extLst>
            </p:cNvPr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371;p73">
              <a:extLst>
                <a:ext uri="{FF2B5EF4-FFF2-40B4-BE49-F238E27FC236}">
                  <a16:creationId xmlns:a16="http://schemas.microsoft.com/office/drawing/2014/main" id="{FF0AAB9B-BA76-4624-9CB5-8A1B99A6D268}"/>
                </a:ext>
              </a:extLst>
            </p:cNvPr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372;p73">
              <a:extLst>
                <a:ext uri="{FF2B5EF4-FFF2-40B4-BE49-F238E27FC236}">
                  <a16:creationId xmlns:a16="http://schemas.microsoft.com/office/drawing/2014/main" id="{B877497E-EAAF-499A-BF47-44665A282C0D}"/>
                </a:ext>
              </a:extLst>
            </p:cNvPr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373;p73">
              <a:extLst>
                <a:ext uri="{FF2B5EF4-FFF2-40B4-BE49-F238E27FC236}">
                  <a16:creationId xmlns:a16="http://schemas.microsoft.com/office/drawing/2014/main" id="{C93A7582-94E3-4307-BA38-F2AD19E48C20}"/>
                </a:ext>
              </a:extLst>
            </p:cNvPr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374;p73">
              <a:extLst>
                <a:ext uri="{FF2B5EF4-FFF2-40B4-BE49-F238E27FC236}">
                  <a16:creationId xmlns:a16="http://schemas.microsoft.com/office/drawing/2014/main" id="{DCADE7E6-18DA-46BD-A871-9E44CE89C5BC}"/>
                </a:ext>
              </a:extLst>
            </p:cNvPr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375;p73">
              <a:extLst>
                <a:ext uri="{FF2B5EF4-FFF2-40B4-BE49-F238E27FC236}">
                  <a16:creationId xmlns:a16="http://schemas.microsoft.com/office/drawing/2014/main" id="{1FD287B1-2AE1-47AD-819C-E2B526570B14}"/>
                </a:ext>
              </a:extLst>
            </p:cNvPr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376;p73">
              <a:extLst>
                <a:ext uri="{FF2B5EF4-FFF2-40B4-BE49-F238E27FC236}">
                  <a16:creationId xmlns:a16="http://schemas.microsoft.com/office/drawing/2014/main" id="{7394D2E8-3287-4758-820E-98448396E82E}"/>
                </a:ext>
              </a:extLst>
            </p:cNvPr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377;p73">
              <a:extLst>
                <a:ext uri="{FF2B5EF4-FFF2-40B4-BE49-F238E27FC236}">
                  <a16:creationId xmlns:a16="http://schemas.microsoft.com/office/drawing/2014/main" id="{B13664A2-0AF8-4567-A5B2-1D2F6F574EFE}"/>
                </a:ext>
              </a:extLst>
            </p:cNvPr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378;p73">
              <a:extLst>
                <a:ext uri="{FF2B5EF4-FFF2-40B4-BE49-F238E27FC236}">
                  <a16:creationId xmlns:a16="http://schemas.microsoft.com/office/drawing/2014/main" id="{874DD60D-C2C0-414D-99A2-4B141E14083F}"/>
                </a:ext>
              </a:extLst>
            </p:cNvPr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379;p73">
              <a:extLst>
                <a:ext uri="{FF2B5EF4-FFF2-40B4-BE49-F238E27FC236}">
                  <a16:creationId xmlns:a16="http://schemas.microsoft.com/office/drawing/2014/main" id="{26C810EF-64B2-4C2E-A3F2-6F4F1498B162}"/>
                </a:ext>
              </a:extLst>
            </p:cNvPr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380;p73">
              <a:extLst>
                <a:ext uri="{FF2B5EF4-FFF2-40B4-BE49-F238E27FC236}">
                  <a16:creationId xmlns:a16="http://schemas.microsoft.com/office/drawing/2014/main" id="{B5B7A5BE-5A9E-4FB6-A1B8-C6AFD3A63669}"/>
                </a:ext>
              </a:extLst>
            </p:cNvPr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381;p73">
              <a:extLst>
                <a:ext uri="{FF2B5EF4-FFF2-40B4-BE49-F238E27FC236}">
                  <a16:creationId xmlns:a16="http://schemas.microsoft.com/office/drawing/2014/main" id="{DBD82F62-97FD-4697-88DB-B367F0B341EE}"/>
                </a:ext>
              </a:extLst>
            </p:cNvPr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382;p73">
              <a:extLst>
                <a:ext uri="{FF2B5EF4-FFF2-40B4-BE49-F238E27FC236}">
                  <a16:creationId xmlns:a16="http://schemas.microsoft.com/office/drawing/2014/main" id="{504833F7-1021-43E3-AB63-02A2C7856092}"/>
                </a:ext>
              </a:extLst>
            </p:cNvPr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383;p73">
              <a:extLst>
                <a:ext uri="{FF2B5EF4-FFF2-40B4-BE49-F238E27FC236}">
                  <a16:creationId xmlns:a16="http://schemas.microsoft.com/office/drawing/2014/main" id="{3128E4F5-0A24-4A32-B0C6-C7A7682B1966}"/>
                </a:ext>
              </a:extLst>
            </p:cNvPr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384;p73">
              <a:extLst>
                <a:ext uri="{FF2B5EF4-FFF2-40B4-BE49-F238E27FC236}">
                  <a16:creationId xmlns:a16="http://schemas.microsoft.com/office/drawing/2014/main" id="{B4955309-6302-4090-8684-4F3AD1730F2A}"/>
                </a:ext>
              </a:extLst>
            </p:cNvPr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385;p73">
              <a:extLst>
                <a:ext uri="{FF2B5EF4-FFF2-40B4-BE49-F238E27FC236}">
                  <a16:creationId xmlns:a16="http://schemas.microsoft.com/office/drawing/2014/main" id="{60B5A418-2D80-4734-9676-4B25E3D74AAF}"/>
                </a:ext>
              </a:extLst>
            </p:cNvPr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386;p73">
              <a:extLst>
                <a:ext uri="{FF2B5EF4-FFF2-40B4-BE49-F238E27FC236}">
                  <a16:creationId xmlns:a16="http://schemas.microsoft.com/office/drawing/2014/main" id="{77ABEBCF-7EB4-4FB9-90B9-F636DB48347F}"/>
                </a:ext>
              </a:extLst>
            </p:cNvPr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387;p73">
              <a:extLst>
                <a:ext uri="{FF2B5EF4-FFF2-40B4-BE49-F238E27FC236}">
                  <a16:creationId xmlns:a16="http://schemas.microsoft.com/office/drawing/2014/main" id="{02F45944-51E5-4713-A037-407EC25DE4BD}"/>
                </a:ext>
              </a:extLst>
            </p:cNvPr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388;p73">
              <a:extLst>
                <a:ext uri="{FF2B5EF4-FFF2-40B4-BE49-F238E27FC236}">
                  <a16:creationId xmlns:a16="http://schemas.microsoft.com/office/drawing/2014/main" id="{D353E357-A0B5-4934-9F73-6B26F95121A9}"/>
                </a:ext>
              </a:extLst>
            </p:cNvPr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389;p73">
              <a:extLst>
                <a:ext uri="{FF2B5EF4-FFF2-40B4-BE49-F238E27FC236}">
                  <a16:creationId xmlns:a16="http://schemas.microsoft.com/office/drawing/2014/main" id="{1DDF57F0-DF67-450E-8306-BF1ECAF9E222}"/>
                </a:ext>
              </a:extLst>
            </p:cNvPr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390;p73">
              <a:extLst>
                <a:ext uri="{FF2B5EF4-FFF2-40B4-BE49-F238E27FC236}">
                  <a16:creationId xmlns:a16="http://schemas.microsoft.com/office/drawing/2014/main" id="{1928B6DD-187D-478B-8BD6-32D40EE814C3}"/>
                </a:ext>
              </a:extLst>
            </p:cNvPr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391;p73">
              <a:extLst>
                <a:ext uri="{FF2B5EF4-FFF2-40B4-BE49-F238E27FC236}">
                  <a16:creationId xmlns:a16="http://schemas.microsoft.com/office/drawing/2014/main" id="{68723642-9465-4AAF-BA41-35C8EB1AC36C}"/>
                </a:ext>
              </a:extLst>
            </p:cNvPr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392;p73">
              <a:extLst>
                <a:ext uri="{FF2B5EF4-FFF2-40B4-BE49-F238E27FC236}">
                  <a16:creationId xmlns:a16="http://schemas.microsoft.com/office/drawing/2014/main" id="{8C472C81-6EE6-4FC0-8B1F-B4D047A094B8}"/>
                </a:ext>
              </a:extLst>
            </p:cNvPr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393;p73">
              <a:extLst>
                <a:ext uri="{FF2B5EF4-FFF2-40B4-BE49-F238E27FC236}">
                  <a16:creationId xmlns:a16="http://schemas.microsoft.com/office/drawing/2014/main" id="{DA369C11-EEA7-4FD3-AD30-AEDFA68580CA}"/>
                </a:ext>
              </a:extLst>
            </p:cNvPr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5394;p73">
              <a:extLst>
                <a:ext uri="{FF2B5EF4-FFF2-40B4-BE49-F238E27FC236}">
                  <a16:creationId xmlns:a16="http://schemas.microsoft.com/office/drawing/2014/main" id="{F550D151-AF57-4A00-BA12-D67002836BF1}"/>
                </a:ext>
              </a:extLst>
            </p:cNvPr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5395;p73">
              <a:extLst>
                <a:ext uri="{FF2B5EF4-FFF2-40B4-BE49-F238E27FC236}">
                  <a16:creationId xmlns:a16="http://schemas.microsoft.com/office/drawing/2014/main" id="{AC5CF3CF-DE48-4151-9592-6CB757038020}"/>
                </a:ext>
              </a:extLst>
            </p:cNvPr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5396;p73">
              <a:extLst>
                <a:ext uri="{FF2B5EF4-FFF2-40B4-BE49-F238E27FC236}">
                  <a16:creationId xmlns:a16="http://schemas.microsoft.com/office/drawing/2014/main" id="{C756A6BE-48FC-4466-ABF3-72C977349FF1}"/>
                </a:ext>
              </a:extLst>
            </p:cNvPr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5397;p73">
              <a:extLst>
                <a:ext uri="{FF2B5EF4-FFF2-40B4-BE49-F238E27FC236}">
                  <a16:creationId xmlns:a16="http://schemas.microsoft.com/office/drawing/2014/main" id="{264F3BBA-79B4-452B-B74D-04E4CF1FFA02}"/>
                </a:ext>
              </a:extLst>
            </p:cNvPr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5398;p73">
              <a:extLst>
                <a:ext uri="{FF2B5EF4-FFF2-40B4-BE49-F238E27FC236}">
                  <a16:creationId xmlns:a16="http://schemas.microsoft.com/office/drawing/2014/main" id="{84717565-E24E-4696-AC4C-CD7BD9A830CE}"/>
                </a:ext>
              </a:extLst>
            </p:cNvPr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5399;p73">
              <a:extLst>
                <a:ext uri="{FF2B5EF4-FFF2-40B4-BE49-F238E27FC236}">
                  <a16:creationId xmlns:a16="http://schemas.microsoft.com/office/drawing/2014/main" id="{5AE50609-DE79-4270-B3DF-8514D271AE6D}"/>
                </a:ext>
              </a:extLst>
            </p:cNvPr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5400;p73">
              <a:extLst>
                <a:ext uri="{FF2B5EF4-FFF2-40B4-BE49-F238E27FC236}">
                  <a16:creationId xmlns:a16="http://schemas.microsoft.com/office/drawing/2014/main" id="{0A86F9C7-4256-4ECD-AE39-50C967BAB8FE}"/>
                </a:ext>
              </a:extLst>
            </p:cNvPr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5401;p73">
              <a:extLst>
                <a:ext uri="{FF2B5EF4-FFF2-40B4-BE49-F238E27FC236}">
                  <a16:creationId xmlns:a16="http://schemas.microsoft.com/office/drawing/2014/main" id="{362A2420-DFC7-4E61-AFFF-8F02549BF7BD}"/>
                </a:ext>
              </a:extLst>
            </p:cNvPr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5402;p73">
              <a:extLst>
                <a:ext uri="{FF2B5EF4-FFF2-40B4-BE49-F238E27FC236}">
                  <a16:creationId xmlns:a16="http://schemas.microsoft.com/office/drawing/2014/main" id="{C72138CB-1199-46ED-B47B-7E867B868D10}"/>
                </a:ext>
              </a:extLst>
            </p:cNvPr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5403;p73">
              <a:extLst>
                <a:ext uri="{FF2B5EF4-FFF2-40B4-BE49-F238E27FC236}">
                  <a16:creationId xmlns:a16="http://schemas.microsoft.com/office/drawing/2014/main" id="{F6CFEF29-4F29-4F54-B3B3-3A6428E8B558}"/>
                </a:ext>
              </a:extLst>
            </p:cNvPr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5404;p73">
              <a:extLst>
                <a:ext uri="{FF2B5EF4-FFF2-40B4-BE49-F238E27FC236}">
                  <a16:creationId xmlns:a16="http://schemas.microsoft.com/office/drawing/2014/main" id="{51EEC670-7C9E-4386-922B-0D47F508656D}"/>
                </a:ext>
              </a:extLst>
            </p:cNvPr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5405;p73">
              <a:extLst>
                <a:ext uri="{FF2B5EF4-FFF2-40B4-BE49-F238E27FC236}">
                  <a16:creationId xmlns:a16="http://schemas.microsoft.com/office/drawing/2014/main" id="{A0221B25-E3BC-47E0-8BC3-D02944D4A0BE}"/>
                </a:ext>
              </a:extLst>
            </p:cNvPr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5406;p73">
              <a:extLst>
                <a:ext uri="{FF2B5EF4-FFF2-40B4-BE49-F238E27FC236}">
                  <a16:creationId xmlns:a16="http://schemas.microsoft.com/office/drawing/2014/main" id="{6B91ED1C-1033-4700-A59F-A4B446852ACF}"/>
                </a:ext>
              </a:extLst>
            </p:cNvPr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5407;p73">
              <a:extLst>
                <a:ext uri="{FF2B5EF4-FFF2-40B4-BE49-F238E27FC236}">
                  <a16:creationId xmlns:a16="http://schemas.microsoft.com/office/drawing/2014/main" id="{4AB67154-0B86-46A6-8EC1-94E939FDA9E1}"/>
                </a:ext>
              </a:extLst>
            </p:cNvPr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5408;p73">
              <a:extLst>
                <a:ext uri="{FF2B5EF4-FFF2-40B4-BE49-F238E27FC236}">
                  <a16:creationId xmlns:a16="http://schemas.microsoft.com/office/drawing/2014/main" id="{A10C0AB1-13B6-49DC-AD13-4019F0A49A17}"/>
                </a:ext>
              </a:extLst>
            </p:cNvPr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5409;p73">
              <a:extLst>
                <a:ext uri="{FF2B5EF4-FFF2-40B4-BE49-F238E27FC236}">
                  <a16:creationId xmlns:a16="http://schemas.microsoft.com/office/drawing/2014/main" id="{161361B3-0409-403C-B188-CDAC90E588FD}"/>
                </a:ext>
              </a:extLst>
            </p:cNvPr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5410;p73">
              <a:extLst>
                <a:ext uri="{FF2B5EF4-FFF2-40B4-BE49-F238E27FC236}">
                  <a16:creationId xmlns:a16="http://schemas.microsoft.com/office/drawing/2014/main" id="{2D4816F6-2290-455E-9618-9BC663F78F1E}"/>
                </a:ext>
              </a:extLst>
            </p:cNvPr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5411;p73">
              <a:extLst>
                <a:ext uri="{FF2B5EF4-FFF2-40B4-BE49-F238E27FC236}">
                  <a16:creationId xmlns:a16="http://schemas.microsoft.com/office/drawing/2014/main" id="{86037714-BDF7-41A0-B87A-CE3E6B74AD11}"/>
                </a:ext>
              </a:extLst>
            </p:cNvPr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5412;p73">
              <a:extLst>
                <a:ext uri="{FF2B5EF4-FFF2-40B4-BE49-F238E27FC236}">
                  <a16:creationId xmlns:a16="http://schemas.microsoft.com/office/drawing/2014/main" id="{1BB3F05D-3481-4308-9582-30414789E885}"/>
                </a:ext>
              </a:extLst>
            </p:cNvPr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5413;p73">
              <a:extLst>
                <a:ext uri="{FF2B5EF4-FFF2-40B4-BE49-F238E27FC236}">
                  <a16:creationId xmlns:a16="http://schemas.microsoft.com/office/drawing/2014/main" id="{90571096-1860-4FDE-A997-845D7BAF7499}"/>
                </a:ext>
              </a:extLst>
            </p:cNvPr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5414;p73">
              <a:extLst>
                <a:ext uri="{FF2B5EF4-FFF2-40B4-BE49-F238E27FC236}">
                  <a16:creationId xmlns:a16="http://schemas.microsoft.com/office/drawing/2014/main" id="{1AA88F2B-5794-4F9B-9259-72B8974AA780}"/>
                </a:ext>
              </a:extLst>
            </p:cNvPr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5415;p73">
              <a:extLst>
                <a:ext uri="{FF2B5EF4-FFF2-40B4-BE49-F238E27FC236}">
                  <a16:creationId xmlns:a16="http://schemas.microsoft.com/office/drawing/2014/main" id="{574D5EB9-FDEB-4B0B-8A0C-6EFBE6F79409}"/>
                </a:ext>
              </a:extLst>
            </p:cNvPr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5416;p73">
              <a:extLst>
                <a:ext uri="{FF2B5EF4-FFF2-40B4-BE49-F238E27FC236}">
                  <a16:creationId xmlns:a16="http://schemas.microsoft.com/office/drawing/2014/main" id="{3716ABB9-ECB1-4550-8883-01F5FA732C06}"/>
                </a:ext>
              </a:extLst>
            </p:cNvPr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5417;p73">
              <a:extLst>
                <a:ext uri="{FF2B5EF4-FFF2-40B4-BE49-F238E27FC236}">
                  <a16:creationId xmlns:a16="http://schemas.microsoft.com/office/drawing/2014/main" id="{67B20ACD-2876-4BF2-9835-ADE48105FC50}"/>
                </a:ext>
              </a:extLst>
            </p:cNvPr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5418;p73">
              <a:extLst>
                <a:ext uri="{FF2B5EF4-FFF2-40B4-BE49-F238E27FC236}">
                  <a16:creationId xmlns:a16="http://schemas.microsoft.com/office/drawing/2014/main" id="{41A162CA-064A-4E97-8991-2188AA15E312}"/>
                </a:ext>
              </a:extLst>
            </p:cNvPr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5419;p73">
              <a:extLst>
                <a:ext uri="{FF2B5EF4-FFF2-40B4-BE49-F238E27FC236}">
                  <a16:creationId xmlns:a16="http://schemas.microsoft.com/office/drawing/2014/main" id="{CAB1A1F1-FF75-49FE-B76E-6074C3BF7FDD}"/>
                </a:ext>
              </a:extLst>
            </p:cNvPr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5420;p73">
              <a:extLst>
                <a:ext uri="{FF2B5EF4-FFF2-40B4-BE49-F238E27FC236}">
                  <a16:creationId xmlns:a16="http://schemas.microsoft.com/office/drawing/2014/main" id="{594A90EA-8ECA-4BCD-8029-DA1E2103DA3B}"/>
                </a:ext>
              </a:extLst>
            </p:cNvPr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5421;p73">
              <a:extLst>
                <a:ext uri="{FF2B5EF4-FFF2-40B4-BE49-F238E27FC236}">
                  <a16:creationId xmlns:a16="http://schemas.microsoft.com/office/drawing/2014/main" id="{8C7D4381-0202-42B5-80B3-D2ED39DA68BE}"/>
                </a:ext>
              </a:extLst>
            </p:cNvPr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5422;p73">
              <a:extLst>
                <a:ext uri="{FF2B5EF4-FFF2-40B4-BE49-F238E27FC236}">
                  <a16:creationId xmlns:a16="http://schemas.microsoft.com/office/drawing/2014/main" id="{B3728812-8C50-475C-A08B-A4B9E567A20B}"/>
                </a:ext>
              </a:extLst>
            </p:cNvPr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5423;p73">
              <a:extLst>
                <a:ext uri="{FF2B5EF4-FFF2-40B4-BE49-F238E27FC236}">
                  <a16:creationId xmlns:a16="http://schemas.microsoft.com/office/drawing/2014/main" id="{028E9907-0850-4244-A9D3-A877CD299454}"/>
                </a:ext>
              </a:extLst>
            </p:cNvPr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5424;p73">
              <a:extLst>
                <a:ext uri="{FF2B5EF4-FFF2-40B4-BE49-F238E27FC236}">
                  <a16:creationId xmlns:a16="http://schemas.microsoft.com/office/drawing/2014/main" id="{36B093C6-BB24-427B-BD91-6A0607AFFDC3}"/>
                </a:ext>
              </a:extLst>
            </p:cNvPr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5425;p73">
              <a:extLst>
                <a:ext uri="{FF2B5EF4-FFF2-40B4-BE49-F238E27FC236}">
                  <a16:creationId xmlns:a16="http://schemas.microsoft.com/office/drawing/2014/main" id="{CE712483-D5B6-45C9-8182-7896314D9BCC}"/>
                </a:ext>
              </a:extLst>
            </p:cNvPr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5426;p73">
              <a:extLst>
                <a:ext uri="{FF2B5EF4-FFF2-40B4-BE49-F238E27FC236}">
                  <a16:creationId xmlns:a16="http://schemas.microsoft.com/office/drawing/2014/main" id="{1E0EB008-7BA8-4773-A1F1-B08C4D86A7BC}"/>
                </a:ext>
              </a:extLst>
            </p:cNvPr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5427;p73">
              <a:extLst>
                <a:ext uri="{FF2B5EF4-FFF2-40B4-BE49-F238E27FC236}">
                  <a16:creationId xmlns:a16="http://schemas.microsoft.com/office/drawing/2014/main" id="{FF84450B-5BAD-4F59-89BE-5D16F94CC988}"/>
                </a:ext>
              </a:extLst>
            </p:cNvPr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5428;p73">
              <a:extLst>
                <a:ext uri="{FF2B5EF4-FFF2-40B4-BE49-F238E27FC236}">
                  <a16:creationId xmlns:a16="http://schemas.microsoft.com/office/drawing/2014/main" id="{F09F81E9-2CEC-41A4-9779-FE0D804BDA29}"/>
                </a:ext>
              </a:extLst>
            </p:cNvPr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5429;p73">
              <a:extLst>
                <a:ext uri="{FF2B5EF4-FFF2-40B4-BE49-F238E27FC236}">
                  <a16:creationId xmlns:a16="http://schemas.microsoft.com/office/drawing/2014/main" id="{90EB3011-4963-4AD6-85B4-276B73545D15}"/>
                </a:ext>
              </a:extLst>
            </p:cNvPr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5430;p73">
              <a:extLst>
                <a:ext uri="{FF2B5EF4-FFF2-40B4-BE49-F238E27FC236}">
                  <a16:creationId xmlns:a16="http://schemas.microsoft.com/office/drawing/2014/main" id="{6C90E3B7-65B6-4FD5-ACF6-4759EDC12485}"/>
                </a:ext>
              </a:extLst>
            </p:cNvPr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5431;p73">
              <a:extLst>
                <a:ext uri="{FF2B5EF4-FFF2-40B4-BE49-F238E27FC236}">
                  <a16:creationId xmlns:a16="http://schemas.microsoft.com/office/drawing/2014/main" id="{AB647CFE-C6D9-4B1A-BEE0-C7A74AB20359}"/>
                </a:ext>
              </a:extLst>
            </p:cNvPr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5432;p73">
              <a:extLst>
                <a:ext uri="{FF2B5EF4-FFF2-40B4-BE49-F238E27FC236}">
                  <a16:creationId xmlns:a16="http://schemas.microsoft.com/office/drawing/2014/main" id="{DC03CC58-A1FB-4412-ACA1-5D8DC6E2071C}"/>
                </a:ext>
              </a:extLst>
            </p:cNvPr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5433;p73">
              <a:extLst>
                <a:ext uri="{FF2B5EF4-FFF2-40B4-BE49-F238E27FC236}">
                  <a16:creationId xmlns:a16="http://schemas.microsoft.com/office/drawing/2014/main" id="{D8ABDBE9-0254-44D8-B075-A1932383E41A}"/>
                </a:ext>
              </a:extLst>
            </p:cNvPr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5434;p73">
              <a:extLst>
                <a:ext uri="{FF2B5EF4-FFF2-40B4-BE49-F238E27FC236}">
                  <a16:creationId xmlns:a16="http://schemas.microsoft.com/office/drawing/2014/main" id="{37DF3800-E694-4F39-B950-7E358949DB77}"/>
                </a:ext>
              </a:extLst>
            </p:cNvPr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5435;p73">
              <a:extLst>
                <a:ext uri="{FF2B5EF4-FFF2-40B4-BE49-F238E27FC236}">
                  <a16:creationId xmlns:a16="http://schemas.microsoft.com/office/drawing/2014/main" id="{46F2EB77-EBCF-4F7C-BE18-EEC0DBA07BC7}"/>
                </a:ext>
              </a:extLst>
            </p:cNvPr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5436;p73">
              <a:extLst>
                <a:ext uri="{FF2B5EF4-FFF2-40B4-BE49-F238E27FC236}">
                  <a16:creationId xmlns:a16="http://schemas.microsoft.com/office/drawing/2014/main" id="{701313E3-0F45-4FC6-A5DA-A36E6E75A07A}"/>
                </a:ext>
              </a:extLst>
            </p:cNvPr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5437;p73">
              <a:extLst>
                <a:ext uri="{FF2B5EF4-FFF2-40B4-BE49-F238E27FC236}">
                  <a16:creationId xmlns:a16="http://schemas.microsoft.com/office/drawing/2014/main" id="{25C5980D-FC0D-402B-BDDA-BD06367E65E7}"/>
                </a:ext>
              </a:extLst>
            </p:cNvPr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5438;p73">
              <a:extLst>
                <a:ext uri="{FF2B5EF4-FFF2-40B4-BE49-F238E27FC236}">
                  <a16:creationId xmlns:a16="http://schemas.microsoft.com/office/drawing/2014/main" id="{AF18F672-8204-48D6-AA70-2D116477DF1D}"/>
                </a:ext>
              </a:extLst>
            </p:cNvPr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5439;p73">
              <a:extLst>
                <a:ext uri="{FF2B5EF4-FFF2-40B4-BE49-F238E27FC236}">
                  <a16:creationId xmlns:a16="http://schemas.microsoft.com/office/drawing/2014/main" id="{6013FCE9-0A3D-4455-8AD2-F10C9860ADC4}"/>
                </a:ext>
              </a:extLst>
            </p:cNvPr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5440;p73">
              <a:extLst>
                <a:ext uri="{FF2B5EF4-FFF2-40B4-BE49-F238E27FC236}">
                  <a16:creationId xmlns:a16="http://schemas.microsoft.com/office/drawing/2014/main" id="{4CDE632C-5FA0-4957-87E9-91BC61A85A3C}"/>
                </a:ext>
              </a:extLst>
            </p:cNvPr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5441;p73">
              <a:extLst>
                <a:ext uri="{FF2B5EF4-FFF2-40B4-BE49-F238E27FC236}">
                  <a16:creationId xmlns:a16="http://schemas.microsoft.com/office/drawing/2014/main" id="{59B96686-1E38-4993-963E-50DF884E0BF5}"/>
                </a:ext>
              </a:extLst>
            </p:cNvPr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5442;p73">
              <a:extLst>
                <a:ext uri="{FF2B5EF4-FFF2-40B4-BE49-F238E27FC236}">
                  <a16:creationId xmlns:a16="http://schemas.microsoft.com/office/drawing/2014/main" id="{DB906758-4F60-45CB-B47E-04F2656EE9F1}"/>
                </a:ext>
              </a:extLst>
            </p:cNvPr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5443;p73">
              <a:extLst>
                <a:ext uri="{FF2B5EF4-FFF2-40B4-BE49-F238E27FC236}">
                  <a16:creationId xmlns:a16="http://schemas.microsoft.com/office/drawing/2014/main" id="{C4A3FCB7-E39D-4B02-BB50-09610727175F}"/>
                </a:ext>
              </a:extLst>
            </p:cNvPr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5444;p73">
              <a:extLst>
                <a:ext uri="{FF2B5EF4-FFF2-40B4-BE49-F238E27FC236}">
                  <a16:creationId xmlns:a16="http://schemas.microsoft.com/office/drawing/2014/main" id="{A352649C-5BD8-4851-8FF8-84D16BA5C3F6}"/>
                </a:ext>
              </a:extLst>
            </p:cNvPr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5445;p73">
              <a:extLst>
                <a:ext uri="{FF2B5EF4-FFF2-40B4-BE49-F238E27FC236}">
                  <a16:creationId xmlns:a16="http://schemas.microsoft.com/office/drawing/2014/main" id="{BADF2DFF-02D9-45CD-A8D6-CAB3DB36DA29}"/>
                </a:ext>
              </a:extLst>
            </p:cNvPr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5446;p73">
              <a:extLst>
                <a:ext uri="{FF2B5EF4-FFF2-40B4-BE49-F238E27FC236}">
                  <a16:creationId xmlns:a16="http://schemas.microsoft.com/office/drawing/2014/main" id="{1F1B0CFD-8C93-4059-A344-2E9ED8EFA8DB}"/>
                </a:ext>
              </a:extLst>
            </p:cNvPr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5447;p73">
              <a:extLst>
                <a:ext uri="{FF2B5EF4-FFF2-40B4-BE49-F238E27FC236}">
                  <a16:creationId xmlns:a16="http://schemas.microsoft.com/office/drawing/2014/main" id="{E9D8BE19-990D-46D4-AE2A-5E6AE016D5FF}"/>
                </a:ext>
              </a:extLst>
            </p:cNvPr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5448;p73">
              <a:extLst>
                <a:ext uri="{FF2B5EF4-FFF2-40B4-BE49-F238E27FC236}">
                  <a16:creationId xmlns:a16="http://schemas.microsoft.com/office/drawing/2014/main" id="{EDE4D8C6-F048-4605-B8CF-C5F2654346BB}"/>
                </a:ext>
              </a:extLst>
            </p:cNvPr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5449;p73">
              <a:extLst>
                <a:ext uri="{FF2B5EF4-FFF2-40B4-BE49-F238E27FC236}">
                  <a16:creationId xmlns:a16="http://schemas.microsoft.com/office/drawing/2014/main" id="{50A60044-C181-448D-85FD-64B6C734ADC3}"/>
                </a:ext>
              </a:extLst>
            </p:cNvPr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5450;p73">
              <a:extLst>
                <a:ext uri="{FF2B5EF4-FFF2-40B4-BE49-F238E27FC236}">
                  <a16:creationId xmlns:a16="http://schemas.microsoft.com/office/drawing/2014/main" id="{784C87EA-54DF-46DC-B1B9-5C6C28072B01}"/>
                </a:ext>
              </a:extLst>
            </p:cNvPr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5451;p73">
              <a:extLst>
                <a:ext uri="{FF2B5EF4-FFF2-40B4-BE49-F238E27FC236}">
                  <a16:creationId xmlns:a16="http://schemas.microsoft.com/office/drawing/2014/main" id="{023C566A-7141-465E-B50C-065196424EE1}"/>
                </a:ext>
              </a:extLst>
            </p:cNvPr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5452;p73">
              <a:extLst>
                <a:ext uri="{FF2B5EF4-FFF2-40B4-BE49-F238E27FC236}">
                  <a16:creationId xmlns:a16="http://schemas.microsoft.com/office/drawing/2014/main" id="{5E39BCD6-FB6C-487F-AEBB-8C0DB3F80422}"/>
                </a:ext>
              </a:extLst>
            </p:cNvPr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5453;p73">
              <a:extLst>
                <a:ext uri="{FF2B5EF4-FFF2-40B4-BE49-F238E27FC236}">
                  <a16:creationId xmlns:a16="http://schemas.microsoft.com/office/drawing/2014/main" id="{764973E3-BFC7-4F7C-93BD-4996311C5AF8}"/>
                </a:ext>
              </a:extLst>
            </p:cNvPr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5454;p73">
              <a:extLst>
                <a:ext uri="{FF2B5EF4-FFF2-40B4-BE49-F238E27FC236}">
                  <a16:creationId xmlns:a16="http://schemas.microsoft.com/office/drawing/2014/main" id="{89054386-5DC2-4093-8CD6-95EF197AF057}"/>
                </a:ext>
              </a:extLst>
            </p:cNvPr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5455;p73">
              <a:extLst>
                <a:ext uri="{FF2B5EF4-FFF2-40B4-BE49-F238E27FC236}">
                  <a16:creationId xmlns:a16="http://schemas.microsoft.com/office/drawing/2014/main" id="{8F58D6C2-E838-4F28-8824-D650B5E4ABD5}"/>
                </a:ext>
              </a:extLst>
            </p:cNvPr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5456;p73">
              <a:extLst>
                <a:ext uri="{FF2B5EF4-FFF2-40B4-BE49-F238E27FC236}">
                  <a16:creationId xmlns:a16="http://schemas.microsoft.com/office/drawing/2014/main" id="{D94E9FBE-DF24-462E-AFA0-F8921251B127}"/>
                </a:ext>
              </a:extLst>
            </p:cNvPr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5457;p73">
              <a:extLst>
                <a:ext uri="{FF2B5EF4-FFF2-40B4-BE49-F238E27FC236}">
                  <a16:creationId xmlns:a16="http://schemas.microsoft.com/office/drawing/2014/main" id="{54086E79-CEBB-4072-81D3-3489B69B4726}"/>
                </a:ext>
              </a:extLst>
            </p:cNvPr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5458;p73">
              <a:extLst>
                <a:ext uri="{FF2B5EF4-FFF2-40B4-BE49-F238E27FC236}">
                  <a16:creationId xmlns:a16="http://schemas.microsoft.com/office/drawing/2014/main" id="{B30A8DF3-1899-404F-9D00-065FA80F8B8D}"/>
                </a:ext>
              </a:extLst>
            </p:cNvPr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5459;p73">
              <a:extLst>
                <a:ext uri="{FF2B5EF4-FFF2-40B4-BE49-F238E27FC236}">
                  <a16:creationId xmlns:a16="http://schemas.microsoft.com/office/drawing/2014/main" id="{835DFA06-FD06-4A1B-9DB7-725E4CDFEACF}"/>
                </a:ext>
              </a:extLst>
            </p:cNvPr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5460;p73">
              <a:extLst>
                <a:ext uri="{FF2B5EF4-FFF2-40B4-BE49-F238E27FC236}">
                  <a16:creationId xmlns:a16="http://schemas.microsoft.com/office/drawing/2014/main" id="{EB9FA896-0B29-486E-90F6-5A0E84CEE7A7}"/>
                </a:ext>
              </a:extLst>
            </p:cNvPr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5461;p73">
              <a:extLst>
                <a:ext uri="{FF2B5EF4-FFF2-40B4-BE49-F238E27FC236}">
                  <a16:creationId xmlns:a16="http://schemas.microsoft.com/office/drawing/2014/main" id="{1C8D0042-FCA9-4C59-A95B-8D84AE92524F}"/>
                </a:ext>
              </a:extLst>
            </p:cNvPr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5462;p73">
              <a:extLst>
                <a:ext uri="{FF2B5EF4-FFF2-40B4-BE49-F238E27FC236}">
                  <a16:creationId xmlns:a16="http://schemas.microsoft.com/office/drawing/2014/main" id="{31ADA74B-E100-4DEA-82F8-967AC8914FE9}"/>
                </a:ext>
              </a:extLst>
            </p:cNvPr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463;p73">
              <a:extLst>
                <a:ext uri="{FF2B5EF4-FFF2-40B4-BE49-F238E27FC236}">
                  <a16:creationId xmlns:a16="http://schemas.microsoft.com/office/drawing/2014/main" id="{1D4F461A-E0F9-4ADC-9E5D-3B4B792BFA8A}"/>
                </a:ext>
              </a:extLst>
            </p:cNvPr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464;p73">
              <a:extLst>
                <a:ext uri="{FF2B5EF4-FFF2-40B4-BE49-F238E27FC236}">
                  <a16:creationId xmlns:a16="http://schemas.microsoft.com/office/drawing/2014/main" id="{33F8616E-9A03-42BE-9618-88270A38D0B1}"/>
                </a:ext>
              </a:extLst>
            </p:cNvPr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465;p73">
              <a:extLst>
                <a:ext uri="{FF2B5EF4-FFF2-40B4-BE49-F238E27FC236}">
                  <a16:creationId xmlns:a16="http://schemas.microsoft.com/office/drawing/2014/main" id="{B9C867A1-8364-4778-92E2-1A23DDB2D660}"/>
                </a:ext>
              </a:extLst>
            </p:cNvPr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466;p73">
              <a:extLst>
                <a:ext uri="{FF2B5EF4-FFF2-40B4-BE49-F238E27FC236}">
                  <a16:creationId xmlns:a16="http://schemas.microsoft.com/office/drawing/2014/main" id="{7E6FCED6-9DD6-4D6C-A136-F375D363C62D}"/>
                </a:ext>
              </a:extLst>
            </p:cNvPr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467;p73">
              <a:extLst>
                <a:ext uri="{FF2B5EF4-FFF2-40B4-BE49-F238E27FC236}">
                  <a16:creationId xmlns:a16="http://schemas.microsoft.com/office/drawing/2014/main" id="{9FC7099E-3E0E-45B8-9991-3CF17C1EC1F1}"/>
                </a:ext>
              </a:extLst>
            </p:cNvPr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468;p73">
              <a:extLst>
                <a:ext uri="{FF2B5EF4-FFF2-40B4-BE49-F238E27FC236}">
                  <a16:creationId xmlns:a16="http://schemas.microsoft.com/office/drawing/2014/main" id="{9C6B1F65-CAC3-4A8A-9350-23CFED698832}"/>
                </a:ext>
              </a:extLst>
            </p:cNvPr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469;p73">
              <a:extLst>
                <a:ext uri="{FF2B5EF4-FFF2-40B4-BE49-F238E27FC236}">
                  <a16:creationId xmlns:a16="http://schemas.microsoft.com/office/drawing/2014/main" id="{ED0B47FB-95F8-4FEB-BED2-728AEB6F39E6}"/>
                </a:ext>
              </a:extLst>
            </p:cNvPr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470;p73">
              <a:extLst>
                <a:ext uri="{FF2B5EF4-FFF2-40B4-BE49-F238E27FC236}">
                  <a16:creationId xmlns:a16="http://schemas.microsoft.com/office/drawing/2014/main" id="{6553BD2F-A67B-4C96-908D-0DD3FD05AB56}"/>
                </a:ext>
              </a:extLst>
            </p:cNvPr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471;p73">
              <a:extLst>
                <a:ext uri="{FF2B5EF4-FFF2-40B4-BE49-F238E27FC236}">
                  <a16:creationId xmlns:a16="http://schemas.microsoft.com/office/drawing/2014/main" id="{10736D5B-7AE6-4175-80D4-6BE601C95421}"/>
                </a:ext>
              </a:extLst>
            </p:cNvPr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5472;p73">
              <a:extLst>
                <a:ext uri="{FF2B5EF4-FFF2-40B4-BE49-F238E27FC236}">
                  <a16:creationId xmlns:a16="http://schemas.microsoft.com/office/drawing/2014/main" id="{8A28B196-81A8-47B2-B240-DD647E44BDD0}"/>
                </a:ext>
              </a:extLst>
            </p:cNvPr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473;p73">
              <a:extLst>
                <a:ext uri="{FF2B5EF4-FFF2-40B4-BE49-F238E27FC236}">
                  <a16:creationId xmlns:a16="http://schemas.microsoft.com/office/drawing/2014/main" id="{A580EAF6-387B-4A43-8210-682E7BD4B735}"/>
                </a:ext>
              </a:extLst>
            </p:cNvPr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5474;p73">
              <a:extLst>
                <a:ext uri="{FF2B5EF4-FFF2-40B4-BE49-F238E27FC236}">
                  <a16:creationId xmlns:a16="http://schemas.microsoft.com/office/drawing/2014/main" id="{C23EC31F-9EC2-4E21-A7CD-EF6AED76DB9B}"/>
                </a:ext>
              </a:extLst>
            </p:cNvPr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5475;p73">
              <a:extLst>
                <a:ext uri="{FF2B5EF4-FFF2-40B4-BE49-F238E27FC236}">
                  <a16:creationId xmlns:a16="http://schemas.microsoft.com/office/drawing/2014/main" id="{8CB7CB83-18E5-46ED-9E1D-26AA7360BB1A}"/>
                </a:ext>
              </a:extLst>
            </p:cNvPr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5476;p73">
              <a:extLst>
                <a:ext uri="{FF2B5EF4-FFF2-40B4-BE49-F238E27FC236}">
                  <a16:creationId xmlns:a16="http://schemas.microsoft.com/office/drawing/2014/main" id="{79A6EDB0-FC20-4F9B-80FA-CDB59D8A064A}"/>
                </a:ext>
              </a:extLst>
            </p:cNvPr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5477;p73">
              <a:extLst>
                <a:ext uri="{FF2B5EF4-FFF2-40B4-BE49-F238E27FC236}">
                  <a16:creationId xmlns:a16="http://schemas.microsoft.com/office/drawing/2014/main" id="{01F98709-C870-4914-BAB0-A5329F20C787}"/>
                </a:ext>
              </a:extLst>
            </p:cNvPr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5478;p73">
              <a:extLst>
                <a:ext uri="{FF2B5EF4-FFF2-40B4-BE49-F238E27FC236}">
                  <a16:creationId xmlns:a16="http://schemas.microsoft.com/office/drawing/2014/main" id="{A0C4944C-98E9-4D95-ADB5-AE8D1C6727CD}"/>
                </a:ext>
              </a:extLst>
            </p:cNvPr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5479;p73">
              <a:extLst>
                <a:ext uri="{FF2B5EF4-FFF2-40B4-BE49-F238E27FC236}">
                  <a16:creationId xmlns:a16="http://schemas.microsoft.com/office/drawing/2014/main" id="{8EBB8083-4E2F-4972-8DC3-DF85F0F88F5C}"/>
                </a:ext>
              </a:extLst>
            </p:cNvPr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5480;p73">
              <a:extLst>
                <a:ext uri="{FF2B5EF4-FFF2-40B4-BE49-F238E27FC236}">
                  <a16:creationId xmlns:a16="http://schemas.microsoft.com/office/drawing/2014/main" id="{65387B6A-2C0D-4410-95DD-53EC25838EFE}"/>
                </a:ext>
              </a:extLst>
            </p:cNvPr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5481;p73">
              <a:extLst>
                <a:ext uri="{FF2B5EF4-FFF2-40B4-BE49-F238E27FC236}">
                  <a16:creationId xmlns:a16="http://schemas.microsoft.com/office/drawing/2014/main" id="{F1B7AB24-8919-4138-9716-16C9F4C8E0EF}"/>
                </a:ext>
              </a:extLst>
            </p:cNvPr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5482;p73">
              <a:extLst>
                <a:ext uri="{FF2B5EF4-FFF2-40B4-BE49-F238E27FC236}">
                  <a16:creationId xmlns:a16="http://schemas.microsoft.com/office/drawing/2014/main" id="{531E4332-4E86-4EAF-B931-4CCD732F9619}"/>
                </a:ext>
              </a:extLst>
            </p:cNvPr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5483;p73">
              <a:extLst>
                <a:ext uri="{FF2B5EF4-FFF2-40B4-BE49-F238E27FC236}">
                  <a16:creationId xmlns:a16="http://schemas.microsoft.com/office/drawing/2014/main" id="{F3042655-621E-4A80-A549-DB7A7356037B}"/>
                </a:ext>
              </a:extLst>
            </p:cNvPr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5484;p73">
              <a:extLst>
                <a:ext uri="{FF2B5EF4-FFF2-40B4-BE49-F238E27FC236}">
                  <a16:creationId xmlns:a16="http://schemas.microsoft.com/office/drawing/2014/main" id="{147A9BA2-3778-40CC-B214-912B22EFD330}"/>
                </a:ext>
              </a:extLst>
            </p:cNvPr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5485;p73">
              <a:extLst>
                <a:ext uri="{FF2B5EF4-FFF2-40B4-BE49-F238E27FC236}">
                  <a16:creationId xmlns:a16="http://schemas.microsoft.com/office/drawing/2014/main" id="{41D53C7D-B0F9-4FE3-ADCB-E6E3CC2DBD72}"/>
                </a:ext>
              </a:extLst>
            </p:cNvPr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5486;p73">
              <a:extLst>
                <a:ext uri="{FF2B5EF4-FFF2-40B4-BE49-F238E27FC236}">
                  <a16:creationId xmlns:a16="http://schemas.microsoft.com/office/drawing/2014/main" id="{B58C2C12-2115-4BC4-BF2B-E73699B142D2}"/>
                </a:ext>
              </a:extLst>
            </p:cNvPr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5487;p73">
              <a:extLst>
                <a:ext uri="{FF2B5EF4-FFF2-40B4-BE49-F238E27FC236}">
                  <a16:creationId xmlns:a16="http://schemas.microsoft.com/office/drawing/2014/main" id="{8A0FCDE0-4DC9-48DA-8172-38EFE1E7BBF0}"/>
                </a:ext>
              </a:extLst>
            </p:cNvPr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5488;p73">
              <a:extLst>
                <a:ext uri="{FF2B5EF4-FFF2-40B4-BE49-F238E27FC236}">
                  <a16:creationId xmlns:a16="http://schemas.microsoft.com/office/drawing/2014/main" id="{B6E8E0FD-673B-4B1C-87D5-D38651A3DB48}"/>
                </a:ext>
              </a:extLst>
            </p:cNvPr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5489;p73">
              <a:extLst>
                <a:ext uri="{FF2B5EF4-FFF2-40B4-BE49-F238E27FC236}">
                  <a16:creationId xmlns:a16="http://schemas.microsoft.com/office/drawing/2014/main" id="{A30F0744-4865-4D8E-A3AD-94A2CE55115D}"/>
                </a:ext>
              </a:extLst>
            </p:cNvPr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5490;p73">
              <a:extLst>
                <a:ext uri="{FF2B5EF4-FFF2-40B4-BE49-F238E27FC236}">
                  <a16:creationId xmlns:a16="http://schemas.microsoft.com/office/drawing/2014/main" id="{FC0F9B3E-5774-42A0-BF84-E7717B4348CA}"/>
                </a:ext>
              </a:extLst>
            </p:cNvPr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5491;p73">
              <a:extLst>
                <a:ext uri="{FF2B5EF4-FFF2-40B4-BE49-F238E27FC236}">
                  <a16:creationId xmlns:a16="http://schemas.microsoft.com/office/drawing/2014/main" id="{A964915E-8306-4DFE-A853-31E1BC35DAE5}"/>
                </a:ext>
              </a:extLst>
            </p:cNvPr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5492;p73">
              <a:extLst>
                <a:ext uri="{FF2B5EF4-FFF2-40B4-BE49-F238E27FC236}">
                  <a16:creationId xmlns:a16="http://schemas.microsoft.com/office/drawing/2014/main" id="{31B559C2-61ED-435D-AEDA-16F400AE183F}"/>
                </a:ext>
              </a:extLst>
            </p:cNvPr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5493;p73">
              <a:extLst>
                <a:ext uri="{FF2B5EF4-FFF2-40B4-BE49-F238E27FC236}">
                  <a16:creationId xmlns:a16="http://schemas.microsoft.com/office/drawing/2014/main" id="{189ED4E6-F7A8-41AD-AE2D-012BF978CD73}"/>
                </a:ext>
              </a:extLst>
            </p:cNvPr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5494;p73">
              <a:extLst>
                <a:ext uri="{FF2B5EF4-FFF2-40B4-BE49-F238E27FC236}">
                  <a16:creationId xmlns:a16="http://schemas.microsoft.com/office/drawing/2014/main" id="{AD807339-8FCF-4CF1-8340-13D443DFF0C7}"/>
                </a:ext>
              </a:extLst>
            </p:cNvPr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5495;p73">
              <a:extLst>
                <a:ext uri="{FF2B5EF4-FFF2-40B4-BE49-F238E27FC236}">
                  <a16:creationId xmlns:a16="http://schemas.microsoft.com/office/drawing/2014/main" id="{CD0A0B20-7897-4324-80EB-863B94B99360}"/>
                </a:ext>
              </a:extLst>
            </p:cNvPr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5496;p73">
              <a:extLst>
                <a:ext uri="{FF2B5EF4-FFF2-40B4-BE49-F238E27FC236}">
                  <a16:creationId xmlns:a16="http://schemas.microsoft.com/office/drawing/2014/main" id="{EFCB9A50-7341-40C7-BBD1-F08A61348D31}"/>
                </a:ext>
              </a:extLst>
            </p:cNvPr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5497;p73">
              <a:extLst>
                <a:ext uri="{FF2B5EF4-FFF2-40B4-BE49-F238E27FC236}">
                  <a16:creationId xmlns:a16="http://schemas.microsoft.com/office/drawing/2014/main" id="{53B19EA1-6B4F-4F1C-BA88-0923A0559A1F}"/>
                </a:ext>
              </a:extLst>
            </p:cNvPr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5498;p73">
              <a:extLst>
                <a:ext uri="{FF2B5EF4-FFF2-40B4-BE49-F238E27FC236}">
                  <a16:creationId xmlns:a16="http://schemas.microsoft.com/office/drawing/2014/main" id="{9BA2D936-305C-457D-956A-0504BD75672F}"/>
                </a:ext>
              </a:extLst>
            </p:cNvPr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5499;p73">
              <a:extLst>
                <a:ext uri="{FF2B5EF4-FFF2-40B4-BE49-F238E27FC236}">
                  <a16:creationId xmlns:a16="http://schemas.microsoft.com/office/drawing/2014/main" id="{F4E6228D-3EAA-4EA7-9A7C-484BE13A6012}"/>
                </a:ext>
              </a:extLst>
            </p:cNvPr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5500;p73">
              <a:extLst>
                <a:ext uri="{FF2B5EF4-FFF2-40B4-BE49-F238E27FC236}">
                  <a16:creationId xmlns:a16="http://schemas.microsoft.com/office/drawing/2014/main" id="{360C5804-D6AE-45DC-B597-7926DED578E7}"/>
                </a:ext>
              </a:extLst>
            </p:cNvPr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5501;p73">
              <a:extLst>
                <a:ext uri="{FF2B5EF4-FFF2-40B4-BE49-F238E27FC236}">
                  <a16:creationId xmlns:a16="http://schemas.microsoft.com/office/drawing/2014/main" id="{3AD96969-BA48-42A1-B4DF-E4C0CA1EC9C3}"/>
                </a:ext>
              </a:extLst>
            </p:cNvPr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5502;p73">
              <a:extLst>
                <a:ext uri="{FF2B5EF4-FFF2-40B4-BE49-F238E27FC236}">
                  <a16:creationId xmlns:a16="http://schemas.microsoft.com/office/drawing/2014/main" id="{1F507618-834D-443D-8B1E-135C7BC3EE9A}"/>
                </a:ext>
              </a:extLst>
            </p:cNvPr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5503;p73">
              <a:extLst>
                <a:ext uri="{FF2B5EF4-FFF2-40B4-BE49-F238E27FC236}">
                  <a16:creationId xmlns:a16="http://schemas.microsoft.com/office/drawing/2014/main" id="{C0CD9AD6-6F25-47EC-ABCF-478B43E9E33D}"/>
                </a:ext>
              </a:extLst>
            </p:cNvPr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5504;p73">
              <a:extLst>
                <a:ext uri="{FF2B5EF4-FFF2-40B4-BE49-F238E27FC236}">
                  <a16:creationId xmlns:a16="http://schemas.microsoft.com/office/drawing/2014/main" id="{0366121A-2D21-4A69-88D4-1A102090870E}"/>
                </a:ext>
              </a:extLst>
            </p:cNvPr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5505;p73">
              <a:extLst>
                <a:ext uri="{FF2B5EF4-FFF2-40B4-BE49-F238E27FC236}">
                  <a16:creationId xmlns:a16="http://schemas.microsoft.com/office/drawing/2014/main" id="{B4FCA884-86AC-4F31-AD3C-8CD99CAC6967}"/>
                </a:ext>
              </a:extLst>
            </p:cNvPr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5506;p73">
              <a:extLst>
                <a:ext uri="{FF2B5EF4-FFF2-40B4-BE49-F238E27FC236}">
                  <a16:creationId xmlns:a16="http://schemas.microsoft.com/office/drawing/2014/main" id="{D407B4B5-4A2A-4A61-B7AE-C8685A98755E}"/>
                </a:ext>
              </a:extLst>
            </p:cNvPr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5507;p73">
              <a:extLst>
                <a:ext uri="{FF2B5EF4-FFF2-40B4-BE49-F238E27FC236}">
                  <a16:creationId xmlns:a16="http://schemas.microsoft.com/office/drawing/2014/main" id="{668AAEDA-C72E-4CFD-8A30-FA870874DE9C}"/>
                </a:ext>
              </a:extLst>
            </p:cNvPr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5508;p73">
              <a:extLst>
                <a:ext uri="{FF2B5EF4-FFF2-40B4-BE49-F238E27FC236}">
                  <a16:creationId xmlns:a16="http://schemas.microsoft.com/office/drawing/2014/main" id="{4BC49F55-C4B6-4688-9844-623E77858B08}"/>
                </a:ext>
              </a:extLst>
            </p:cNvPr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5509;p73">
              <a:extLst>
                <a:ext uri="{FF2B5EF4-FFF2-40B4-BE49-F238E27FC236}">
                  <a16:creationId xmlns:a16="http://schemas.microsoft.com/office/drawing/2014/main" id="{EB2D8DB8-5694-44F2-821D-97789D2C1B7A}"/>
                </a:ext>
              </a:extLst>
            </p:cNvPr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5510;p73">
              <a:extLst>
                <a:ext uri="{FF2B5EF4-FFF2-40B4-BE49-F238E27FC236}">
                  <a16:creationId xmlns:a16="http://schemas.microsoft.com/office/drawing/2014/main" id="{FCABBC9C-8E11-4084-99D8-5A63DD5C3401}"/>
                </a:ext>
              </a:extLst>
            </p:cNvPr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5511;p73">
              <a:extLst>
                <a:ext uri="{FF2B5EF4-FFF2-40B4-BE49-F238E27FC236}">
                  <a16:creationId xmlns:a16="http://schemas.microsoft.com/office/drawing/2014/main" id="{2F01D99F-BA5A-4110-B633-641287FBC05E}"/>
                </a:ext>
              </a:extLst>
            </p:cNvPr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5512;p73">
              <a:extLst>
                <a:ext uri="{FF2B5EF4-FFF2-40B4-BE49-F238E27FC236}">
                  <a16:creationId xmlns:a16="http://schemas.microsoft.com/office/drawing/2014/main" id="{24E61592-E518-4699-98F2-29E38B3FB070}"/>
                </a:ext>
              </a:extLst>
            </p:cNvPr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5513;p73">
              <a:extLst>
                <a:ext uri="{FF2B5EF4-FFF2-40B4-BE49-F238E27FC236}">
                  <a16:creationId xmlns:a16="http://schemas.microsoft.com/office/drawing/2014/main" id="{90D64D51-383F-40C5-8C5E-3E203D5A86EC}"/>
                </a:ext>
              </a:extLst>
            </p:cNvPr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5514;p73">
              <a:extLst>
                <a:ext uri="{FF2B5EF4-FFF2-40B4-BE49-F238E27FC236}">
                  <a16:creationId xmlns:a16="http://schemas.microsoft.com/office/drawing/2014/main" id="{23DB0E5A-60CF-4DC9-9B04-C394C7BF0F0D}"/>
                </a:ext>
              </a:extLst>
            </p:cNvPr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5515;p73">
              <a:extLst>
                <a:ext uri="{FF2B5EF4-FFF2-40B4-BE49-F238E27FC236}">
                  <a16:creationId xmlns:a16="http://schemas.microsoft.com/office/drawing/2014/main" id="{7951A186-A9AA-4E5D-9055-6B2861ABBC34}"/>
                </a:ext>
              </a:extLst>
            </p:cNvPr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5516;p73">
              <a:extLst>
                <a:ext uri="{FF2B5EF4-FFF2-40B4-BE49-F238E27FC236}">
                  <a16:creationId xmlns:a16="http://schemas.microsoft.com/office/drawing/2014/main" id="{B4915D98-5469-4BEA-82B9-8A8110859383}"/>
                </a:ext>
              </a:extLst>
            </p:cNvPr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5517;p73">
              <a:extLst>
                <a:ext uri="{FF2B5EF4-FFF2-40B4-BE49-F238E27FC236}">
                  <a16:creationId xmlns:a16="http://schemas.microsoft.com/office/drawing/2014/main" id="{6D6CB597-9C2E-43F9-8C17-035AA8FEF954}"/>
                </a:ext>
              </a:extLst>
            </p:cNvPr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5518;p73">
              <a:extLst>
                <a:ext uri="{FF2B5EF4-FFF2-40B4-BE49-F238E27FC236}">
                  <a16:creationId xmlns:a16="http://schemas.microsoft.com/office/drawing/2014/main" id="{A199567F-3582-440E-A76E-62F30CC13885}"/>
                </a:ext>
              </a:extLst>
            </p:cNvPr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5519;p73">
              <a:extLst>
                <a:ext uri="{FF2B5EF4-FFF2-40B4-BE49-F238E27FC236}">
                  <a16:creationId xmlns:a16="http://schemas.microsoft.com/office/drawing/2014/main" id="{34367C55-E3A8-4406-8A49-FDB876DA5E5C}"/>
                </a:ext>
              </a:extLst>
            </p:cNvPr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5520;p73">
              <a:extLst>
                <a:ext uri="{FF2B5EF4-FFF2-40B4-BE49-F238E27FC236}">
                  <a16:creationId xmlns:a16="http://schemas.microsoft.com/office/drawing/2014/main" id="{B214F78A-345E-494A-95CC-441D8A9D5BF9}"/>
                </a:ext>
              </a:extLst>
            </p:cNvPr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5521;p73">
              <a:extLst>
                <a:ext uri="{FF2B5EF4-FFF2-40B4-BE49-F238E27FC236}">
                  <a16:creationId xmlns:a16="http://schemas.microsoft.com/office/drawing/2014/main" id="{BC1FE7C2-E45E-4CAC-A416-6093CDC9090E}"/>
                </a:ext>
              </a:extLst>
            </p:cNvPr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5522;p73">
              <a:extLst>
                <a:ext uri="{FF2B5EF4-FFF2-40B4-BE49-F238E27FC236}">
                  <a16:creationId xmlns:a16="http://schemas.microsoft.com/office/drawing/2014/main" id="{8345DA6F-B7D4-4D4B-9144-C6EB04F93673}"/>
                </a:ext>
              </a:extLst>
            </p:cNvPr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5523;p73">
              <a:extLst>
                <a:ext uri="{FF2B5EF4-FFF2-40B4-BE49-F238E27FC236}">
                  <a16:creationId xmlns:a16="http://schemas.microsoft.com/office/drawing/2014/main" id="{86DCA0CC-0152-4E16-A705-9CEB6E95B4EB}"/>
                </a:ext>
              </a:extLst>
            </p:cNvPr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5524;p73">
              <a:extLst>
                <a:ext uri="{FF2B5EF4-FFF2-40B4-BE49-F238E27FC236}">
                  <a16:creationId xmlns:a16="http://schemas.microsoft.com/office/drawing/2014/main" id="{37B05BE8-3625-4053-8BAF-E452C7A9D200}"/>
                </a:ext>
              </a:extLst>
            </p:cNvPr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5525;p73">
              <a:extLst>
                <a:ext uri="{FF2B5EF4-FFF2-40B4-BE49-F238E27FC236}">
                  <a16:creationId xmlns:a16="http://schemas.microsoft.com/office/drawing/2014/main" id="{CD1F8079-9C13-4CA1-9FB7-FD75D239A54D}"/>
                </a:ext>
              </a:extLst>
            </p:cNvPr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5526;p73">
              <a:extLst>
                <a:ext uri="{FF2B5EF4-FFF2-40B4-BE49-F238E27FC236}">
                  <a16:creationId xmlns:a16="http://schemas.microsoft.com/office/drawing/2014/main" id="{63C0113E-5220-473C-BA5E-85D59E89E6CC}"/>
                </a:ext>
              </a:extLst>
            </p:cNvPr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5527;p73">
              <a:extLst>
                <a:ext uri="{FF2B5EF4-FFF2-40B4-BE49-F238E27FC236}">
                  <a16:creationId xmlns:a16="http://schemas.microsoft.com/office/drawing/2014/main" id="{87CE08EE-6F6C-4F28-BD62-A63D0525D291}"/>
                </a:ext>
              </a:extLst>
            </p:cNvPr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5528;p73">
              <a:extLst>
                <a:ext uri="{FF2B5EF4-FFF2-40B4-BE49-F238E27FC236}">
                  <a16:creationId xmlns:a16="http://schemas.microsoft.com/office/drawing/2014/main" id="{1E4FC718-CE4A-43AB-8631-08448D106340}"/>
                </a:ext>
              </a:extLst>
            </p:cNvPr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5529;p73">
              <a:extLst>
                <a:ext uri="{FF2B5EF4-FFF2-40B4-BE49-F238E27FC236}">
                  <a16:creationId xmlns:a16="http://schemas.microsoft.com/office/drawing/2014/main" id="{6255ADEA-5FA4-4B13-B9E7-125B016404EA}"/>
                </a:ext>
              </a:extLst>
            </p:cNvPr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5530;p73">
              <a:extLst>
                <a:ext uri="{FF2B5EF4-FFF2-40B4-BE49-F238E27FC236}">
                  <a16:creationId xmlns:a16="http://schemas.microsoft.com/office/drawing/2014/main" id="{74B56CCE-D441-4C2C-BEAC-0D8B0E102A89}"/>
                </a:ext>
              </a:extLst>
            </p:cNvPr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5531;p73">
              <a:extLst>
                <a:ext uri="{FF2B5EF4-FFF2-40B4-BE49-F238E27FC236}">
                  <a16:creationId xmlns:a16="http://schemas.microsoft.com/office/drawing/2014/main" id="{E6E817B6-EB2B-4D57-8AC6-935E7D9AE295}"/>
                </a:ext>
              </a:extLst>
            </p:cNvPr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5532;p73">
              <a:extLst>
                <a:ext uri="{FF2B5EF4-FFF2-40B4-BE49-F238E27FC236}">
                  <a16:creationId xmlns:a16="http://schemas.microsoft.com/office/drawing/2014/main" id="{70E1AD10-82E3-4D7B-BB01-7EC23B44E386}"/>
                </a:ext>
              </a:extLst>
            </p:cNvPr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5533;p73">
              <a:extLst>
                <a:ext uri="{FF2B5EF4-FFF2-40B4-BE49-F238E27FC236}">
                  <a16:creationId xmlns:a16="http://schemas.microsoft.com/office/drawing/2014/main" id="{5C8499A5-2883-474B-A441-3313BADE5287}"/>
                </a:ext>
              </a:extLst>
            </p:cNvPr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5534;p73">
              <a:extLst>
                <a:ext uri="{FF2B5EF4-FFF2-40B4-BE49-F238E27FC236}">
                  <a16:creationId xmlns:a16="http://schemas.microsoft.com/office/drawing/2014/main" id="{CEC15304-4A0B-4FEB-BAA7-2AF5B7DA489C}"/>
                </a:ext>
              </a:extLst>
            </p:cNvPr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5535;p73">
              <a:extLst>
                <a:ext uri="{FF2B5EF4-FFF2-40B4-BE49-F238E27FC236}">
                  <a16:creationId xmlns:a16="http://schemas.microsoft.com/office/drawing/2014/main" id="{3EFFB1BD-D923-47ED-A052-3FAEFB634623}"/>
                </a:ext>
              </a:extLst>
            </p:cNvPr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5536;p73">
              <a:extLst>
                <a:ext uri="{FF2B5EF4-FFF2-40B4-BE49-F238E27FC236}">
                  <a16:creationId xmlns:a16="http://schemas.microsoft.com/office/drawing/2014/main" id="{ED9FC5EC-37E3-4EB9-B122-D208631F2957}"/>
                </a:ext>
              </a:extLst>
            </p:cNvPr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5537;p73">
              <a:extLst>
                <a:ext uri="{FF2B5EF4-FFF2-40B4-BE49-F238E27FC236}">
                  <a16:creationId xmlns:a16="http://schemas.microsoft.com/office/drawing/2014/main" id="{8A3C807F-8CF8-45F4-8D44-64BB4118504E}"/>
                </a:ext>
              </a:extLst>
            </p:cNvPr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5538;p73">
              <a:extLst>
                <a:ext uri="{FF2B5EF4-FFF2-40B4-BE49-F238E27FC236}">
                  <a16:creationId xmlns:a16="http://schemas.microsoft.com/office/drawing/2014/main" id="{DD59D3F9-A3FC-4642-B3E0-2D49D59F3083}"/>
                </a:ext>
              </a:extLst>
            </p:cNvPr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5539;p73">
              <a:extLst>
                <a:ext uri="{FF2B5EF4-FFF2-40B4-BE49-F238E27FC236}">
                  <a16:creationId xmlns:a16="http://schemas.microsoft.com/office/drawing/2014/main" id="{19367CAC-0446-4AFA-A25B-D7BDB971D180}"/>
                </a:ext>
              </a:extLst>
            </p:cNvPr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5540;p73">
              <a:extLst>
                <a:ext uri="{FF2B5EF4-FFF2-40B4-BE49-F238E27FC236}">
                  <a16:creationId xmlns:a16="http://schemas.microsoft.com/office/drawing/2014/main" id="{C23ED7DD-B0EA-472C-9B99-052B7A3D5551}"/>
                </a:ext>
              </a:extLst>
            </p:cNvPr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5541;p73">
              <a:extLst>
                <a:ext uri="{FF2B5EF4-FFF2-40B4-BE49-F238E27FC236}">
                  <a16:creationId xmlns:a16="http://schemas.microsoft.com/office/drawing/2014/main" id="{5F0D96AE-7BC2-4C07-BF38-ACA6AE59B812}"/>
                </a:ext>
              </a:extLst>
            </p:cNvPr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5542;p73">
              <a:extLst>
                <a:ext uri="{FF2B5EF4-FFF2-40B4-BE49-F238E27FC236}">
                  <a16:creationId xmlns:a16="http://schemas.microsoft.com/office/drawing/2014/main" id="{41F836D4-894D-4BAA-92D3-D5C347A28B33}"/>
                </a:ext>
              </a:extLst>
            </p:cNvPr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5543;p73">
              <a:extLst>
                <a:ext uri="{FF2B5EF4-FFF2-40B4-BE49-F238E27FC236}">
                  <a16:creationId xmlns:a16="http://schemas.microsoft.com/office/drawing/2014/main" id="{93838371-349E-487E-9931-C2859820CA70}"/>
                </a:ext>
              </a:extLst>
            </p:cNvPr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5544;p73">
              <a:extLst>
                <a:ext uri="{FF2B5EF4-FFF2-40B4-BE49-F238E27FC236}">
                  <a16:creationId xmlns:a16="http://schemas.microsoft.com/office/drawing/2014/main" id="{80B8AEF5-5C5E-4CDA-897A-A9D08A184FFC}"/>
                </a:ext>
              </a:extLst>
            </p:cNvPr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5545;p73">
              <a:extLst>
                <a:ext uri="{FF2B5EF4-FFF2-40B4-BE49-F238E27FC236}">
                  <a16:creationId xmlns:a16="http://schemas.microsoft.com/office/drawing/2014/main" id="{4BA2E660-22AF-4990-9722-6EC71CE1CF5E}"/>
                </a:ext>
              </a:extLst>
            </p:cNvPr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5546;p73">
              <a:extLst>
                <a:ext uri="{FF2B5EF4-FFF2-40B4-BE49-F238E27FC236}">
                  <a16:creationId xmlns:a16="http://schemas.microsoft.com/office/drawing/2014/main" id="{6EBE150F-5544-43FD-B7C1-8E2863E31E68}"/>
                </a:ext>
              </a:extLst>
            </p:cNvPr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5547;p73">
              <a:extLst>
                <a:ext uri="{FF2B5EF4-FFF2-40B4-BE49-F238E27FC236}">
                  <a16:creationId xmlns:a16="http://schemas.microsoft.com/office/drawing/2014/main" id="{259B2AA2-D4FA-43B8-BDEF-B3A69C38131D}"/>
                </a:ext>
              </a:extLst>
            </p:cNvPr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5548;p73">
              <a:extLst>
                <a:ext uri="{FF2B5EF4-FFF2-40B4-BE49-F238E27FC236}">
                  <a16:creationId xmlns:a16="http://schemas.microsoft.com/office/drawing/2014/main" id="{AA45162F-1AEB-40A5-8FF1-25C7BE61DD78}"/>
                </a:ext>
              </a:extLst>
            </p:cNvPr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5549;p73">
              <a:extLst>
                <a:ext uri="{FF2B5EF4-FFF2-40B4-BE49-F238E27FC236}">
                  <a16:creationId xmlns:a16="http://schemas.microsoft.com/office/drawing/2014/main" id="{5FC65545-8AEB-494B-A778-71A312A39EA6}"/>
                </a:ext>
              </a:extLst>
            </p:cNvPr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5550;p73">
              <a:extLst>
                <a:ext uri="{FF2B5EF4-FFF2-40B4-BE49-F238E27FC236}">
                  <a16:creationId xmlns:a16="http://schemas.microsoft.com/office/drawing/2014/main" id="{571DDF98-6F0C-45B2-AC8C-2179802466E4}"/>
                </a:ext>
              </a:extLst>
            </p:cNvPr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5551;p73">
              <a:extLst>
                <a:ext uri="{FF2B5EF4-FFF2-40B4-BE49-F238E27FC236}">
                  <a16:creationId xmlns:a16="http://schemas.microsoft.com/office/drawing/2014/main" id="{9C0A0895-FF9B-4FC6-B2CF-46ED2C2D43A9}"/>
                </a:ext>
              </a:extLst>
            </p:cNvPr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5552;p73">
              <a:extLst>
                <a:ext uri="{FF2B5EF4-FFF2-40B4-BE49-F238E27FC236}">
                  <a16:creationId xmlns:a16="http://schemas.microsoft.com/office/drawing/2014/main" id="{E84BE392-828F-4888-88D1-8E7177F51427}"/>
                </a:ext>
              </a:extLst>
            </p:cNvPr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5553;p73">
              <a:extLst>
                <a:ext uri="{FF2B5EF4-FFF2-40B4-BE49-F238E27FC236}">
                  <a16:creationId xmlns:a16="http://schemas.microsoft.com/office/drawing/2014/main" id="{749F1733-5B09-4BC6-9061-09CDDE637B5E}"/>
                </a:ext>
              </a:extLst>
            </p:cNvPr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5554;p73">
              <a:extLst>
                <a:ext uri="{FF2B5EF4-FFF2-40B4-BE49-F238E27FC236}">
                  <a16:creationId xmlns:a16="http://schemas.microsoft.com/office/drawing/2014/main" id="{8F817426-8CC9-4650-93F3-886DA3534E51}"/>
                </a:ext>
              </a:extLst>
            </p:cNvPr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5555;p73">
              <a:extLst>
                <a:ext uri="{FF2B5EF4-FFF2-40B4-BE49-F238E27FC236}">
                  <a16:creationId xmlns:a16="http://schemas.microsoft.com/office/drawing/2014/main" id="{B2322C2B-57C3-40AD-9C72-5E405EB67A30}"/>
                </a:ext>
              </a:extLst>
            </p:cNvPr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5556;p73">
              <a:extLst>
                <a:ext uri="{FF2B5EF4-FFF2-40B4-BE49-F238E27FC236}">
                  <a16:creationId xmlns:a16="http://schemas.microsoft.com/office/drawing/2014/main" id="{04DEA72E-DF1E-421D-BE2A-F97B608CE8DA}"/>
                </a:ext>
              </a:extLst>
            </p:cNvPr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5557;p73">
              <a:extLst>
                <a:ext uri="{FF2B5EF4-FFF2-40B4-BE49-F238E27FC236}">
                  <a16:creationId xmlns:a16="http://schemas.microsoft.com/office/drawing/2014/main" id="{75B4E837-2AC8-44EB-A06D-ED5BCAA40100}"/>
                </a:ext>
              </a:extLst>
            </p:cNvPr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5558;p73">
              <a:extLst>
                <a:ext uri="{FF2B5EF4-FFF2-40B4-BE49-F238E27FC236}">
                  <a16:creationId xmlns:a16="http://schemas.microsoft.com/office/drawing/2014/main" id="{B34255E6-930E-44A5-8A4E-54E103115431}"/>
                </a:ext>
              </a:extLst>
            </p:cNvPr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5559;p73">
              <a:extLst>
                <a:ext uri="{FF2B5EF4-FFF2-40B4-BE49-F238E27FC236}">
                  <a16:creationId xmlns:a16="http://schemas.microsoft.com/office/drawing/2014/main" id="{357B9809-80F4-4CE8-A254-44984D3B90A1}"/>
                </a:ext>
              </a:extLst>
            </p:cNvPr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5560;p73">
              <a:extLst>
                <a:ext uri="{FF2B5EF4-FFF2-40B4-BE49-F238E27FC236}">
                  <a16:creationId xmlns:a16="http://schemas.microsoft.com/office/drawing/2014/main" id="{1E402D31-D253-46D0-9361-F4755B9F27C1}"/>
                </a:ext>
              </a:extLst>
            </p:cNvPr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5561;p73">
              <a:extLst>
                <a:ext uri="{FF2B5EF4-FFF2-40B4-BE49-F238E27FC236}">
                  <a16:creationId xmlns:a16="http://schemas.microsoft.com/office/drawing/2014/main" id="{F1070D34-3F40-4929-83C6-F4C237F72477}"/>
                </a:ext>
              </a:extLst>
            </p:cNvPr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5562;p73">
              <a:extLst>
                <a:ext uri="{FF2B5EF4-FFF2-40B4-BE49-F238E27FC236}">
                  <a16:creationId xmlns:a16="http://schemas.microsoft.com/office/drawing/2014/main" id="{14242DDD-83DF-47D0-82A7-B67F78F2308C}"/>
                </a:ext>
              </a:extLst>
            </p:cNvPr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5563;p73">
              <a:extLst>
                <a:ext uri="{FF2B5EF4-FFF2-40B4-BE49-F238E27FC236}">
                  <a16:creationId xmlns:a16="http://schemas.microsoft.com/office/drawing/2014/main" id="{B11A4FD3-761C-4A2B-B301-4EBC2C7E2AC1}"/>
                </a:ext>
              </a:extLst>
            </p:cNvPr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5564;p73">
              <a:extLst>
                <a:ext uri="{FF2B5EF4-FFF2-40B4-BE49-F238E27FC236}">
                  <a16:creationId xmlns:a16="http://schemas.microsoft.com/office/drawing/2014/main" id="{39C1464F-1C83-4E92-A296-D90E8A3942E8}"/>
                </a:ext>
              </a:extLst>
            </p:cNvPr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5565;p73">
              <a:extLst>
                <a:ext uri="{FF2B5EF4-FFF2-40B4-BE49-F238E27FC236}">
                  <a16:creationId xmlns:a16="http://schemas.microsoft.com/office/drawing/2014/main" id="{884B3805-6166-4DC7-B95B-21DEBE98D07A}"/>
                </a:ext>
              </a:extLst>
            </p:cNvPr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5566;p73">
              <a:extLst>
                <a:ext uri="{FF2B5EF4-FFF2-40B4-BE49-F238E27FC236}">
                  <a16:creationId xmlns:a16="http://schemas.microsoft.com/office/drawing/2014/main" id="{CDAD57DD-A2B2-4673-B85D-EF94F1B8AC45}"/>
                </a:ext>
              </a:extLst>
            </p:cNvPr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5567;p73">
              <a:extLst>
                <a:ext uri="{FF2B5EF4-FFF2-40B4-BE49-F238E27FC236}">
                  <a16:creationId xmlns:a16="http://schemas.microsoft.com/office/drawing/2014/main" id="{9D318C20-32B0-44CC-9836-3DD7E9EEDDAF}"/>
                </a:ext>
              </a:extLst>
            </p:cNvPr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5568;p73">
              <a:extLst>
                <a:ext uri="{FF2B5EF4-FFF2-40B4-BE49-F238E27FC236}">
                  <a16:creationId xmlns:a16="http://schemas.microsoft.com/office/drawing/2014/main" id="{2FB6235D-C8DD-426D-8FE2-7DC033054601}"/>
                </a:ext>
              </a:extLst>
            </p:cNvPr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5569;p73">
              <a:extLst>
                <a:ext uri="{FF2B5EF4-FFF2-40B4-BE49-F238E27FC236}">
                  <a16:creationId xmlns:a16="http://schemas.microsoft.com/office/drawing/2014/main" id="{21306278-724E-453C-9694-49A3F21E587B}"/>
                </a:ext>
              </a:extLst>
            </p:cNvPr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5570;p73">
              <a:extLst>
                <a:ext uri="{FF2B5EF4-FFF2-40B4-BE49-F238E27FC236}">
                  <a16:creationId xmlns:a16="http://schemas.microsoft.com/office/drawing/2014/main" id="{395CF39B-1F06-4986-8AE2-D46D14F1FCB7}"/>
                </a:ext>
              </a:extLst>
            </p:cNvPr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5571;p73">
              <a:extLst>
                <a:ext uri="{FF2B5EF4-FFF2-40B4-BE49-F238E27FC236}">
                  <a16:creationId xmlns:a16="http://schemas.microsoft.com/office/drawing/2014/main" id="{0D379331-71AF-4802-B52F-05BB272CCBC0}"/>
                </a:ext>
              </a:extLst>
            </p:cNvPr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5572;p73">
              <a:extLst>
                <a:ext uri="{FF2B5EF4-FFF2-40B4-BE49-F238E27FC236}">
                  <a16:creationId xmlns:a16="http://schemas.microsoft.com/office/drawing/2014/main" id="{07BCFB7C-CE2C-45D4-85BF-AFED5B64AB91}"/>
                </a:ext>
              </a:extLst>
            </p:cNvPr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5573;p73">
              <a:extLst>
                <a:ext uri="{FF2B5EF4-FFF2-40B4-BE49-F238E27FC236}">
                  <a16:creationId xmlns:a16="http://schemas.microsoft.com/office/drawing/2014/main" id="{4BB12E05-C7F5-4763-8C3E-52A81462FAA8}"/>
                </a:ext>
              </a:extLst>
            </p:cNvPr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5574;p73">
              <a:extLst>
                <a:ext uri="{FF2B5EF4-FFF2-40B4-BE49-F238E27FC236}">
                  <a16:creationId xmlns:a16="http://schemas.microsoft.com/office/drawing/2014/main" id="{B9AE96C2-ADF0-43DE-A73A-02A83A353782}"/>
                </a:ext>
              </a:extLst>
            </p:cNvPr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5575;p73">
              <a:extLst>
                <a:ext uri="{FF2B5EF4-FFF2-40B4-BE49-F238E27FC236}">
                  <a16:creationId xmlns:a16="http://schemas.microsoft.com/office/drawing/2014/main" id="{6C310F88-941B-46B3-B5A5-8D3B49DE6D49}"/>
                </a:ext>
              </a:extLst>
            </p:cNvPr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5576;p73">
              <a:extLst>
                <a:ext uri="{FF2B5EF4-FFF2-40B4-BE49-F238E27FC236}">
                  <a16:creationId xmlns:a16="http://schemas.microsoft.com/office/drawing/2014/main" id="{20023893-6009-4F60-BF12-758051BE5CCA}"/>
                </a:ext>
              </a:extLst>
            </p:cNvPr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5577;p73">
              <a:extLst>
                <a:ext uri="{FF2B5EF4-FFF2-40B4-BE49-F238E27FC236}">
                  <a16:creationId xmlns:a16="http://schemas.microsoft.com/office/drawing/2014/main" id="{1A659D64-663F-4211-AEEA-24D69D42CA3D}"/>
                </a:ext>
              </a:extLst>
            </p:cNvPr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5578;p73">
              <a:extLst>
                <a:ext uri="{FF2B5EF4-FFF2-40B4-BE49-F238E27FC236}">
                  <a16:creationId xmlns:a16="http://schemas.microsoft.com/office/drawing/2014/main" id="{0DE0F0B5-7CF0-4D78-B571-69A05B9B5736}"/>
                </a:ext>
              </a:extLst>
            </p:cNvPr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5579;p73">
              <a:extLst>
                <a:ext uri="{FF2B5EF4-FFF2-40B4-BE49-F238E27FC236}">
                  <a16:creationId xmlns:a16="http://schemas.microsoft.com/office/drawing/2014/main" id="{62033680-C281-4A5B-BD94-4BC673142EC6}"/>
                </a:ext>
              </a:extLst>
            </p:cNvPr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5580;p73">
              <a:extLst>
                <a:ext uri="{FF2B5EF4-FFF2-40B4-BE49-F238E27FC236}">
                  <a16:creationId xmlns:a16="http://schemas.microsoft.com/office/drawing/2014/main" id="{6CBB94BD-A58B-4DEC-9A4C-CA776FBB1EBF}"/>
                </a:ext>
              </a:extLst>
            </p:cNvPr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5581;p73">
              <a:extLst>
                <a:ext uri="{FF2B5EF4-FFF2-40B4-BE49-F238E27FC236}">
                  <a16:creationId xmlns:a16="http://schemas.microsoft.com/office/drawing/2014/main" id="{B6DB97E9-4599-4B43-90F6-F8388EF2D975}"/>
                </a:ext>
              </a:extLst>
            </p:cNvPr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5582;p73">
              <a:extLst>
                <a:ext uri="{FF2B5EF4-FFF2-40B4-BE49-F238E27FC236}">
                  <a16:creationId xmlns:a16="http://schemas.microsoft.com/office/drawing/2014/main" id="{EFC0353F-858D-4A0C-AB09-CFA3FAE54782}"/>
                </a:ext>
              </a:extLst>
            </p:cNvPr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5583;p73">
              <a:extLst>
                <a:ext uri="{FF2B5EF4-FFF2-40B4-BE49-F238E27FC236}">
                  <a16:creationId xmlns:a16="http://schemas.microsoft.com/office/drawing/2014/main" id="{32BC0851-8E84-4BFE-82B1-BE5348785486}"/>
                </a:ext>
              </a:extLst>
            </p:cNvPr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5584;p73">
              <a:extLst>
                <a:ext uri="{FF2B5EF4-FFF2-40B4-BE49-F238E27FC236}">
                  <a16:creationId xmlns:a16="http://schemas.microsoft.com/office/drawing/2014/main" id="{E429529F-842F-4910-A303-20028282FBC8}"/>
                </a:ext>
              </a:extLst>
            </p:cNvPr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5585;p73">
              <a:extLst>
                <a:ext uri="{FF2B5EF4-FFF2-40B4-BE49-F238E27FC236}">
                  <a16:creationId xmlns:a16="http://schemas.microsoft.com/office/drawing/2014/main" id="{11A8221C-A0D1-4B9A-BDB7-22B97A4C3F84}"/>
                </a:ext>
              </a:extLst>
            </p:cNvPr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5586;p73">
              <a:extLst>
                <a:ext uri="{FF2B5EF4-FFF2-40B4-BE49-F238E27FC236}">
                  <a16:creationId xmlns:a16="http://schemas.microsoft.com/office/drawing/2014/main" id="{18D9522B-3BDC-4EF6-AE4F-83C1520BB41D}"/>
                </a:ext>
              </a:extLst>
            </p:cNvPr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5587;p73">
              <a:extLst>
                <a:ext uri="{FF2B5EF4-FFF2-40B4-BE49-F238E27FC236}">
                  <a16:creationId xmlns:a16="http://schemas.microsoft.com/office/drawing/2014/main" id="{FE41D31D-6B74-463A-A717-805DBA5B7452}"/>
                </a:ext>
              </a:extLst>
            </p:cNvPr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5588;p73">
              <a:extLst>
                <a:ext uri="{FF2B5EF4-FFF2-40B4-BE49-F238E27FC236}">
                  <a16:creationId xmlns:a16="http://schemas.microsoft.com/office/drawing/2014/main" id="{1584F9CE-4DE8-47CD-99BE-1ED7CFE96BF9}"/>
                </a:ext>
              </a:extLst>
            </p:cNvPr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5589;p73">
              <a:extLst>
                <a:ext uri="{FF2B5EF4-FFF2-40B4-BE49-F238E27FC236}">
                  <a16:creationId xmlns:a16="http://schemas.microsoft.com/office/drawing/2014/main" id="{C73D5418-0C70-4500-A2DF-E0C9EE6771A8}"/>
                </a:ext>
              </a:extLst>
            </p:cNvPr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5590;p73">
              <a:extLst>
                <a:ext uri="{FF2B5EF4-FFF2-40B4-BE49-F238E27FC236}">
                  <a16:creationId xmlns:a16="http://schemas.microsoft.com/office/drawing/2014/main" id="{6B29707E-49B0-43F2-BC76-FE1F855F1CAC}"/>
                </a:ext>
              </a:extLst>
            </p:cNvPr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5591;p73">
              <a:extLst>
                <a:ext uri="{FF2B5EF4-FFF2-40B4-BE49-F238E27FC236}">
                  <a16:creationId xmlns:a16="http://schemas.microsoft.com/office/drawing/2014/main" id="{2A65756B-B6EF-414E-90C5-9883A9BF2292}"/>
                </a:ext>
              </a:extLst>
            </p:cNvPr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5592;p73">
              <a:extLst>
                <a:ext uri="{FF2B5EF4-FFF2-40B4-BE49-F238E27FC236}">
                  <a16:creationId xmlns:a16="http://schemas.microsoft.com/office/drawing/2014/main" id="{D0EB8506-FA30-432A-8343-74F51A60EE12}"/>
                </a:ext>
              </a:extLst>
            </p:cNvPr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5593;p73">
              <a:extLst>
                <a:ext uri="{FF2B5EF4-FFF2-40B4-BE49-F238E27FC236}">
                  <a16:creationId xmlns:a16="http://schemas.microsoft.com/office/drawing/2014/main" id="{B2498F14-5ADD-4B9E-B8B4-142B985FDFBB}"/>
                </a:ext>
              </a:extLst>
            </p:cNvPr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5594;p73">
              <a:extLst>
                <a:ext uri="{FF2B5EF4-FFF2-40B4-BE49-F238E27FC236}">
                  <a16:creationId xmlns:a16="http://schemas.microsoft.com/office/drawing/2014/main" id="{3B9AFAF8-80A9-40C3-9476-B68C6D24A175}"/>
                </a:ext>
              </a:extLst>
            </p:cNvPr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5595;p73">
              <a:extLst>
                <a:ext uri="{FF2B5EF4-FFF2-40B4-BE49-F238E27FC236}">
                  <a16:creationId xmlns:a16="http://schemas.microsoft.com/office/drawing/2014/main" id="{986B9A82-9A2E-4A1F-9668-60CBD703F594}"/>
                </a:ext>
              </a:extLst>
            </p:cNvPr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5596;p73">
              <a:extLst>
                <a:ext uri="{FF2B5EF4-FFF2-40B4-BE49-F238E27FC236}">
                  <a16:creationId xmlns:a16="http://schemas.microsoft.com/office/drawing/2014/main" id="{4D58376B-F39C-4E6A-A8E2-DC7598DC3D07}"/>
                </a:ext>
              </a:extLst>
            </p:cNvPr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5597;p73">
              <a:extLst>
                <a:ext uri="{FF2B5EF4-FFF2-40B4-BE49-F238E27FC236}">
                  <a16:creationId xmlns:a16="http://schemas.microsoft.com/office/drawing/2014/main" id="{9C0F2A61-A7FA-4333-A7F1-58CAFDDC3320}"/>
                </a:ext>
              </a:extLst>
            </p:cNvPr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5598;p73">
              <a:extLst>
                <a:ext uri="{FF2B5EF4-FFF2-40B4-BE49-F238E27FC236}">
                  <a16:creationId xmlns:a16="http://schemas.microsoft.com/office/drawing/2014/main" id="{857C02D9-3E82-42D3-968A-CDE43DCA8E4D}"/>
                </a:ext>
              </a:extLst>
            </p:cNvPr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5599;p73">
              <a:extLst>
                <a:ext uri="{FF2B5EF4-FFF2-40B4-BE49-F238E27FC236}">
                  <a16:creationId xmlns:a16="http://schemas.microsoft.com/office/drawing/2014/main" id="{18B7E4A7-654C-4A34-B4A9-33442F0DC044}"/>
                </a:ext>
              </a:extLst>
            </p:cNvPr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5600;p73">
              <a:extLst>
                <a:ext uri="{FF2B5EF4-FFF2-40B4-BE49-F238E27FC236}">
                  <a16:creationId xmlns:a16="http://schemas.microsoft.com/office/drawing/2014/main" id="{3D9BBA33-F255-4EF4-9461-79B2EE067C7D}"/>
                </a:ext>
              </a:extLst>
            </p:cNvPr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5601;p73">
              <a:extLst>
                <a:ext uri="{FF2B5EF4-FFF2-40B4-BE49-F238E27FC236}">
                  <a16:creationId xmlns:a16="http://schemas.microsoft.com/office/drawing/2014/main" id="{6C4CF83E-CDF2-442E-A194-1140015BDF35}"/>
                </a:ext>
              </a:extLst>
            </p:cNvPr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5602;p73">
              <a:extLst>
                <a:ext uri="{FF2B5EF4-FFF2-40B4-BE49-F238E27FC236}">
                  <a16:creationId xmlns:a16="http://schemas.microsoft.com/office/drawing/2014/main" id="{498757ED-8075-4AA0-84A9-392CA2F0F710}"/>
                </a:ext>
              </a:extLst>
            </p:cNvPr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5603;p73">
              <a:extLst>
                <a:ext uri="{FF2B5EF4-FFF2-40B4-BE49-F238E27FC236}">
                  <a16:creationId xmlns:a16="http://schemas.microsoft.com/office/drawing/2014/main" id="{6AB98F17-ED1C-4E0E-9C09-0CF646DBDE10}"/>
                </a:ext>
              </a:extLst>
            </p:cNvPr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5604;p73">
              <a:extLst>
                <a:ext uri="{FF2B5EF4-FFF2-40B4-BE49-F238E27FC236}">
                  <a16:creationId xmlns:a16="http://schemas.microsoft.com/office/drawing/2014/main" id="{09AA93E1-1935-4EF9-B5A2-168C95A09D32}"/>
                </a:ext>
              </a:extLst>
            </p:cNvPr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5605;p73">
              <a:extLst>
                <a:ext uri="{FF2B5EF4-FFF2-40B4-BE49-F238E27FC236}">
                  <a16:creationId xmlns:a16="http://schemas.microsoft.com/office/drawing/2014/main" id="{BC802A75-1701-483B-B5CB-36EF8C9C17E6}"/>
                </a:ext>
              </a:extLst>
            </p:cNvPr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5606;p73">
              <a:extLst>
                <a:ext uri="{FF2B5EF4-FFF2-40B4-BE49-F238E27FC236}">
                  <a16:creationId xmlns:a16="http://schemas.microsoft.com/office/drawing/2014/main" id="{C1E9A820-6747-4098-B290-7E38481DC6A2}"/>
                </a:ext>
              </a:extLst>
            </p:cNvPr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5607;p73">
              <a:extLst>
                <a:ext uri="{FF2B5EF4-FFF2-40B4-BE49-F238E27FC236}">
                  <a16:creationId xmlns:a16="http://schemas.microsoft.com/office/drawing/2014/main" id="{841EB3C8-C804-4D34-9525-01C738047797}"/>
                </a:ext>
              </a:extLst>
            </p:cNvPr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5608;p73">
              <a:extLst>
                <a:ext uri="{FF2B5EF4-FFF2-40B4-BE49-F238E27FC236}">
                  <a16:creationId xmlns:a16="http://schemas.microsoft.com/office/drawing/2014/main" id="{D53BC0D8-5F04-42B4-9FEC-1F7EBB8D55DE}"/>
                </a:ext>
              </a:extLst>
            </p:cNvPr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5609;p73">
              <a:extLst>
                <a:ext uri="{FF2B5EF4-FFF2-40B4-BE49-F238E27FC236}">
                  <a16:creationId xmlns:a16="http://schemas.microsoft.com/office/drawing/2014/main" id="{3F8B4DC9-F043-4172-A4B8-9CBD07BD5575}"/>
                </a:ext>
              </a:extLst>
            </p:cNvPr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5610;p73">
              <a:extLst>
                <a:ext uri="{FF2B5EF4-FFF2-40B4-BE49-F238E27FC236}">
                  <a16:creationId xmlns:a16="http://schemas.microsoft.com/office/drawing/2014/main" id="{28F8E382-2A10-4F15-9036-D41FC9165DC9}"/>
                </a:ext>
              </a:extLst>
            </p:cNvPr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5611;p73">
              <a:extLst>
                <a:ext uri="{FF2B5EF4-FFF2-40B4-BE49-F238E27FC236}">
                  <a16:creationId xmlns:a16="http://schemas.microsoft.com/office/drawing/2014/main" id="{F3768759-7726-46B8-A166-AD4133CE7234}"/>
                </a:ext>
              </a:extLst>
            </p:cNvPr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5612;p73">
              <a:extLst>
                <a:ext uri="{FF2B5EF4-FFF2-40B4-BE49-F238E27FC236}">
                  <a16:creationId xmlns:a16="http://schemas.microsoft.com/office/drawing/2014/main" id="{23489265-1799-47F2-A624-DD89B6FE0A6A}"/>
                </a:ext>
              </a:extLst>
            </p:cNvPr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5613;p73">
              <a:extLst>
                <a:ext uri="{FF2B5EF4-FFF2-40B4-BE49-F238E27FC236}">
                  <a16:creationId xmlns:a16="http://schemas.microsoft.com/office/drawing/2014/main" id="{F8F1E940-5482-495A-8E07-5C7B8FB1AFD9}"/>
                </a:ext>
              </a:extLst>
            </p:cNvPr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5614;p73">
              <a:extLst>
                <a:ext uri="{FF2B5EF4-FFF2-40B4-BE49-F238E27FC236}">
                  <a16:creationId xmlns:a16="http://schemas.microsoft.com/office/drawing/2014/main" id="{A1975E55-7EC6-4F62-9999-E430499FB098}"/>
                </a:ext>
              </a:extLst>
            </p:cNvPr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5615;p73">
              <a:extLst>
                <a:ext uri="{FF2B5EF4-FFF2-40B4-BE49-F238E27FC236}">
                  <a16:creationId xmlns:a16="http://schemas.microsoft.com/office/drawing/2014/main" id="{E48FBFBF-DC26-4345-B164-B9832A662EE1}"/>
                </a:ext>
              </a:extLst>
            </p:cNvPr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5616;p73">
              <a:extLst>
                <a:ext uri="{FF2B5EF4-FFF2-40B4-BE49-F238E27FC236}">
                  <a16:creationId xmlns:a16="http://schemas.microsoft.com/office/drawing/2014/main" id="{FEC63EF4-F933-418F-82C5-0AFCE008BD4A}"/>
                </a:ext>
              </a:extLst>
            </p:cNvPr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5617;p73">
              <a:extLst>
                <a:ext uri="{FF2B5EF4-FFF2-40B4-BE49-F238E27FC236}">
                  <a16:creationId xmlns:a16="http://schemas.microsoft.com/office/drawing/2014/main" id="{3D6E5DCC-FED0-4310-873B-E9E571968740}"/>
                </a:ext>
              </a:extLst>
            </p:cNvPr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5618;p73">
              <a:extLst>
                <a:ext uri="{FF2B5EF4-FFF2-40B4-BE49-F238E27FC236}">
                  <a16:creationId xmlns:a16="http://schemas.microsoft.com/office/drawing/2014/main" id="{3AF22A8C-A03D-4185-88F8-D12D7128AEF8}"/>
                </a:ext>
              </a:extLst>
            </p:cNvPr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5619;p73">
              <a:extLst>
                <a:ext uri="{FF2B5EF4-FFF2-40B4-BE49-F238E27FC236}">
                  <a16:creationId xmlns:a16="http://schemas.microsoft.com/office/drawing/2014/main" id="{EE95851D-9CB4-4BDE-836A-1109F3A7D4C6}"/>
                </a:ext>
              </a:extLst>
            </p:cNvPr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5620;p73">
              <a:extLst>
                <a:ext uri="{FF2B5EF4-FFF2-40B4-BE49-F238E27FC236}">
                  <a16:creationId xmlns:a16="http://schemas.microsoft.com/office/drawing/2014/main" id="{0AB0EF44-0E07-4F03-A70F-3420F3193B60}"/>
                </a:ext>
              </a:extLst>
            </p:cNvPr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5621;p73">
              <a:extLst>
                <a:ext uri="{FF2B5EF4-FFF2-40B4-BE49-F238E27FC236}">
                  <a16:creationId xmlns:a16="http://schemas.microsoft.com/office/drawing/2014/main" id="{196ED84C-5193-44E4-8566-F9B5F639867D}"/>
                </a:ext>
              </a:extLst>
            </p:cNvPr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5622;p73">
              <a:extLst>
                <a:ext uri="{FF2B5EF4-FFF2-40B4-BE49-F238E27FC236}">
                  <a16:creationId xmlns:a16="http://schemas.microsoft.com/office/drawing/2014/main" id="{A0734BFD-1738-445C-931D-A28A3FF9FB00}"/>
                </a:ext>
              </a:extLst>
            </p:cNvPr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5623;p73">
              <a:extLst>
                <a:ext uri="{FF2B5EF4-FFF2-40B4-BE49-F238E27FC236}">
                  <a16:creationId xmlns:a16="http://schemas.microsoft.com/office/drawing/2014/main" id="{B36149D1-E7EE-4663-9D4D-6C688354FFB6}"/>
                </a:ext>
              </a:extLst>
            </p:cNvPr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5624;p73">
              <a:extLst>
                <a:ext uri="{FF2B5EF4-FFF2-40B4-BE49-F238E27FC236}">
                  <a16:creationId xmlns:a16="http://schemas.microsoft.com/office/drawing/2014/main" id="{4CE63723-EFE0-4036-8DF8-24481AFBACF7}"/>
                </a:ext>
              </a:extLst>
            </p:cNvPr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5625;p73">
              <a:extLst>
                <a:ext uri="{FF2B5EF4-FFF2-40B4-BE49-F238E27FC236}">
                  <a16:creationId xmlns:a16="http://schemas.microsoft.com/office/drawing/2014/main" id="{5D695CDB-F57C-4CE6-B5CB-0C95DBE0C157}"/>
                </a:ext>
              </a:extLst>
            </p:cNvPr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5626;p73">
              <a:extLst>
                <a:ext uri="{FF2B5EF4-FFF2-40B4-BE49-F238E27FC236}">
                  <a16:creationId xmlns:a16="http://schemas.microsoft.com/office/drawing/2014/main" id="{49837D26-A4EA-4170-81DE-B7EBF2612D79}"/>
                </a:ext>
              </a:extLst>
            </p:cNvPr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5627;p73">
              <a:extLst>
                <a:ext uri="{FF2B5EF4-FFF2-40B4-BE49-F238E27FC236}">
                  <a16:creationId xmlns:a16="http://schemas.microsoft.com/office/drawing/2014/main" id="{D9B98A67-14E4-4618-B91D-BF40CA5E3ABF}"/>
                </a:ext>
              </a:extLst>
            </p:cNvPr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5628;p73">
              <a:extLst>
                <a:ext uri="{FF2B5EF4-FFF2-40B4-BE49-F238E27FC236}">
                  <a16:creationId xmlns:a16="http://schemas.microsoft.com/office/drawing/2014/main" id="{8369EAE2-4F88-4C1E-9762-81DA32154660}"/>
                </a:ext>
              </a:extLst>
            </p:cNvPr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5629;p73">
              <a:extLst>
                <a:ext uri="{FF2B5EF4-FFF2-40B4-BE49-F238E27FC236}">
                  <a16:creationId xmlns:a16="http://schemas.microsoft.com/office/drawing/2014/main" id="{98EB6F55-E4C3-4E41-AF1D-C746BC58F1D8}"/>
                </a:ext>
              </a:extLst>
            </p:cNvPr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5630;p73">
              <a:extLst>
                <a:ext uri="{FF2B5EF4-FFF2-40B4-BE49-F238E27FC236}">
                  <a16:creationId xmlns:a16="http://schemas.microsoft.com/office/drawing/2014/main" id="{E6D24740-EC08-436B-8F21-6EE34DEF71F8}"/>
                </a:ext>
              </a:extLst>
            </p:cNvPr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5631;p73">
              <a:extLst>
                <a:ext uri="{FF2B5EF4-FFF2-40B4-BE49-F238E27FC236}">
                  <a16:creationId xmlns:a16="http://schemas.microsoft.com/office/drawing/2014/main" id="{88854FE3-2E93-4D7A-8990-BB0D520BC32E}"/>
                </a:ext>
              </a:extLst>
            </p:cNvPr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5632;p73">
              <a:extLst>
                <a:ext uri="{FF2B5EF4-FFF2-40B4-BE49-F238E27FC236}">
                  <a16:creationId xmlns:a16="http://schemas.microsoft.com/office/drawing/2014/main" id="{135FE72B-C182-4198-A913-B2FD0325AA96}"/>
                </a:ext>
              </a:extLst>
            </p:cNvPr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5633;p73">
              <a:extLst>
                <a:ext uri="{FF2B5EF4-FFF2-40B4-BE49-F238E27FC236}">
                  <a16:creationId xmlns:a16="http://schemas.microsoft.com/office/drawing/2014/main" id="{B2062339-82D4-4E9C-A684-C16BABB9C90B}"/>
                </a:ext>
              </a:extLst>
            </p:cNvPr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5634;p73">
              <a:extLst>
                <a:ext uri="{FF2B5EF4-FFF2-40B4-BE49-F238E27FC236}">
                  <a16:creationId xmlns:a16="http://schemas.microsoft.com/office/drawing/2014/main" id="{04DB948A-2357-4F84-B0F2-8720A42F820D}"/>
                </a:ext>
              </a:extLst>
            </p:cNvPr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5635;p73">
              <a:extLst>
                <a:ext uri="{FF2B5EF4-FFF2-40B4-BE49-F238E27FC236}">
                  <a16:creationId xmlns:a16="http://schemas.microsoft.com/office/drawing/2014/main" id="{7525F6FA-A5CD-4194-876F-92F4E9AB685D}"/>
                </a:ext>
              </a:extLst>
            </p:cNvPr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5636;p73">
              <a:extLst>
                <a:ext uri="{FF2B5EF4-FFF2-40B4-BE49-F238E27FC236}">
                  <a16:creationId xmlns:a16="http://schemas.microsoft.com/office/drawing/2014/main" id="{52F0544D-F890-41B1-8154-931822544E1C}"/>
                </a:ext>
              </a:extLst>
            </p:cNvPr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5637;p73">
              <a:extLst>
                <a:ext uri="{FF2B5EF4-FFF2-40B4-BE49-F238E27FC236}">
                  <a16:creationId xmlns:a16="http://schemas.microsoft.com/office/drawing/2014/main" id="{47CD3992-8D20-43F4-94A0-CFBF0A5E3788}"/>
                </a:ext>
              </a:extLst>
            </p:cNvPr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5638;p73">
              <a:extLst>
                <a:ext uri="{FF2B5EF4-FFF2-40B4-BE49-F238E27FC236}">
                  <a16:creationId xmlns:a16="http://schemas.microsoft.com/office/drawing/2014/main" id="{A78B725B-7415-44CE-AF10-3D881CA302BB}"/>
                </a:ext>
              </a:extLst>
            </p:cNvPr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5639;p73">
              <a:extLst>
                <a:ext uri="{FF2B5EF4-FFF2-40B4-BE49-F238E27FC236}">
                  <a16:creationId xmlns:a16="http://schemas.microsoft.com/office/drawing/2014/main" id="{08E0C81A-BB41-4803-8C03-3AF837F5D827}"/>
                </a:ext>
              </a:extLst>
            </p:cNvPr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5640;p73">
              <a:extLst>
                <a:ext uri="{FF2B5EF4-FFF2-40B4-BE49-F238E27FC236}">
                  <a16:creationId xmlns:a16="http://schemas.microsoft.com/office/drawing/2014/main" id="{51F6540C-0FAF-4D28-AEC4-C844BECF4E6A}"/>
                </a:ext>
              </a:extLst>
            </p:cNvPr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5641;p73">
              <a:extLst>
                <a:ext uri="{FF2B5EF4-FFF2-40B4-BE49-F238E27FC236}">
                  <a16:creationId xmlns:a16="http://schemas.microsoft.com/office/drawing/2014/main" id="{E6FA477C-4872-4AE2-830A-18D5644E2071}"/>
                </a:ext>
              </a:extLst>
            </p:cNvPr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5642;p73">
              <a:extLst>
                <a:ext uri="{FF2B5EF4-FFF2-40B4-BE49-F238E27FC236}">
                  <a16:creationId xmlns:a16="http://schemas.microsoft.com/office/drawing/2014/main" id="{2EC75B18-C268-4C26-BFB3-8EBDB78ADC0C}"/>
                </a:ext>
              </a:extLst>
            </p:cNvPr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5643;p73">
              <a:extLst>
                <a:ext uri="{FF2B5EF4-FFF2-40B4-BE49-F238E27FC236}">
                  <a16:creationId xmlns:a16="http://schemas.microsoft.com/office/drawing/2014/main" id="{D2EFD920-0150-4660-8784-FF056C8F531E}"/>
                </a:ext>
              </a:extLst>
            </p:cNvPr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5644;p73">
              <a:extLst>
                <a:ext uri="{FF2B5EF4-FFF2-40B4-BE49-F238E27FC236}">
                  <a16:creationId xmlns:a16="http://schemas.microsoft.com/office/drawing/2014/main" id="{BA748DD0-E204-4D4E-B09E-85CD0FF0EF59}"/>
                </a:ext>
              </a:extLst>
            </p:cNvPr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5645;p73">
              <a:extLst>
                <a:ext uri="{FF2B5EF4-FFF2-40B4-BE49-F238E27FC236}">
                  <a16:creationId xmlns:a16="http://schemas.microsoft.com/office/drawing/2014/main" id="{52F23F18-41FE-4EFA-9E2F-DA1F2A75C521}"/>
                </a:ext>
              </a:extLst>
            </p:cNvPr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5646;p73">
              <a:extLst>
                <a:ext uri="{FF2B5EF4-FFF2-40B4-BE49-F238E27FC236}">
                  <a16:creationId xmlns:a16="http://schemas.microsoft.com/office/drawing/2014/main" id="{909F6AF9-5C61-4C5D-A08E-794707392049}"/>
                </a:ext>
              </a:extLst>
            </p:cNvPr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5647;p73">
              <a:extLst>
                <a:ext uri="{FF2B5EF4-FFF2-40B4-BE49-F238E27FC236}">
                  <a16:creationId xmlns:a16="http://schemas.microsoft.com/office/drawing/2014/main" id="{2CD2FE8C-4FAC-48AE-8526-DFE001C1A873}"/>
                </a:ext>
              </a:extLst>
            </p:cNvPr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5648;p73">
              <a:extLst>
                <a:ext uri="{FF2B5EF4-FFF2-40B4-BE49-F238E27FC236}">
                  <a16:creationId xmlns:a16="http://schemas.microsoft.com/office/drawing/2014/main" id="{570B3125-E4B3-4640-90F4-657035BB1E6D}"/>
                </a:ext>
              </a:extLst>
            </p:cNvPr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5649;p73">
              <a:extLst>
                <a:ext uri="{FF2B5EF4-FFF2-40B4-BE49-F238E27FC236}">
                  <a16:creationId xmlns:a16="http://schemas.microsoft.com/office/drawing/2014/main" id="{61603D12-3D6E-4747-B498-978FA2CBBC0F}"/>
                </a:ext>
              </a:extLst>
            </p:cNvPr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5650;p73">
              <a:extLst>
                <a:ext uri="{FF2B5EF4-FFF2-40B4-BE49-F238E27FC236}">
                  <a16:creationId xmlns:a16="http://schemas.microsoft.com/office/drawing/2014/main" id="{9E14ABA9-4964-4570-85E9-795C5D3237F3}"/>
                </a:ext>
              </a:extLst>
            </p:cNvPr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5651;p73">
              <a:extLst>
                <a:ext uri="{FF2B5EF4-FFF2-40B4-BE49-F238E27FC236}">
                  <a16:creationId xmlns:a16="http://schemas.microsoft.com/office/drawing/2014/main" id="{11BBF7A6-4948-4AEC-85E7-5CEA2DE6F882}"/>
                </a:ext>
              </a:extLst>
            </p:cNvPr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5652;p73">
              <a:extLst>
                <a:ext uri="{FF2B5EF4-FFF2-40B4-BE49-F238E27FC236}">
                  <a16:creationId xmlns:a16="http://schemas.microsoft.com/office/drawing/2014/main" id="{A87F3BDA-3707-4EBE-9C7F-0FA3B217F9DF}"/>
                </a:ext>
              </a:extLst>
            </p:cNvPr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5653;p73">
              <a:extLst>
                <a:ext uri="{FF2B5EF4-FFF2-40B4-BE49-F238E27FC236}">
                  <a16:creationId xmlns:a16="http://schemas.microsoft.com/office/drawing/2014/main" id="{0D50134D-6B77-4317-A6B7-B2119ACD0F7E}"/>
                </a:ext>
              </a:extLst>
            </p:cNvPr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5654;p73">
              <a:extLst>
                <a:ext uri="{FF2B5EF4-FFF2-40B4-BE49-F238E27FC236}">
                  <a16:creationId xmlns:a16="http://schemas.microsoft.com/office/drawing/2014/main" id="{B3289F95-13AD-4957-A2E3-877AAF6A0EE0}"/>
                </a:ext>
              </a:extLst>
            </p:cNvPr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5655;p73">
              <a:extLst>
                <a:ext uri="{FF2B5EF4-FFF2-40B4-BE49-F238E27FC236}">
                  <a16:creationId xmlns:a16="http://schemas.microsoft.com/office/drawing/2014/main" id="{1CA6407F-345C-400C-AE7A-03D9A152227C}"/>
                </a:ext>
              </a:extLst>
            </p:cNvPr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5656;p73">
              <a:extLst>
                <a:ext uri="{FF2B5EF4-FFF2-40B4-BE49-F238E27FC236}">
                  <a16:creationId xmlns:a16="http://schemas.microsoft.com/office/drawing/2014/main" id="{E96EE37F-490C-489A-AF77-D90D385BC540}"/>
                </a:ext>
              </a:extLst>
            </p:cNvPr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5657;p73">
              <a:extLst>
                <a:ext uri="{FF2B5EF4-FFF2-40B4-BE49-F238E27FC236}">
                  <a16:creationId xmlns:a16="http://schemas.microsoft.com/office/drawing/2014/main" id="{545C68E9-3042-4158-9C85-D17B685F80BB}"/>
                </a:ext>
              </a:extLst>
            </p:cNvPr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5658;p73">
              <a:extLst>
                <a:ext uri="{FF2B5EF4-FFF2-40B4-BE49-F238E27FC236}">
                  <a16:creationId xmlns:a16="http://schemas.microsoft.com/office/drawing/2014/main" id="{DD2A9B0F-FCBE-4A28-BA18-86E70DF8BD9B}"/>
                </a:ext>
              </a:extLst>
            </p:cNvPr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5659;p73">
              <a:extLst>
                <a:ext uri="{FF2B5EF4-FFF2-40B4-BE49-F238E27FC236}">
                  <a16:creationId xmlns:a16="http://schemas.microsoft.com/office/drawing/2014/main" id="{E8FE53EA-39CE-43DE-8C0E-D1FD15277CFE}"/>
                </a:ext>
              </a:extLst>
            </p:cNvPr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5660;p73">
              <a:extLst>
                <a:ext uri="{FF2B5EF4-FFF2-40B4-BE49-F238E27FC236}">
                  <a16:creationId xmlns:a16="http://schemas.microsoft.com/office/drawing/2014/main" id="{49758FF6-82D5-4DF6-9CAD-B42971C890DC}"/>
                </a:ext>
              </a:extLst>
            </p:cNvPr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5661;p73">
              <a:extLst>
                <a:ext uri="{FF2B5EF4-FFF2-40B4-BE49-F238E27FC236}">
                  <a16:creationId xmlns:a16="http://schemas.microsoft.com/office/drawing/2014/main" id="{B6FBF64B-DE95-40EC-8FD5-C2110F22B6BC}"/>
                </a:ext>
              </a:extLst>
            </p:cNvPr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5662;p73">
              <a:extLst>
                <a:ext uri="{FF2B5EF4-FFF2-40B4-BE49-F238E27FC236}">
                  <a16:creationId xmlns:a16="http://schemas.microsoft.com/office/drawing/2014/main" id="{C740D553-5AEB-4CEA-BEB4-13099731C5A4}"/>
                </a:ext>
              </a:extLst>
            </p:cNvPr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5663;p73">
              <a:extLst>
                <a:ext uri="{FF2B5EF4-FFF2-40B4-BE49-F238E27FC236}">
                  <a16:creationId xmlns:a16="http://schemas.microsoft.com/office/drawing/2014/main" id="{77374C47-4BE5-4755-8EB2-590A6E2CD8EB}"/>
                </a:ext>
              </a:extLst>
            </p:cNvPr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5664;p73">
              <a:extLst>
                <a:ext uri="{FF2B5EF4-FFF2-40B4-BE49-F238E27FC236}">
                  <a16:creationId xmlns:a16="http://schemas.microsoft.com/office/drawing/2014/main" id="{8F159BFD-DF47-45B0-9260-18B058BC9B84}"/>
                </a:ext>
              </a:extLst>
            </p:cNvPr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5665;p73">
              <a:extLst>
                <a:ext uri="{FF2B5EF4-FFF2-40B4-BE49-F238E27FC236}">
                  <a16:creationId xmlns:a16="http://schemas.microsoft.com/office/drawing/2014/main" id="{4E2715BA-9728-40AE-B803-3FD43E1CCB25}"/>
                </a:ext>
              </a:extLst>
            </p:cNvPr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5666;p73">
              <a:extLst>
                <a:ext uri="{FF2B5EF4-FFF2-40B4-BE49-F238E27FC236}">
                  <a16:creationId xmlns:a16="http://schemas.microsoft.com/office/drawing/2014/main" id="{25A68DD5-3814-4AD6-98BF-0D4D6BCBF823}"/>
                </a:ext>
              </a:extLst>
            </p:cNvPr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5667;p73">
              <a:extLst>
                <a:ext uri="{FF2B5EF4-FFF2-40B4-BE49-F238E27FC236}">
                  <a16:creationId xmlns:a16="http://schemas.microsoft.com/office/drawing/2014/main" id="{62C7B8C4-0351-474D-BBE7-2D7CFC3856CC}"/>
                </a:ext>
              </a:extLst>
            </p:cNvPr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5668;p73">
              <a:extLst>
                <a:ext uri="{FF2B5EF4-FFF2-40B4-BE49-F238E27FC236}">
                  <a16:creationId xmlns:a16="http://schemas.microsoft.com/office/drawing/2014/main" id="{BC22EC93-A9C8-4E43-B7C9-D91ECAD832FA}"/>
                </a:ext>
              </a:extLst>
            </p:cNvPr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5669;p73">
              <a:extLst>
                <a:ext uri="{FF2B5EF4-FFF2-40B4-BE49-F238E27FC236}">
                  <a16:creationId xmlns:a16="http://schemas.microsoft.com/office/drawing/2014/main" id="{93F5B5D8-F858-48B8-98E2-B75B71524D75}"/>
                </a:ext>
              </a:extLst>
            </p:cNvPr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5670;p73">
              <a:extLst>
                <a:ext uri="{FF2B5EF4-FFF2-40B4-BE49-F238E27FC236}">
                  <a16:creationId xmlns:a16="http://schemas.microsoft.com/office/drawing/2014/main" id="{55D41689-E371-4634-9FAB-71C0D5F0897E}"/>
                </a:ext>
              </a:extLst>
            </p:cNvPr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5671;p73">
              <a:extLst>
                <a:ext uri="{FF2B5EF4-FFF2-40B4-BE49-F238E27FC236}">
                  <a16:creationId xmlns:a16="http://schemas.microsoft.com/office/drawing/2014/main" id="{5A3CABAF-C0F3-4C45-9DD3-670D47FA9948}"/>
                </a:ext>
              </a:extLst>
            </p:cNvPr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5672;p73">
              <a:extLst>
                <a:ext uri="{FF2B5EF4-FFF2-40B4-BE49-F238E27FC236}">
                  <a16:creationId xmlns:a16="http://schemas.microsoft.com/office/drawing/2014/main" id="{C3A6D18B-8DE7-4B80-82AD-EDFA88DF86F9}"/>
                </a:ext>
              </a:extLst>
            </p:cNvPr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5673;p73">
              <a:extLst>
                <a:ext uri="{FF2B5EF4-FFF2-40B4-BE49-F238E27FC236}">
                  <a16:creationId xmlns:a16="http://schemas.microsoft.com/office/drawing/2014/main" id="{44268231-0A63-47D9-9C7D-F06F6ADC11CD}"/>
                </a:ext>
              </a:extLst>
            </p:cNvPr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5674;p73">
              <a:extLst>
                <a:ext uri="{FF2B5EF4-FFF2-40B4-BE49-F238E27FC236}">
                  <a16:creationId xmlns:a16="http://schemas.microsoft.com/office/drawing/2014/main" id="{D5F50416-A6A5-46E8-BA20-41615B76AC97}"/>
                </a:ext>
              </a:extLst>
            </p:cNvPr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5675;p73">
              <a:extLst>
                <a:ext uri="{FF2B5EF4-FFF2-40B4-BE49-F238E27FC236}">
                  <a16:creationId xmlns:a16="http://schemas.microsoft.com/office/drawing/2014/main" id="{0F7353C3-D142-4D0C-9E6F-C8D71B2897DE}"/>
                </a:ext>
              </a:extLst>
            </p:cNvPr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5676;p73">
              <a:extLst>
                <a:ext uri="{FF2B5EF4-FFF2-40B4-BE49-F238E27FC236}">
                  <a16:creationId xmlns:a16="http://schemas.microsoft.com/office/drawing/2014/main" id="{6B7F0206-834C-4959-B928-297F788AE89F}"/>
                </a:ext>
              </a:extLst>
            </p:cNvPr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5677;p73">
              <a:extLst>
                <a:ext uri="{FF2B5EF4-FFF2-40B4-BE49-F238E27FC236}">
                  <a16:creationId xmlns:a16="http://schemas.microsoft.com/office/drawing/2014/main" id="{7BEF258C-0D4D-43A5-89CD-3DDADA6CB8AB}"/>
                </a:ext>
              </a:extLst>
            </p:cNvPr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5678;p73">
              <a:extLst>
                <a:ext uri="{FF2B5EF4-FFF2-40B4-BE49-F238E27FC236}">
                  <a16:creationId xmlns:a16="http://schemas.microsoft.com/office/drawing/2014/main" id="{CA95853B-B0B7-4CDB-BD65-1559F82378A1}"/>
                </a:ext>
              </a:extLst>
            </p:cNvPr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5679;p73">
              <a:extLst>
                <a:ext uri="{FF2B5EF4-FFF2-40B4-BE49-F238E27FC236}">
                  <a16:creationId xmlns:a16="http://schemas.microsoft.com/office/drawing/2014/main" id="{FAC28BCB-2670-4CA8-9BBA-416248AEE908}"/>
                </a:ext>
              </a:extLst>
            </p:cNvPr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5680;p73">
              <a:extLst>
                <a:ext uri="{FF2B5EF4-FFF2-40B4-BE49-F238E27FC236}">
                  <a16:creationId xmlns:a16="http://schemas.microsoft.com/office/drawing/2014/main" id="{7309CF9A-98F3-4DA8-B2EC-1EF3CC0FDFD5}"/>
                </a:ext>
              </a:extLst>
            </p:cNvPr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5681;p73">
              <a:extLst>
                <a:ext uri="{FF2B5EF4-FFF2-40B4-BE49-F238E27FC236}">
                  <a16:creationId xmlns:a16="http://schemas.microsoft.com/office/drawing/2014/main" id="{57B4EC3B-11BC-4683-AF05-DE553337AA4A}"/>
                </a:ext>
              </a:extLst>
            </p:cNvPr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5682;p73">
              <a:extLst>
                <a:ext uri="{FF2B5EF4-FFF2-40B4-BE49-F238E27FC236}">
                  <a16:creationId xmlns:a16="http://schemas.microsoft.com/office/drawing/2014/main" id="{7C3CE208-7C55-422B-87FC-3ADF945B1731}"/>
                </a:ext>
              </a:extLst>
            </p:cNvPr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5683;p73">
              <a:extLst>
                <a:ext uri="{FF2B5EF4-FFF2-40B4-BE49-F238E27FC236}">
                  <a16:creationId xmlns:a16="http://schemas.microsoft.com/office/drawing/2014/main" id="{D79E8701-938C-4E51-9BF7-1C8532577F71}"/>
                </a:ext>
              </a:extLst>
            </p:cNvPr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5684;p73">
              <a:extLst>
                <a:ext uri="{FF2B5EF4-FFF2-40B4-BE49-F238E27FC236}">
                  <a16:creationId xmlns:a16="http://schemas.microsoft.com/office/drawing/2014/main" id="{0F0A7502-5AEC-40C5-8734-D9C1B7EF286B}"/>
                </a:ext>
              </a:extLst>
            </p:cNvPr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5685;p73">
              <a:extLst>
                <a:ext uri="{FF2B5EF4-FFF2-40B4-BE49-F238E27FC236}">
                  <a16:creationId xmlns:a16="http://schemas.microsoft.com/office/drawing/2014/main" id="{0888BE40-89CD-464F-B9A2-529583960CA1}"/>
                </a:ext>
              </a:extLst>
            </p:cNvPr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5686;p73">
              <a:extLst>
                <a:ext uri="{FF2B5EF4-FFF2-40B4-BE49-F238E27FC236}">
                  <a16:creationId xmlns:a16="http://schemas.microsoft.com/office/drawing/2014/main" id="{A27F68C9-E933-4DCE-BC4A-F6D225CACF61}"/>
                </a:ext>
              </a:extLst>
            </p:cNvPr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5687;p73">
              <a:extLst>
                <a:ext uri="{FF2B5EF4-FFF2-40B4-BE49-F238E27FC236}">
                  <a16:creationId xmlns:a16="http://schemas.microsoft.com/office/drawing/2014/main" id="{99091C41-B501-44F7-8E34-00DCE193922B}"/>
                </a:ext>
              </a:extLst>
            </p:cNvPr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5688;p73">
              <a:extLst>
                <a:ext uri="{FF2B5EF4-FFF2-40B4-BE49-F238E27FC236}">
                  <a16:creationId xmlns:a16="http://schemas.microsoft.com/office/drawing/2014/main" id="{4786D0A1-DC6E-4BEE-B6A2-AD84EEBDB266}"/>
                </a:ext>
              </a:extLst>
            </p:cNvPr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5689;p73">
              <a:extLst>
                <a:ext uri="{FF2B5EF4-FFF2-40B4-BE49-F238E27FC236}">
                  <a16:creationId xmlns:a16="http://schemas.microsoft.com/office/drawing/2014/main" id="{2B82E53C-96E0-4819-B5C0-79320A3B1782}"/>
                </a:ext>
              </a:extLst>
            </p:cNvPr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5690;p73">
              <a:extLst>
                <a:ext uri="{FF2B5EF4-FFF2-40B4-BE49-F238E27FC236}">
                  <a16:creationId xmlns:a16="http://schemas.microsoft.com/office/drawing/2014/main" id="{1605F659-83A5-441A-A34B-77794B21B54E}"/>
                </a:ext>
              </a:extLst>
            </p:cNvPr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5691;p73">
              <a:extLst>
                <a:ext uri="{FF2B5EF4-FFF2-40B4-BE49-F238E27FC236}">
                  <a16:creationId xmlns:a16="http://schemas.microsoft.com/office/drawing/2014/main" id="{D91848B1-C8FD-4139-8EA7-F75F4458FFF4}"/>
                </a:ext>
              </a:extLst>
            </p:cNvPr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5692;p73">
              <a:extLst>
                <a:ext uri="{FF2B5EF4-FFF2-40B4-BE49-F238E27FC236}">
                  <a16:creationId xmlns:a16="http://schemas.microsoft.com/office/drawing/2014/main" id="{35589BF1-45EF-4E31-A898-563ABE7E3C7E}"/>
                </a:ext>
              </a:extLst>
            </p:cNvPr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5693;p73">
              <a:extLst>
                <a:ext uri="{FF2B5EF4-FFF2-40B4-BE49-F238E27FC236}">
                  <a16:creationId xmlns:a16="http://schemas.microsoft.com/office/drawing/2014/main" id="{2C80C7F5-9C52-402F-83F3-D56C3BB98AF5}"/>
                </a:ext>
              </a:extLst>
            </p:cNvPr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5694;p73">
              <a:extLst>
                <a:ext uri="{FF2B5EF4-FFF2-40B4-BE49-F238E27FC236}">
                  <a16:creationId xmlns:a16="http://schemas.microsoft.com/office/drawing/2014/main" id="{B3B1D2FA-F7F2-4B47-B4A6-0B0F7188CF86}"/>
                </a:ext>
              </a:extLst>
            </p:cNvPr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5695;p73">
              <a:extLst>
                <a:ext uri="{FF2B5EF4-FFF2-40B4-BE49-F238E27FC236}">
                  <a16:creationId xmlns:a16="http://schemas.microsoft.com/office/drawing/2014/main" id="{7F920C41-B187-47FA-8BFD-C941F32E33BC}"/>
                </a:ext>
              </a:extLst>
            </p:cNvPr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5696;p73">
              <a:extLst>
                <a:ext uri="{FF2B5EF4-FFF2-40B4-BE49-F238E27FC236}">
                  <a16:creationId xmlns:a16="http://schemas.microsoft.com/office/drawing/2014/main" id="{F317FA28-665C-4B52-B799-AA65A8910A40}"/>
                </a:ext>
              </a:extLst>
            </p:cNvPr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5697;p73">
              <a:extLst>
                <a:ext uri="{FF2B5EF4-FFF2-40B4-BE49-F238E27FC236}">
                  <a16:creationId xmlns:a16="http://schemas.microsoft.com/office/drawing/2014/main" id="{F8D25AC2-095D-4352-AD4B-55F602B65AD2}"/>
                </a:ext>
              </a:extLst>
            </p:cNvPr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5698;p73">
              <a:extLst>
                <a:ext uri="{FF2B5EF4-FFF2-40B4-BE49-F238E27FC236}">
                  <a16:creationId xmlns:a16="http://schemas.microsoft.com/office/drawing/2014/main" id="{0A3EEFFE-DC68-460F-9EC5-6C4CD3963B02}"/>
                </a:ext>
              </a:extLst>
            </p:cNvPr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5699;p73">
              <a:extLst>
                <a:ext uri="{FF2B5EF4-FFF2-40B4-BE49-F238E27FC236}">
                  <a16:creationId xmlns:a16="http://schemas.microsoft.com/office/drawing/2014/main" id="{3A3E62A2-BD99-47EE-AABD-4EB5E65531D3}"/>
                </a:ext>
              </a:extLst>
            </p:cNvPr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5700;p73">
              <a:extLst>
                <a:ext uri="{FF2B5EF4-FFF2-40B4-BE49-F238E27FC236}">
                  <a16:creationId xmlns:a16="http://schemas.microsoft.com/office/drawing/2014/main" id="{9FFAF571-2EDA-488A-9D44-29362BEB30B0}"/>
                </a:ext>
              </a:extLst>
            </p:cNvPr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5701;p73">
              <a:extLst>
                <a:ext uri="{FF2B5EF4-FFF2-40B4-BE49-F238E27FC236}">
                  <a16:creationId xmlns:a16="http://schemas.microsoft.com/office/drawing/2014/main" id="{82493AC2-1900-4169-80B7-E05C9109EB7B}"/>
                </a:ext>
              </a:extLst>
            </p:cNvPr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5702;p73">
              <a:extLst>
                <a:ext uri="{FF2B5EF4-FFF2-40B4-BE49-F238E27FC236}">
                  <a16:creationId xmlns:a16="http://schemas.microsoft.com/office/drawing/2014/main" id="{7924E4CB-3B14-46C3-97BD-BF89487AE735}"/>
                </a:ext>
              </a:extLst>
            </p:cNvPr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5703;p73">
              <a:extLst>
                <a:ext uri="{FF2B5EF4-FFF2-40B4-BE49-F238E27FC236}">
                  <a16:creationId xmlns:a16="http://schemas.microsoft.com/office/drawing/2014/main" id="{4133EB6F-145C-4FEF-B455-857C5F34A1ED}"/>
                </a:ext>
              </a:extLst>
            </p:cNvPr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5704;p73">
              <a:extLst>
                <a:ext uri="{FF2B5EF4-FFF2-40B4-BE49-F238E27FC236}">
                  <a16:creationId xmlns:a16="http://schemas.microsoft.com/office/drawing/2014/main" id="{7530C646-6366-4B21-B129-7E95EFFA5BFE}"/>
                </a:ext>
              </a:extLst>
            </p:cNvPr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5705;p73">
              <a:extLst>
                <a:ext uri="{FF2B5EF4-FFF2-40B4-BE49-F238E27FC236}">
                  <a16:creationId xmlns:a16="http://schemas.microsoft.com/office/drawing/2014/main" id="{06CB559F-2618-4A81-B4CD-32C171346316}"/>
                </a:ext>
              </a:extLst>
            </p:cNvPr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5706;p73">
              <a:extLst>
                <a:ext uri="{FF2B5EF4-FFF2-40B4-BE49-F238E27FC236}">
                  <a16:creationId xmlns:a16="http://schemas.microsoft.com/office/drawing/2014/main" id="{76220A3B-4CB3-4984-9D1D-3D5C854D3535}"/>
                </a:ext>
              </a:extLst>
            </p:cNvPr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5707;p73">
              <a:extLst>
                <a:ext uri="{FF2B5EF4-FFF2-40B4-BE49-F238E27FC236}">
                  <a16:creationId xmlns:a16="http://schemas.microsoft.com/office/drawing/2014/main" id="{7A5BD0BB-635D-41CE-B1DB-61A20F8E3637}"/>
                </a:ext>
              </a:extLst>
            </p:cNvPr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5708;p73">
              <a:extLst>
                <a:ext uri="{FF2B5EF4-FFF2-40B4-BE49-F238E27FC236}">
                  <a16:creationId xmlns:a16="http://schemas.microsoft.com/office/drawing/2014/main" id="{9BC839C0-1291-4439-9FE0-7880EA80B2A3}"/>
                </a:ext>
              </a:extLst>
            </p:cNvPr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5709;p73">
              <a:extLst>
                <a:ext uri="{FF2B5EF4-FFF2-40B4-BE49-F238E27FC236}">
                  <a16:creationId xmlns:a16="http://schemas.microsoft.com/office/drawing/2014/main" id="{D2E43F60-DA52-4978-BE0D-943C242CD0E2}"/>
                </a:ext>
              </a:extLst>
            </p:cNvPr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5710;p73">
              <a:extLst>
                <a:ext uri="{FF2B5EF4-FFF2-40B4-BE49-F238E27FC236}">
                  <a16:creationId xmlns:a16="http://schemas.microsoft.com/office/drawing/2014/main" id="{4DC694FB-6F71-4EE2-AFC0-C1FB6C77B898}"/>
                </a:ext>
              </a:extLst>
            </p:cNvPr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5711;p73">
              <a:extLst>
                <a:ext uri="{FF2B5EF4-FFF2-40B4-BE49-F238E27FC236}">
                  <a16:creationId xmlns:a16="http://schemas.microsoft.com/office/drawing/2014/main" id="{3CD83881-0278-4BC7-AB22-0EEE568E763B}"/>
                </a:ext>
              </a:extLst>
            </p:cNvPr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5712;p73">
              <a:extLst>
                <a:ext uri="{FF2B5EF4-FFF2-40B4-BE49-F238E27FC236}">
                  <a16:creationId xmlns:a16="http://schemas.microsoft.com/office/drawing/2014/main" id="{5780874D-DBC4-4FE7-802F-430331A2850B}"/>
                </a:ext>
              </a:extLst>
            </p:cNvPr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5713;p73">
              <a:extLst>
                <a:ext uri="{FF2B5EF4-FFF2-40B4-BE49-F238E27FC236}">
                  <a16:creationId xmlns:a16="http://schemas.microsoft.com/office/drawing/2014/main" id="{2A2B5D39-B3D2-4578-A153-2E39A5EA7A95}"/>
                </a:ext>
              </a:extLst>
            </p:cNvPr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5714;p73">
              <a:extLst>
                <a:ext uri="{FF2B5EF4-FFF2-40B4-BE49-F238E27FC236}">
                  <a16:creationId xmlns:a16="http://schemas.microsoft.com/office/drawing/2014/main" id="{2298B6AF-715A-48F1-AA18-B3E2B58990B4}"/>
                </a:ext>
              </a:extLst>
            </p:cNvPr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5715;p73">
              <a:extLst>
                <a:ext uri="{FF2B5EF4-FFF2-40B4-BE49-F238E27FC236}">
                  <a16:creationId xmlns:a16="http://schemas.microsoft.com/office/drawing/2014/main" id="{4404378B-9A63-4F45-9087-12113AC43184}"/>
                </a:ext>
              </a:extLst>
            </p:cNvPr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5716;p73">
              <a:extLst>
                <a:ext uri="{FF2B5EF4-FFF2-40B4-BE49-F238E27FC236}">
                  <a16:creationId xmlns:a16="http://schemas.microsoft.com/office/drawing/2014/main" id="{535E5B59-18E0-4151-80E3-44D315C470D2}"/>
                </a:ext>
              </a:extLst>
            </p:cNvPr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5717;p73">
              <a:extLst>
                <a:ext uri="{FF2B5EF4-FFF2-40B4-BE49-F238E27FC236}">
                  <a16:creationId xmlns:a16="http://schemas.microsoft.com/office/drawing/2014/main" id="{BC654951-A83D-442B-B2D6-43BDDF788BBA}"/>
                </a:ext>
              </a:extLst>
            </p:cNvPr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5718;p73">
              <a:extLst>
                <a:ext uri="{FF2B5EF4-FFF2-40B4-BE49-F238E27FC236}">
                  <a16:creationId xmlns:a16="http://schemas.microsoft.com/office/drawing/2014/main" id="{BE1C6E1F-0BFE-467D-B30B-920FE4B3E20E}"/>
                </a:ext>
              </a:extLst>
            </p:cNvPr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5719;p73">
              <a:extLst>
                <a:ext uri="{FF2B5EF4-FFF2-40B4-BE49-F238E27FC236}">
                  <a16:creationId xmlns:a16="http://schemas.microsoft.com/office/drawing/2014/main" id="{65099BE7-6B88-4475-A01C-F13B53A3DBDB}"/>
                </a:ext>
              </a:extLst>
            </p:cNvPr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5720;p73">
              <a:extLst>
                <a:ext uri="{FF2B5EF4-FFF2-40B4-BE49-F238E27FC236}">
                  <a16:creationId xmlns:a16="http://schemas.microsoft.com/office/drawing/2014/main" id="{F65D0078-8E74-40AD-A61E-37BD680DDF8C}"/>
                </a:ext>
              </a:extLst>
            </p:cNvPr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5721;p73">
              <a:extLst>
                <a:ext uri="{FF2B5EF4-FFF2-40B4-BE49-F238E27FC236}">
                  <a16:creationId xmlns:a16="http://schemas.microsoft.com/office/drawing/2014/main" id="{94E784E7-6E6A-46FF-86C8-4CD5F927141F}"/>
                </a:ext>
              </a:extLst>
            </p:cNvPr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5722;p73">
              <a:extLst>
                <a:ext uri="{FF2B5EF4-FFF2-40B4-BE49-F238E27FC236}">
                  <a16:creationId xmlns:a16="http://schemas.microsoft.com/office/drawing/2014/main" id="{ABB3ED39-1FA5-4ED9-9101-FFA4AE8F3535}"/>
                </a:ext>
              </a:extLst>
            </p:cNvPr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5723;p73">
              <a:extLst>
                <a:ext uri="{FF2B5EF4-FFF2-40B4-BE49-F238E27FC236}">
                  <a16:creationId xmlns:a16="http://schemas.microsoft.com/office/drawing/2014/main" id="{1CCAC0BA-D1FB-4563-83F0-F9F00B47888E}"/>
                </a:ext>
              </a:extLst>
            </p:cNvPr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5724;p73">
              <a:extLst>
                <a:ext uri="{FF2B5EF4-FFF2-40B4-BE49-F238E27FC236}">
                  <a16:creationId xmlns:a16="http://schemas.microsoft.com/office/drawing/2014/main" id="{EFA99B44-E1E2-4907-B53A-D5278287AE79}"/>
                </a:ext>
              </a:extLst>
            </p:cNvPr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5725;p73">
              <a:extLst>
                <a:ext uri="{FF2B5EF4-FFF2-40B4-BE49-F238E27FC236}">
                  <a16:creationId xmlns:a16="http://schemas.microsoft.com/office/drawing/2014/main" id="{76C36572-C268-4691-971F-C8489FD3A057}"/>
                </a:ext>
              </a:extLst>
            </p:cNvPr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5726;p73">
              <a:extLst>
                <a:ext uri="{FF2B5EF4-FFF2-40B4-BE49-F238E27FC236}">
                  <a16:creationId xmlns:a16="http://schemas.microsoft.com/office/drawing/2014/main" id="{6C110DF7-A48A-45F4-AC1F-311F0A6B743D}"/>
                </a:ext>
              </a:extLst>
            </p:cNvPr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5727;p73">
              <a:extLst>
                <a:ext uri="{FF2B5EF4-FFF2-40B4-BE49-F238E27FC236}">
                  <a16:creationId xmlns:a16="http://schemas.microsoft.com/office/drawing/2014/main" id="{504C4EB3-6AB1-4B23-B01D-E86BF7D5D651}"/>
                </a:ext>
              </a:extLst>
            </p:cNvPr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5728;p73">
              <a:extLst>
                <a:ext uri="{FF2B5EF4-FFF2-40B4-BE49-F238E27FC236}">
                  <a16:creationId xmlns:a16="http://schemas.microsoft.com/office/drawing/2014/main" id="{94C7B165-7428-497D-885C-CACD1B747BDF}"/>
                </a:ext>
              </a:extLst>
            </p:cNvPr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5729;p73">
              <a:extLst>
                <a:ext uri="{FF2B5EF4-FFF2-40B4-BE49-F238E27FC236}">
                  <a16:creationId xmlns:a16="http://schemas.microsoft.com/office/drawing/2014/main" id="{3EF31177-508F-42A3-9C2E-F3771B0E6ED5}"/>
                </a:ext>
              </a:extLst>
            </p:cNvPr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5730;p73">
              <a:extLst>
                <a:ext uri="{FF2B5EF4-FFF2-40B4-BE49-F238E27FC236}">
                  <a16:creationId xmlns:a16="http://schemas.microsoft.com/office/drawing/2014/main" id="{3BB0689A-830C-445D-A1E2-086021218813}"/>
                </a:ext>
              </a:extLst>
            </p:cNvPr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5731;p73">
              <a:extLst>
                <a:ext uri="{FF2B5EF4-FFF2-40B4-BE49-F238E27FC236}">
                  <a16:creationId xmlns:a16="http://schemas.microsoft.com/office/drawing/2014/main" id="{6250BA47-4D28-4C8A-9E71-4F65308649CF}"/>
                </a:ext>
              </a:extLst>
            </p:cNvPr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5732;p73">
              <a:extLst>
                <a:ext uri="{FF2B5EF4-FFF2-40B4-BE49-F238E27FC236}">
                  <a16:creationId xmlns:a16="http://schemas.microsoft.com/office/drawing/2014/main" id="{610884AA-B6E1-4D3D-BCDE-E1162B5CC8B2}"/>
                </a:ext>
              </a:extLst>
            </p:cNvPr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5733;p73">
              <a:extLst>
                <a:ext uri="{FF2B5EF4-FFF2-40B4-BE49-F238E27FC236}">
                  <a16:creationId xmlns:a16="http://schemas.microsoft.com/office/drawing/2014/main" id="{4FAD4EAC-F2C3-490F-AC81-E046DEA320C2}"/>
                </a:ext>
              </a:extLst>
            </p:cNvPr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5734;p73">
              <a:extLst>
                <a:ext uri="{FF2B5EF4-FFF2-40B4-BE49-F238E27FC236}">
                  <a16:creationId xmlns:a16="http://schemas.microsoft.com/office/drawing/2014/main" id="{63F0F0A5-FC43-498C-8700-14BD388E333C}"/>
                </a:ext>
              </a:extLst>
            </p:cNvPr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5735;p73">
              <a:extLst>
                <a:ext uri="{FF2B5EF4-FFF2-40B4-BE49-F238E27FC236}">
                  <a16:creationId xmlns:a16="http://schemas.microsoft.com/office/drawing/2014/main" id="{753FBBD0-E47B-4D99-A1A9-D4DD4686C362}"/>
                </a:ext>
              </a:extLst>
            </p:cNvPr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5736;p73">
              <a:extLst>
                <a:ext uri="{FF2B5EF4-FFF2-40B4-BE49-F238E27FC236}">
                  <a16:creationId xmlns:a16="http://schemas.microsoft.com/office/drawing/2014/main" id="{ABECEC42-51E3-45E6-9B94-4F98F4DA60C5}"/>
                </a:ext>
              </a:extLst>
            </p:cNvPr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5737;p73">
              <a:extLst>
                <a:ext uri="{FF2B5EF4-FFF2-40B4-BE49-F238E27FC236}">
                  <a16:creationId xmlns:a16="http://schemas.microsoft.com/office/drawing/2014/main" id="{D4BAD7DC-E2F8-4B34-88BA-DB37A521064B}"/>
                </a:ext>
              </a:extLst>
            </p:cNvPr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5738;p73">
              <a:extLst>
                <a:ext uri="{FF2B5EF4-FFF2-40B4-BE49-F238E27FC236}">
                  <a16:creationId xmlns:a16="http://schemas.microsoft.com/office/drawing/2014/main" id="{2814DED5-400D-420D-B2BF-6052E2DDCDAA}"/>
                </a:ext>
              </a:extLst>
            </p:cNvPr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5739;p73">
              <a:extLst>
                <a:ext uri="{FF2B5EF4-FFF2-40B4-BE49-F238E27FC236}">
                  <a16:creationId xmlns:a16="http://schemas.microsoft.com/office/drawing/2014/main" id="{0A21844E-24C8-4B1A-B907-17BCC7F685E9}"/>
                </a:ext>
              </a:extLst>
            </p:cNvPr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5740;p73">
              <a:extLst>
                <a:ext uri="{FF2B5EF4-FFF2-40B4-BE49-F238E27FC236}">
                  <a16:creationId xmlns:a16="http://schemas.microsoft.com/office/drawing/2014/main" id="{04D01846-2C12-4FC4-8BA2-977E8793D302}"/>
                </a:ext>
              </a:extLst>
            </p:cNvPr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5741;p73">
              <a:extLst>
                <a:ext uri="{FF2B5EF4-FFF2-40B4-BE49-F238E27FC236}">
                  <a16:creationId xmlns:a16="http://schemas.microsoft.com/office/drawing/2014/main" id="{09CF9707-AA06-469A-8907-EB87CC095A5E}"/>
                </a:ext>
              </a:extLst>
            </p:cNvPr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5742;p73">
              <a:extLst>
                <a:ext uri="{FF2B5EF4-FFF2-40B4-BE49-F238E27FC236}">
                  <a16:creationId xmlns:a16="http://schemas.microsoft.com/office/drawing/2014/main" id="{E50BC9D2-75ED-4E2B-B03B-78E2BA0DD546}"/>
                </a:ext>
              </a:extLst>
            </p:cNvPr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5743;p73">
              <a:extLst>
                <a:ext uri="{FF2B5EF4-FFF2-40B4-BE49-F238E27FC236}">
                  <a16:creationId xmlns:a16="http://schemas.microsoft.com/office/drawing/2014/main" id="{CA43A2DA-57F1-4B45-97E9-A8C9FE630A4D}"/>
                </a:ext>
              </a:extLst>
            </p:cNvPr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5744;p73">
              <a:extLst>
                <a:ext uri="{FF2B5EF4-FFF2-40B4-BE49-F238E27FC236}">
                  <a16:creationId xmlns:a16="http://schemas.microsoft.com/office/drawing/2014/main" id="{20F535F9-703C-431E-91DD-B74EE3AE0AEF}"/>
                </a:ext>
              </a:extLst>
            </p:cNvPr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5745;p73">
              <a:extLst>
                <a:ext uri="{FF2B5EF4-FFF2-40B4-BE49-F238E27FC236}">
                  <a16:creationId xmlns:a16="http://schemas.microsoft.com/office/drawing/2014/main" id="{CEE1FC84-BF90-40D0-8279-45CBB2915C10}"/>
                </a:ext>
              </a:extLst>
            </p:cNvPr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5746;p73">
              <a:extLst>
                <a:ext uri="{FF2B5EF4-FFF2-40B4-BE49-F238E27FC236}">
                  <a16:creationId xmlns:a16="http://schemas.microsoft.com/office/drawing/2014/main" id="{573BFEB2-6BC6-4CF3-9572-BD0A64FC8455}"/>
                </a:ext>
              </a:extLst>
            </p:cNvPr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5747;p73">
              <a:extLst>
                <a:ext uri="{FF2B5EF4-FFF2-40B4-BE49-F238E27FC236}">
                  <a16:creationId xmlns:a16="http://schemas.microsoft.com/office/drawing/2014/main" id="{F6755473-CD25-484F-A5E6-BF1939D05F0F}"/>
                </a:ext>
              </a:extLst>
            </p:cNvPr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5748;p73">
              <a:extLst>
                <a:ext uri="{FF2B5EF4-FFF2-40B4-BE49-F238E27FC236}">
                  <a16:creationId xmlns:a16="http://schemas.microsoft.com/office/drawing/2014/main" id="{54C19369-EDEF-4F8C-A80C-049D01CD8F32}"/>
                </a:ext>
              </a:extLst>
            </p:cNvPr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5749;p73">
              <a:extLst>
                <a:ext uri="{FF2B5EF4-FFF2-40B4-BE49-F238E27FC236}">
                  <a16:creationId xmlns:a16="http://schemas.microsoft.com/office/drawing/2014/main" id="{3AFAACA3-8FA8-4792-B241-E8D2DA3608A7}"/>
                </a:ext>
              </a:extLst>
            </p:cNvPr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5750;p73">
              <a:extLst>
                <a:ext uri="{FF2B5EF4-FFF2-40B4-BE49-F238E27FC236}">
                  <a16:creationId xmlns:a16="http://schemas.microsoft.com/office/drawing/2014/main" id="{C9CB9395-4637-4B8E-AD5C-8EE3E8A6056A}"/>
                </a:ext>
              </a:extLst>
            </p:cNvPr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5751;p73">
              <a:extLst>
                <a:ext uri="{FF2B5EF4-FFF2-40B4-BE49-F238E27FC236}">
                  <a16:creationId xmlns:a16="http://schemas.microsoft.com/office/drawing/2014/main" id="{52DC0962-C6F8-445F-A356-9B5FDDFDC217}"/>
                </a:ext>
              </a:extLst>
            </p:cNvPr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5752;p73">
              <a:extLst>
                <a:ext uri="{FF2B5EF4-FFF2-40B4-BE49-F238E27FC236}">
                  <a16:creationId xmlns:a16="http://schemas.microsoft.com/office/drawing/2014/main" id="{2A8EECC8-78C1-4270-9FF5-1506A03FB032}"/>
                </a:ext>
              </a:extLst>
            </p:cNvPr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5753;p73">
              <a:extLst>
                <a:ext uri="{FF2B5EF4-FFF2-40B4-BE49-F238E27FC236}">
                  <a16:creationId xmlns:a16="http://schemas.microsoft.com/office/drawing/2014/main" id="{B63EC108-8A1F-4D33-AF7A-F0C9EE18440F}"/>
                </a:ext>
              </a:extLst>
            </p:cNvPr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5754;p73">
              <a:extLst>
                <a:ext uri="{FF2B5EF4-FFF2-40B4-BE49-F238E27FC236}">
                  <a16:creationId xmlns:a16="http://schemas.microsoft.com/office/drawing/2014/main" id="{47627760-E54E-4B11-BFC9-B90C0C19251E}"/>
                </a:ext>
              </a:extLst>
            </p:cNvPr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5755;p73">
              <a:extLst>
                <a:ext uri="{FF2B5EF4-FFF2-40B4-BE49-F238E27FC236}">
                  <a16:creationId xmlns:a16="http://schemas.microsoft.com/office/drawing/2014/main" id="{5D1501DA-96AD-4168-838D-622CBE7D7336}"/>
                </a:ext>
              </a:extLst>
            </p:cNvPr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5756;p73">
              <a:extLst>
                <a:ext uri="{FF2B5EF4-FFF2-40B4-BE49-F238E27FC236}">
                  <a16:creationId xmlns:a16="http://schemas.microsoft.com/office/drawing/2014/main" id="{548F2489-B412-4191-87BB-2D138BBE15D2}"/>
                </a:ext>
              </a:extLst>
            </p:cNvPr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5757;p73">
              <a:extLst>
                <a:ext uri="{FF2B5EF4-FFF2-40B4-BE49-F238E27FC236}">
                  <a16:creationId xmlns:a16="http://schemas.microsoft.com/office/drawing/2014/main" id="{691B7FBC-BC6B-4014-BB00-A3D8C8980E22}"/>
                </a:ext>
              </a:extLst>
            </p:cNvPr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5758;p73">
              <a:extLst>
                <a:ext uri="{FF2B5EF4-FFF2-40B4-BE49-F238E27FC236}">
                  <a16:creationId xmlns:a16="http://schemas.microsoft.com/office/drawing/2014/main" id="{86D558F2-A1B2-440A-B3B2-74DC42D02D53}"/>
                </a:ext>
              </a:extLst>
            </p:cNvPr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5759;p73">
              <a:extLst>
                <a:ext uri="{FF2B5EF4-FFF2-40B4-BE49-F238E27FC236}">
                  <a16:creationId xmlns:a16="http://schemas.microsoft.com/office/drawing/2014/main" id="{A46DC0F4-9BF9-41D2-AFED-6A8CE8AABE2E}"/>
                </a:ext>
              </a:extLst>
            </p:cNvPr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5760;p73">
              <a:extLst>
                <a:ext uri="{FF2B5EF4-FFF2-40B4-BE49-F238E27FC236}">
                  <a16:creationId xmlns:a16="http://schemas.microsoft.com/office/drawing/2014/main" id="{9E3AE683-B6F2-4FA0-8727-95F19FFFD5E6}"/>
                </a:ext>
              </a:extLst>
            </p:cNvPr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5761;p73">
              <a:extLst>
                <a:ext uri="{FF2B5EF4-FFF2-40B4-BE49-F238E27FC236}">
                  <a16:creationId xmlns:a16="http://schemas.microsoft.com/office/drawing/2014/main" id="{B6B4FF6A-BB18-499A-9EB3-E2100F17C895}"/>
                </a:ext>
              </a:extLst>
            </p:cNvPr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5762;p73">
              <a:extLst>
                <a:ext uri="{FF2B5EF4-FFF2-40B4-BE49-F238E27FC236}">
                  <a16:creationId xmlns:a16="http://schemas.microsoft.com/office/drawing/2014/main" id="{9F0E86EE-F68C-4E53-B813-D4AAE74E1E62}"/>
                </a:ext>
              </a:extLst>
            </p:cNvPr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5763;p73">
              <a:extLst>
                <a:ext uri="{FF2B5EF4-FFF2-40B4-BE49-F238E27FC236}">
                  <a16:creationId xmlns:a16="http://schemas.microsoft.com/office/drawing/2014/main" id="{6D119720-65CC-44A1-B6D1-4B61E4247D5C}"/>
                </a:ext>
              </a:extLst>
            </p:cNvPr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5764;p73">
              <a:extLst>
                <a:ext uri="{FF2B5EF4-FFF2-40B4-BE49-F238E27FC236}">
                  <a16:creationId xmlns:a16="http://schemas.microsoft.com/office/drawing/2014/main" id="{75987E7E-AF9B-424C-9D4E-3D96FDB5A3D5}"/>
                </a:ext>
              </a:extLst>
            </p:cNvPr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5765;p73">
              <a:extLst>
                <a:ext uri="{FF2B5EF4-FFF2-40B4-BE49-F238E27FC236}">
                  <a16:creationId xmlns:a16="http://schemas.microsoft.com/office/drawing/2014/main" id="{412B388D-7104-4613-BAB7-5169DC955AD3}"/>
                </a:ext>
              </a:extLst>
            </p:cNvPr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5766;p73">
              <a:extLst>
                <a:ext uri="{FF2B5EF4-FFF2-40B4-BE49-F238E27FC236}">
                  <a16:creationId xmlns:a16="http://schemas.microsoft.com/office/drawing/2014/main" id="{93862CCD-A806-42A4-8B90-DACA30B78C75}"/>
                </a:ext>
              </a:extLst>
            </p:cNvPr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5767;p73">
              <a:extLst>
                <a:ext uri="{FF2B5EF4-FFF2-40B4-BE49-F238E27FC236}">
                  <a16:creationId xmlns:a16="http://schemas.microsoft.com/office/drawing/2014/main" id="{C0A060F0-DD56-4A48-AC19-44831CF71F9C}"/>
                </a:ext>
              </a:extLst>
            </p:cNvPr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5768;p73">
              <a:extLst>
                <a:ext uri="{FF2B5EF4-FFF2-40B4-BE49-F238E27FC236}">
                  <a16:creationId xmlns:a16="http://schemas.microsoft.com/office/drawing/2014/main" id="{59F4DED1-F11C-4D02-81E0-8CFBD218005C}"/>
                </a:ext>
              </a:extLst>
            </p:cNvPr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5769;p73">
              <a:extLst>
                <a:ext uri="{FF2B5EF4-FFF2-40B4-BE49-F238E27FC236}">
                  <a16:creationId xmlns:a16="http://schemas.microsoft.com/office/drawing/2014/main" id="{BCD4F2BB-1144-4EE2-86EA-73AE2A23E7D7}"/>
                </a:ext>
              </a:extLst>
            </p:cNvPr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5770;p73">
              <a:extLst>
                <a:ext uri="{FF2B5EF4-FFF2-40B4-BE49-F238E27FC236}">
                  <a16:creationId xmlns:a16="http://schemas.microsoft.com/office/drawing/2014/main" id="{730A504B-2919-4BBB-89C2-FF12372B7C62}"/>
                </a:ext>
              </a:extLst>
            </p:cNvPr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5771;p73">
              <a:extLst>
                <a:ext uri="{FF2B5EF4-FFF2-40B4-BE49-F238E27FC236}">
                  <a16:creationId xmlns:a16="http://schemas.microsoft.com/office/drawing/2014/main" id="{EAF0CAD0-6193-4437-AD5C-271C1BD7333E}"/>
                </a:ext>
              </a:extLst>
            </p:cNvPr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5772;p73">
              <a:extLst>
                <a:ext uri="{FF2B5EF4-FFF2-40B4-BE49-F238E27FC236}">
                  <a16:creationId xmlns:a16="http://schemas.microsoft.com/office/drawing/2014/main" id="{E12A1AE4-D46F-4BC1-9F2C-6605971FCF51}"/>
                </a:ext>
              </a:extLst>
            </p:cNvPr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5773;p73">
              <a:extLst>
                <a:ext uri="{FF2B5EF4-FFF2-40B4-BE49-F238E27FC236}">
                  <a16:creationId xmlns:a16="http://schemas.microsoft.com/office/drawing/2014/main" id="{73F4EEC6-F74C-4503-A645-2A3611F8703D}"/>
                </a:ext>
              </a:extLst>
            </p:cNvPr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5774;p73">
              <a:extLst>
                <a:ext uri="{FF2B5EF4-FFF2-40B4-BE49-F238E27FC236}">
                  <a16:creationId xmlns:a16="http://schemas.microsoft.com/office/drawing/2014/main" id="{985102F0-1B0A-48A1-9C26-EE38BEFA84D6}"/>
                </a:ext>
              </a:extLst>
            </p:cNvPr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5775;p73">
              <a:extLst>
                <a:ext uri="{FF2B5EF4-FFF2-40B4-BE49-F238E27FC236}">
                  <a16:creationId xmlns:a16="http://schemas.microsoft.com/office/drawing/2014/main" id="{A8701E54-8CB8-41F6-B493-8002D680A7DA}"/>
                </a:ext>
              </a:extLst>
            </p:cNvPr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5776;p73">
              <a:extLst>
                <a:ext uri="{FF2B5EF4-FFF2-40B4-BE49-F238E27FC236}">
                  <a16:creationId xmlns:a16="http://schemas.microsoft.com/office/drawing/2014/main" id="{60057E99-FAA3-4347-9C6F-D1F59A4B2081}"/>
                </a:ext>
              </a:extLst>
            </p:cNvPr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5777;p73">
              <a:extLst>
                <a:ext uri="{FF2B5EF4-FFF2-40B4-BE49-F238E27FC236}">
                  <a16:creationId xmlns:a16="http://schemas.microsoft.com/office/drawing/2014/main" id="{B6BC842C-A9D7-4BD2-8E48-6D325C406D3C}"/>
                </a:ext>
              </a:extLst>
            </p:cNvPr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5778;p73">
              <a:extLst>
                <a:ext uri="{FF2B5EF4-FFF2-40B4-BE49-F238E27FC236}">
                  <a16:creationId xmlns:a16="http://schemas.microsoft.com/office/drawing/2014/main" id="{047F173F-DEA2-41C4-9C3A-72C29F42F599}"/>
                </a:ext>
              </a:extLst>
            </p:cNvPr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5779;p73">
              <a:extLst>
                <a:ext uri="{FF2B5EF4-FFF2-40B4-BE49-F238E27FC236}">
                  <a16:creationId xmlns:a16="http://schemas.microsoft.com/office/drawing/2014/main" id="{A07BA3BA-6114-4F84-91E6-E2BD09D5DF02}"/>
                </a:ext>
              </a:extLst>
            </p:cNvPr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5780;p73">
              <a:extLst>
                <a:ext uri="{FF2B5EF4-FFF2-40B4-BE49-F238E27FC236}">
                  <a16:creationId xmlns:a16="http://schemas.microsoft.com/office/drawing/2014/main" id="{9750521E-AC2B-4EC4-BBE5-D558EA2B5572}"/>
                </a:ext>
              </a:extLst>
            </p:cNvPr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5781;p73">
              <a:extLst>
                <a:ext uri="{FF2B5EF4-FFF2-40B4-BE49-F238E27FC236}">
                  <a16:creationId xmlns:a16="http://schemas.microsoft.com/office/drawing/2014/main" id="{C39DA186-A107-4896-BFE9-6D9853462ED7}"/>
                </a:ext>
              </a:extLst>
            </p:cNvPr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5782;p73">
              <a:extLst>
                <a:ext uri="{FF2B5EF4-FFF2-40B4-BE49-F238E27FC236}">
                  <a16:creationId xmlns:a16="http://schemas.microsoft.com/office/drawing/2014/main" id="{FE620992-D141-4300-B84D-46E113E8678D}"/>
                </a:ext>
              </a:extLst>
            </p:cNvPr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5783;p73">
              <a:extLst>
                <a:ext uri="{FF2B5EF4-FFF2-40B4-BE49-F238E27FC236}">
                  <a16:creationId xmlns:a16="http://schemas.microsoft.com/office/drawing/2014/main" id="{9E7B6025-4349-4FD7-BD56-AA7CD511C9AA}"/>
                </a:ext>
              </a:extLst>
            </p:cNvPr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5784;p73">
              <a:extLst>
                <a:ext uri="{FF2B5EF4-FFF2-40B4-BE49-F238E27FC236}">
                  <a16:creationId xmlns:a16="http://schemas.microsoft.com/office/drawing/2014/main" id="{7EFC99CD-7A81-420A-B916-137A0AAA9F6A}"/>
                </a:ext>
              </a:extLst>
            </p:cNvPr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5785;p73">
              <a:extLst>
                <a:ext uri="{FF2B5EF4-FFF2-40B4-BE49-F238E27FC236}">
                  <a16:creationId xmlns:a16="http://schemas.microsoft.com/office/drawing/2014/main" id="{708BF1EB-7A36-447B-83B9-26909BFF0D04}"/>
                </a:ext>
              </a:extLst>
            </p:cNvPr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5786;p73">
              <a:extLst>
                <a:ext uri="{FF2B5EF4-FFF2-40B4-BE49-F238E27FC236}">
                  <a16:creationId xmlns:a16="http://schemas.microsoft.com/office/drawing/2014/main" id="{34CF50F6-580A-487C-84BB-6DFA893D6792}"/>
                </a:ext>
              </a:extLst>
            </p:cNvPr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5787;p73">
              <a:extLst>
                <a:ext uri="{FF2B5EF4-FFF2-40B4-BE49-F238E27FC236}">
                  <a16:creationId xmlns:a16="http://schemas.microsoft.com/office/drawing/2014/main" id="{4DCBFE8F-5B66-4806-AD47-8B23A42C39DD}"/>
                </a:ext>
              </a:extLst>
            </p:cNvPr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5788;p73">
              <a:extLst>
                <a:ext uri="{FF2B5EF4-FFF2-40B4-BE49-F238E27FC236}">
                  <a16:creationId xmlns:a16="http://schemas.microsoft.com/office/drawing/2014/main" id="{DF2DA877-ED93-4D52-AA0B-6777FC4954B9}"/>
                </a:ext>
              </a:extLst>
            </p:cNvPr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5789;p73">
              <a:extLst>
                <a:ext uri="{FF2B5EF4-FFF2-40B4-BE49-F238E27FC236}">
                  <a16:creationId xmlns:a16="http://schemas.microsoft.com/office/drawing/2014/main" id="{3C479AB9-90B7-48D0-AD7F-EE61C654F8B0}"/>
                </a:ext>
              </a:extLst>
            </p:cNvPr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5790;p73">
              <a:extLst>
                <a:ext uri="{FF2B5EF4-FFF2-40B4-BE49-F238E27FC236}">
                  <a16:creationId xmlns:a16="http://schemas.microsoft.com/office/drawing/2014/main" id="{C58931DF-75BC-47A2-8481-BDB15A09CDCF}"/>
                </a:ext>
              </a:extLst>
            </p:cNvPr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5791;p73">
              <a:extLst>
                <a:ext uri="{FF2B5EF4-FFF2-40B4-BE49-F238E27FC236}">
                  <a16:creationId xmlns:a16="http://schemas.microsoft.com/office/drawing/2014/main" id="{494F7B80-4DA0-42F5-AC5F-67C891089B02}"/>
                </a:ext>
              </a:extLst>
            </p:cNvPr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5792;p73">
              <a:extLst>
                <a:ext uri="{FF2B5EF4-FFF2-40B4-BE49-F238E27FC236}">
                  <a16:creationId xmlns:a16="http://schemas.microsoft.com/office/drawing/2014/main" id="{065C58C5-E4DA-44EA-B8F1-B9E0F632FDA5}"/>
                </a:ext>
              </a:extLst>
            </p:cNvPr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5793;p73">
              <a:extLst>
                <a:ext uri="{FF2B5EF4-FFF2-40B4-BE49-F238E27FC236}">
                  <a16:creationId xmlns:a16="http://schemas.microsoft.com/office/drawing/2014/main" id="{05842307-42B9-42A0-BBEC-377BD9276A5E}"/>
                </a:ext>
              </a:extLst>
            </p:cNvPr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5794;p73">
              <a:extLst>
                <a:ext uri="{FF2B5EF4-FFF2-40B4-BE49-F238E27FC236}">
                  <a16:creationId xmlns:a16="http://schemas.microsoft.com/office/drawing/2014/main" id="{33D2A62A-8091-4594-BB6E-72416EA66B22}"/>
                </a:ext>
              </a:extLst>
            </p:cNvPr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5795;p73">
              <a:extLst>
                <a:ext uri="{FF2B5EF4-FFF2-40B4-BE49-F238E27FC236}">
                  <a16:creationId xmlns:a16="http://schemas.microsoft.com/office/drawing/2014/main" id="{268E16BF-1097-4B60-A7C2-18A0ABF455DE}"/>
                </a:ext>
              </a:extLst>
            </p:cNvPr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5796;p73">
              <a:extLst>
                <a:ext uri="{FF2B5EF4-FFF2-40B4-BE49-F238E27FC236}">
                  <a16:creationId xmlns:a16="http://schemas.microsoft.com/office/drawing/2014/main" id="{5918BC20-91B3-4393-BDBD-9DC9F342B7C8}"/>
                </a:ext>
              </a:extLst>
            </p:cNvPr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5797;p73">
              <a:extLst>
                <a:ext uri="{FF2B5EF4-FFF2-40B4-BE49-F238E27FC236}">
                  <a16:creationId xmlns:a16="http://schemas.microsoft.com/office/drawing/2014/main" id="{048B9D65-5DAB-49D0-8B11-42FF46718028}"/>
                </a:ext>
              </a:extLst>
            </p:cNvPr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5798;p73">
              <a:extLst>
                <a:ext uri="{FF2B5EF4-FFF2-40B4-BE49-F238E27FC236}">
                  <a16:creationId xmlns:a16="http://schemas.microsoft.com/office/drawing/2014/main" id="{2841C797-7324-484F-BD92-E7C0CBC07AED}"/>
                </a:ext>
              </a:extLst>
            </p:cNvPr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5799;p73">
              <a:extLst>
                <a:ext uri="{FF2B5EF4-FFF2-40B4-BE49-F238E27FC236}">
                  <a16:creationId xmlns:a16="http://schemas.microsoft.com/office/drawing/2014/main" id="{89ACBFA8-BF6E-44CF-9D53-588D6C06CA08}"/>
                </a:ext>
              </a:extLst>
            </p:cNvPr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5800;p73">
              <a:extLst>
                <a:ext uri="{FF2B5EF4-FFF2-40B4-BE49-F238E27FC236}">
                  <a16:creationId xmlns:a16="http://schemas.microsoft.com/office/drawing/2014/main" id="{2BC2DE28-0210-4767-9537-0A29B8CE20A3}"/>
                </a:ext>
              </a:extLst>
            </p:cNvPr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5801;p73">
              <a:extLst>
                <a:ext uri="{FF2B5EF4-FFF2-40B4-BE49-F238E27FC236}">
                  <a16:creationId xmlns:a16="http://schemas.microsoft.com/office/drawing/2014/main" id="{8D25C4FA-4C8D-4C4E-9DD7-A7BAD43C2DDA}"/>
                </a:ext>
              </a:extLst>
            </p:cNvPr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5802;p73">
              <a:extLst>
                <a:ext uri="{FF2B5EF4-FFF2-40B4-BE49-F238E27FC236}">
                  <a16:creationId xmlns:a16="http://schemas.microsoft.com/office/drawing/2014/main" id="{418A6852-34E8-4C94-96FC-A917DA92F8BE}"/>
                </a:ext>
              </a:extLst>
            </p:cNvPr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5803;p73">
              <a:extLst>
                <a:ext uri="{FF2B5EF4-FFF2-40B4-BE49-F238E27FC236}">
                  <a16:creationId xmlns:a16="http://schemas.microsoft.com/office/drawing/2014/main" id="{9C3E13FE-2D95-45F9-9E5C-AC45F22F1D7A}"/>
                </a:ext>
              </a:extLst>
            </p:cNvPr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5804;p73">
              <a:extLst>
                <a:ext uri="{FF2B5EF4-FFF2-40B4-BE49-F238E27FC236}">
                  <a16:creationId xmlns:a16="http://schemas.microsoft.com/office/drawing/2014/main" id="{8217BF30-064E-4A1F-B3DF-1B546596FD80}"/>
                </a:ext>
              </a:extLst>
            </p:cNvPr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5805;p73">
              <a:extLst>
                <a:ext uri="{FF2B5EF4-FFF2-40B4-BE49-F238E27FC236}">
                  <a16:creationId xmlns:a16="http://schemas.microsoft.com/office/drawing/2014/main" id="{671A8489-78AB-467D-B1B3-64443E891ED5}"/>
                </a:ext>
              </a:extLst>
            </p:cNvPr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5806;p73">
              <a:extLst>
                <a:ext uri="{FF2B5EF4-FFF2-40B4-BE49-F238E27FC236}">
                  <a16:creationId xmlns:a16="http://schemas.microsoft.com/office/drawing/2014/main" id="{4DE29471-6E4D-4AC9-8699-68E1349D2A83}"/>
                </a:ext>
              </a:extLst>
            </p:cNvPr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5807;p73">
              <a:extLst>
                <a:ext uri="{FF2B5EF4-FFF2-40B4-BE49-F238E27FC236}">
                  <a16:creationId xmlns:a16="http://schemas.microsoft.com/office/drawing/2014/main" id="{8DCC7D0D-8BDB-445E-9BD2-29129C44D075}"/>
                </a:ext>
              </a:extLst>
            </p:cNvPr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5808;p73">
              <a:extLst>
                <a:ext uri="{FF2B5EF4-FFF2-40B4-BE49-F238E27FC236}">
                  <a16:creationId xmlns:a16="http://schemas.microsoft.com/office/drawing/2014/main" id="{A8893BA1-E1F6-4CDB-B253-FB2A2E509D17}"/>
                </a:ext>
              </a:extLst>
            </p:cNvPr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5809;p73">
              <a:extLst>
                <a:ext uri="{FF2B5EF4-FFF2-40B4-BE49-F238E27FC236}">
                  <a16:creationId xmlns:a16="http://schemas.microsoft.com/office/drawing/2014/main" id="{2D8ED7FF-6478-4825-89AE-89C3DCF50F4A}"/>
                </a:ext>
              </a:extLst>
            </p:cNvPr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5810;p73">
              <a:extLst>
                <a:ext uri="{FF2B5EF4-FFF2-40B4-BE49-F238E27FC236}">
                  <a16:creationId xmlns:a16="http://schemas.microsoft.com/office/drawing/2014/main" id="{F6EBEED2-2FA3-4481-BDD4-7793D96E87AA}"/>
                </a:ext>
              </a:extLst>
            </p:cNvPr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5811;p73">
              <a:extLst>
                <a:ext uri="{FF2B5EF4-FFF2-40B4-BE49-F238E27FC236}">
                  <a16:creationId xmlns:a16="http://schemas.microsoft.com/office/drawing/2014/main" id="{686A9634-C1CE-4917-94FB-68BAD3D4DD86}"/>
                </a:ext>
              </a:extLst>
            </p:cNvPr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5812;p73">
              <a:extLst>
                <a:ext uri="{FF2B5EF4-FFF2-40B4-BE49-F238E27FC236}">
                  <a16:creationId xmlns:a16="http://schemas.microsoft.com/office/drawing/2014/main" id="{20199F4F-5DA2-431F-8FC4-6E13E5DC1D47}"/>
                </a:ext>
              </a:extLst>
            </p:cNvPr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5813;p73">
              <a:extLst>
                <a:ext uri="{FF2B5EF4-FFF2-40B4-BE49-F238E27FC236}">
                  <a16:creationId xmlns:a16="http://schemas.microsoft.com/office/drawing/2014/main" id="{54FE8641-F4BC-4389-B24C-9EE16D02B7D2}"/>
                </a:ext>
              </a:extLst>
            </p:cNvPr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5814;p73">
              <a:extLst>
                <a:ext uri="{FF2B5EF4-FFF2-40B4-BE49-F238E27FC236}">
                  <a16:creationId xmlns:a16="http://schemas.microsoft.com/office/drawing/2014/main" id="{C2DCC051-954B-4D46-A081-8412A717E812}"/>
                </a:ext>
              </a:extLst>
            </p:cNvPr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5815;p73">
              <a:extLst>
                <a:ext uri="{FF2B5EF4-FFF2-40B4-BE49-F238E27FC236}">
                  <a16:creationId xmlns:a16="http://schemas.microsoft.com/office/drawing/2014/main" id="{682ADD78-F472-4B08-B11A-D0FB5B65BE18}"/>
                </a:ext>
              </a:extLst>
            </p:cNvPr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5816;p73">
              <a:extLst>
                <a:ext uri="{FF2B5EF4-FFF2-40B4-BE49-F238E27FC236}">
                  <a16:creationId xmlns:a16="http://schemas.microsoft.com/office/drawing/2014/main" id="{F38DBA27-7D8D-480E-A868-2ED81D8F865C}"/>
                </a:ext>
              </a:extLst>
            </p:cNvPr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5817;p73">
              <a:extLst>
                <a:ext uri="{FF2B5EF4-FFF2-40B4-BE49-F238E27FC236}">
                  <a16:creationId xmlns:a16="http://schemas.microsoft.com/office/drawing/2014/main" id="{2CDB9EE2-E34F-4528-8AAB-01EE366A43D1}"/>
                </a:ext>
              </a:extLst>
            </p:cNvPr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5818;p73">
              <a:extLst>
                <a:ext uri="{FF2B5EF4-FFF2-40B4-BE49-F238E27FC236}">
                  <a16:creationId xmlns:a16="http://schemas.microsoft.com/office/drawing/2014/main" id="{E3B8929E-8451-42B8-933D-42F6C95DF01C}"/>
                </a:ext>
              </a:extLst>
            </p:cNvPr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5819;p73">
              <a:extLst>
                <a:ext uri="{FF2B5EF4-FFF2-40B4-BE49-F238E27FC236}">
                  <a16:creationId xmlns:a16="http://schemas.microsoft.com/office/drawing/2014/main" id="{C5786563-08DF-48DF-B1FA-EB614640D961}"/>
                </a:ext>
              </a:extLst>
            </p:cNvPr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5820;p73">
              <a:extLst>
                <a:ext uri="{FF2B5EF4-FFF2-40B4-BE49-F238E27FC236}">
                  <a16:creationId xmlns:a16="http://schemas.microsoft.com/office/drawing/2014/main" id="{5879F898-6E55-4550-8A01-66EF56229777}"/>
                </a:ext>
              </a:extLst>
            </p:cNvPr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5821;p73">
              <a:extLst>
                <a:ext uri="{FF2B5EF4-FFF2-40B4-BE49-F238E27FC236}">
                  <a16:creationId xmlns:a16="http://schemas.microsoft.com/office/drawing/2014/main" id="{4DD685F3-860D-4041-A55B-03BDAE207BC7}"/>
                </a:ext>
              </a:extLst>
            </p:cNvPr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5822;p73">
              <a:extLst>
                <a:ext uri="{FF2B5EF4-FFF2-40B4-BE49-F238E27FC236}">
                  <a16:creationId xmlns:a16="http://schemas.microsoft.com/office/drawing/2014/main" id="{40FEFE99-7FEB-49C2-A8B9-2FFC87C31784}"/>
                </a:ext>
              </a:extLst>
            </p:cNvPr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5823;p73">
              <a:extLst>
                <a:ext uri="{FF2B5EF4-FFF2-40B4-BE49-F238E27FC236}">
                  <a16:creationId xmlns:a16="http://schemas.microsoft.com/office/drawing/2014/main" id="{2D820A69-6C21-472A-BA2D-57D41E5DA586}"/>
                </a:ext>
              </a:extLst>
            </p:cNvPr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5824;p73">
              <a:extLst>
                <a:ext uri="{FF2B5EF4-FFF2-40B4-BE49-F238E27FC236}">
                  <a16:creationId xmlns:a16="http://schemas.microsoft.com/office/drawing/2014/main" id="{23474FF1-1225-4B54-97FF-DE5956E812BC}"/>
                </a:ext>
              </a:extLst>
            </p:cNvPr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5825;p73">
              <a:extLst>
                <a:ext uri="{FF2B5EF4-FFF2-40B4-BE49-F238E27FC236}">
                  <a16:creationId xmlns:a16="http://schemas.microsoft.com/office/drawing/2014/main" id="{2287F8FD-22ED-4B47-BEBB-92ED1ECD819A}"/>
                </a:ext>
              </a:extLst>
            </p:cNvPr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5826;p73">
              <a:extLst>
                <a:ext uri="{FF2B5EF4-FFF2-40B4-BE49-F238E27FC236}">
                  <a16:creationId xmlns:a16="http://schemas.microsoft.com/office/drawing/2014/main" id="{2CA1BA60-EC8E-4045-B449-D07B3778E15E}"/>
                </a:ext>
              </a:extLst>
            </p:cNvPr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5827;p73">
              <a:extLst>
                <a:ext uri="{FF2B5EF4-FFF2-40B4-BE49-F238E27FC236}">
                  <a16:creationId xmlns:a16="http://schemas.microsoft.com/office/drawing/2014/main" id="{0FFFAA60-A4D4-49D0-BC09-9BF49909E430}"/>
                </a:ext>
              </a:extLst>
            </p:cNvPr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5828;p73">
              <a:extLst>
                <a:ext uri="{FF2B5EF4-FFF2-40B4-BE49-F238E27FC236}">
                  <a16:creationId xmlns:a16="http://schemas.microsoft.com/office/drawing/2014/main" id="{D3734BDC-9143-4E83-8645-ECCABB98DA1B}"/>
                </a:ext>
              </a:extLst>
            </p:cNvPr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5829;p73">
              <a:extLst>
                <a:ext uri="{FF2B5EF4-FFF2-40B4-BE49-F238E27FC236}">
                  <a16:creationId xmlns:a16="http://schemas.microsoft.com/office/drawing/2014/main" id="{83E70945-19A8-496E-B80A-E69424B76BBE}"/>
                </a:ext>
              </a:extLst>
            </p:cNvPr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5830;p73">
              <a:extLst>
                <a:ext uri="{FF2B5EF4-FFF2-40B4-BE49-F238E27FC236}">
                  <a16:creationId xmlns:a16="http://schemas.microsoft.com/office/drawing/2014/main" id="{0D24629D-813F-457F-A855-6C14DDCF5512}"/>
                </a:ext>
              </a:extLst>
            </p:cNvPr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5831;p73">
              <a:extLst>
                <a:ext uri="{FF2B5EF4-FFF2-40B4-BE49-F238E27FC236}">
                  <a16:creationId xmlns:a16="http://schemas.microsoft.com/office/drawing/2014/main" id="{8378E3CD-517C-484D-A2EA-3423675D431D}"/>
                </a:ext>
              </a:extLst>
            </p:cNvPr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5832;p73">
              <a:extLst>
                <a:ext uri="{FF2B5EF4-FFF2-40B4-BE49-F238E27FC236}">
                  <a16:creationId xmlns:a16="http://schemas.microsoft.com/office/drawing/2014/main" id="{58C448FE-45F9-4E1E-BEC5-43B03AE5F8B6}"/>
                </a:ext>
              </a:extLst>
            </p:cNvPr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5833;p73">
              <a:extLst>
                <a:ext uri="{FF2B5EF4-FFF2-40B4-BE49-F238E27FC236}">
                  <a16:creationId xmlns:a16="http://schemas.microsoft.com/office/drawing/2014/main" id="{EBC6DC18-ACFF-4BE7-8758-E132E9E4B88F}"/>
                </a:ext>
              </a:extLst>
            </p:cNvPr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5834;p73">
              <a:extLst>
                <a:ext uri="{FF2B5EF4-FFF2-40B4-BE49-F238E27FC236}">
                  <a16:creationId xmlns:a16="http://schemas.microsoft.com/office/drawing/2014/main" id="{DDB3A1A9-5F83-45CE-9D7F-0E702D5B9826}"/>
                </a:ext>
              </a:extLst>
            </p:cNvPr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5835;p73">
              <a:extLst>
                <a:ext uri="{FF2B5EF4-FFF2-40B4-BE49-F238E27FC236}">
                  <a16:creationId xmlns:a16="http://schemas.microsoft.com/office/drawing/2014/main" id="{C591B969-004B-4738-82A3-9953C62B0241}"/>
                </a:ext>
              </a:extLst>
            </p:cNvPr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5836;p73">
              <a:extLst>
                <a:ext uri="{FF2B5EF4-FFF2-40B4-BE49-F238E27FC236}">
                  <a16:creationId xmlns:a16="http://schemas.microsoft.com/office/drawing/2014/main" id="{43FDFB76-7694-4A03-BD14-1A97C661FA13}"/>
                </a:ext>
              </a:extLst>
            </p:cNvPr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5837;p73">
              <a:extLst>
                <a:ext uri="{FF2B5EF4-FFF2-40B4-BE49-F238E27FC236}">
                  <a16:creationId xmlns:a16="http://schemas.microsoft.com/office/drawing/2014/main" id="{10407DAF-0498-44FB-AB4F-E0C2E25BA258}"/>
                </a:ext>
              </a:extLst>
            </p:cNvPr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5838;p73">
              <a:extLst>
                <a:ext uri="{FF2B5EF4-FFF2-40B4-BE49-F238E27FC236}">
                  <a16:creationId xmlns:a16="http://schemas.microsoft.com/office/drawing/2014/main" id="{4D1D3A2D-3325-4229-93FE-0A6942D63477}"/>
                </a:ext>
              </a:extLst>
            </p:cNvPr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5839;p73">
              <a:extLst>
                <a:ext uri="{FF2B5EF4-FFF2-40B4-BE49-F238E27FC236}">
                  <a16:creationId xmlns:a16="http://schemas.microsoft.com/office/drawing/2014/main" id="{4692C977-33A3-41ED-96CA-FC7927690758}"/>
                </a:ext>
              </a:extLst>
            </p:cNvPr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5840;p73">
              <a:extLst>
                <a:ext uri="{FF2B5EF4-FFF2-40B4-BE49-F238E27FC236}">
                  <a16:creationId xmlns:a16="http://schemas.microsoft.com/office/drawing/2014/main" id="{9DD83F66-3E30-4ED1-958E-BD48439B738F}"/>
                </a:ext>
              </a:extLst>
            </p:cNvPr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5841;p73">
              <a:extLst>
                <a:ext uri="{FF2B5EF4-FFF2-40B4-BE49-F238E27FC236}">
                  <a16:creationId xmlns:a16="http://schemas.microsoft.com/office/drawing/2014/main" id="{4DCF234E-BD82-4356-B690-ECA078E13DB9}"/>
                </a:ext>
              </a:extLst>
            </p:cNvPr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5842;p73">
              <a:extLst>
                <a:ext uri="{FF2B5EF4-FFF2-40B4-BE49-F238E27FC236}">
                  <a16:creationId xmlns:a16="http://schemas.microsoft.com/office/drawing/2014/main" id="{C8F0343B-B7D6-40FB-9738-64B4808A2F1E}"/>
                </a:ext>
              </a:extLst>
            </p:cNvPr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5843;p73">
              <a:extLst>
                <a:ext uri="{FF2B5EF4-FFF2-40B4-BE49-F238E27FC236}">
                  <a16:creationId xmlns:a16="http://schemas.microsoft.com/office/drawing/2014/main" id="{827AFB23-A06A-471C-AB63-86C17CFD47DC}"/>
                </a:ext>
              </a:extLst>
            </p:cNvPr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5844;p73">
              <a:extLst>
                <a:ext uri="{FF2B5EF4-FFF2-40B4-BE49-F238E27FC236}">
                  <a16:creationId xmlns:a16="http://schemas.microsoft.com/office/drawing/2014/main" id="{945D5483-E998-43D7-A1B3-9DB9263BE755}"/>
                </a:ext>
              </a:extLst>
            </p:cNvPr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5845;p73">
              <a:extLst>
                <a:ext uri="{FF2B5EF4-FFF2-40B4-BE49-F238E27FC236}">
                  <a16:creationId xmlns:a16="http://schemas.microsoft.com/office/drawing/2014/main" id="{E2D00084-63CD-4688-98B0-7E85BA9CA5E9}"/>
                </a:ext>
              </a:extLst>
            </p:cNvPr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5846;p73">
              <a:extLst>
                <a:ext uri="{FF2B5EF4-FFF2-40B4-BE49-F238E27FC236}">
                  <a16:creationId xmlns:a16="http://schemas.microsoft.com/office/drawing/2014/main" id="{F3B93F30-2618-4FAD-869C-F8D27305F8E9}"/>
                </a:ext>
              </a:extLst>
            </p:cNvPr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847;p73">
              <a:extLst>
                <a:ext uri="{FF2B5EF4-FFF2-40B4-BE49-F238E27FC236}">
                  <a16:creationId xmlns:a16="http://schemas.microsoft.com/office/drawing/2014/main" id="{402D03E9-FFF9-46A2-8F60-52F5F6DB04AC}"/>
                </a:ext>
              </a:extLst>
            </p:cNvPr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848;p73">
              <a:extLst>
                <a:ext uri="{FF2B5EF4-FFF2-40B4-BE49-F238E27FC236}">
                  <a16:creationId xmlns:a16="http://schemas.microsoft.com/office/drawing/2014/main" id="{0D98F821-769D-487C-8FB7-40A83CF42CC0}"/>
                </a:ext>
              </a:extLst>
            </p:cNvPr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849;p73">
              <a:extLst>
                <a:ext uri="{FF2B5EF4-FFF2-40B4-BE49-F238E27FC236}">
                  <a16:creationId xmlns:a16="http://schemas.microsoft.com/office/drawing/2014/main" id="{C1BACE20-9309-46C9-A08F-900BFC0341C3}"/>
                </a:ext>
              </a:extLst>
            </p:cNvPr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850;p73">
              <a:extLst>
                <a:ext uri="{FF2B5EF4-FFF2-40B4-BE49-F238E27FC236}">
                  <a16:creationId xmlns:a16="http://schemas.microsoft.com/office/drawing/2014/main" id="{5A97FC5B-7C87-430A-B252-25EE5DE9305F}"/>
                </a:ext>
              </a:extLst>
            </p:cNvPr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851;p73">
              <a:extLst>
                <a:ext uri="{FF2B5EF4-FFF2-40B4-BE49-F238E27FC236}">
                  <a16:creationId xmlns:a16="http://schemas.microsoft.com/office/drawing/2014/main" id="{8EAA01FF-9235-422B-B1EE-0FE143622CF7}"/>
                </a:ext>
              </a:extLst>
            </p:cNvPr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852;p73">
              <a:extLst>
                <a:ext uri="{FF2B5EF4-FFF2-40B4-BE49-F238E27FC236}">
                  <a16:creationId xmlns:a16="http://schemas.microsoft.com/office/drawing/2014/main" id="{F95A9DA9-35FE-4E19-A909-65E229435795}"/>
                </a:ext>
              </a:extLst>
            </p:cNvPr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853;p73">
              <a:extLst>
                <a:ext uri="{FF2B5EF4-FFF2-40B4-BE49-F238E27FC236}">
                  <a16:creationId xmlns:a16="http://schemas.microsoft.com/office/drawing/2014/main" id="{12E01713-0F78-4763-A9D6-5AAABE621786}"/>
                </a:ext>
              </a:extLst>
            </p:cNvPr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854;p73">
              <a:extLst>
                <a:ext uri="{FF2B5EF4-FFF2-40B4-BE49-F238E27FC236}">
                  <a16:creationId xmlns:a16="http://schemas.microsoft.com/office/drawing/2014/main" id="{9A0E63E9-2A9D-40B7-ADEC-B6EB750306F0}"/>
                </a:ext>
              </a:extLst>
            </p:cNvPr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855;p73">
              <a:extLst>
                <a:ext uri="{FF2B5EF4-FFF2-40B4-BE49-F238E27FC236}">
                  <a16:creationId xmlns:a16="http://schemas.microsoft.com/office/drawing/2014/main" id="{BB22865D-2680-4AE1-A31C-0C98A6952F92}"/>
                </a:ext>
              </a:extLst>
            </p:cNvPr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856;p73">
              <a:extLst>
                <a:ext uri="{FF2B5EF4-FFF2-40B4-BE49-F238E27FC236}">
                  <a16:creationId xmlns:a16="http://schemas.microsoft.com/office/drawing/2014/main" id="{038D9636-50B9-438A-80A8-3D2058CC4613}"/>
                </a:ext>
              </a:extLst>
            </p:cNvPr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857;p73">
              <a:extLst>
                <a:ext uri="{FF2B5EF4-FFF2-40B4-BE49-F238E27FC236}">
                  <a16:creationId xmlns:a16="http://schemas.microsoft.com/office/drawing/2014/main" id="{B46CCB0E-A235-494F-AE9D-AB1AEF07C64F}"/>
                </a:ext>
              </a:extLst>
            </p:cNvPr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858;p73">
              <a:extLst>
                <a:ext uri="{FF2B5EF4-FFF2-40B4-BE49-F238E27FC236}">
                  <a16:creationId xmlns:a16="http://schemas.microsoft.com/office/drawing/2014/main" id="{1A6B25C8-3BC8-4430-A387-3D46119CAA31}"/>
                </a:ext>
              </a:extLst>
            </p:cNvPr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859;p73">
              <a:extLst>
                <a:ext uri="{FF2B5EF4-FFF2-40B4-BE49-F238E27FC236}">
                  <a16:creationId xmlns:a16="http://schemas.microsoft.com/office/drawing/2014/main" id="{45516A4A-042F-4B53-9F05-41405B5E9257}"/>
                </a:ext>
              </a:extLst>
            </p:cNvPr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860;p73">
              <a:extLst>
                <a:ext uri="{FF2B5EF4-FFF2-40B4-BE49-F238E27FC236}">
                  <a16:creationId xmlns:a16="http://schemas.microsoft.com/office/drawing/2014/main" id="{19DCCF4B-7082-4E3F-818A-C3F067B5FE9B}"/>
                </a:ext>
              </a:extLst>
            </p:cNvPr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861;p73">
              <a:extLst>
                <a:ext uri="{FF2B5EF4-FFF2-40B4-BE49-F238E27FC236}">
                  <a16:creationId xmlns:a16="http://schemas.microsoft.com/office/drawing/2014/main" id="{BD2BD7F5-5FBA-4E78-8AA1-8E9B619AB8B5}"/>
                </a:ext>
              </a:extLst>
            </p:cNvPr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862;p73">
              <a:extLst>
                <a:ext uri="{FF2B5EF4-FFF2-40B4-BE49-F238E27FC236}">
                  <a16:creationId xmlns:a16="http://schemas.microsoft.com/office/drawing/2014/main" id="{0417BFEC-C2FC-49FD-B587-C157876285AF}"/>
                </a:ext>
              </a:extLst>
            </p:cNvPr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863;p73">
              <a:extLst>
                <a:ext uri="{FF2B5EF4-FFF2-40B4-BE49-F238E27FC236}">
                  <a16:creationId xmlns:a16="http://schemas.microsoft.com/office/drawing/2014/main" id="{C2CAAA4E-6CE2-4BFE-B0B2-FA7EB39AF076}"/>
                </a:ext>
              </a:extLst>
            </p:cNvPr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864;p73">
              <a:extLst>
                <a:ext uri="{FF2B5EF4-FFF2-40B4-BE49-F238E27FC236}">
                  <a16:creationId xmlns:a16="http://schemas.microsoft.com/office/drawing/2014/main" id="{7BDC261A-95AE-4E2A-9276-8F6BF5791BEB}"/>
                </a:ext>
              </a:extLst>
            </p:cNvPr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865;p73">
              <a:extLst>
                <a:ext uri="{FF2B5EF4-FFF2-40B4-BE49-F238E27FC236}">
                  <a16:creationId xmlns:a16="http://schemas.microsoft.com/office/drawing/2014/main" id="{4D9E7F1F-8BFF-4A4B-8968-5A9EF07B6ABC}"/>
                </a:ext>
              </a:extLst>
            </p:cNvPr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866;p73">
              <a:extLst>
                <a:ext uri="{FF2B5EF4-FFF2-40B4-BE49-F238E27FC236}">
                  <a16:creationId xmlns:a16="http://schemas.microsoft.com/office/drawing/2014/main" id="{1CE3D3C8-76C1-4350-AA85-7F90CAF0B9CF}"/>
                </a:ext>
              </a:extLst>
            </p:cNvPr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867;p73">
              <a:extLst>
                <a:ext uri="{FF2B5EF4-FFF2-40B4-BE49-F238E27FC236}">
                  <a16:creationId xmlns:a16="http://schemas.microsoft.com/office/drawing/2014/main" id="{819D7BB0-EF05-4332-A3C3-0DE51D8AAC0B}"/>
                </a:ext>
              </a:extLst>
            </p:cNvPr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868;p73">
              <a:extLst>
                <a:ext uri="{FF2B5EF4-FFF2-40B4-BE49-F238E27FC236}">
                  <a16:creationId xmlns:a16="http://schemas.microsoft.com/office/drawing/2014/main" id="{17EADA0E-EC6E-4329-8E7A-C5AACEC6D218}"/>
                </a:ext>
              </a:extLst>
            </p:cNvPr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869;p73">
              <a:extLst>
                <a:ext uri="{FF2B5EF4-FFF2-40B4-BE49-F238E27FC236}">
                  <a16:creationId xmlns:a16="http://schemas.microsoft.com/office/drawing/2014/main" id="{322B6AE8-60C8-4097-A7C5-83637558F0B2}"/>
                </a:ext>
              </a:extLst>
            </p:cNvPr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870;p73">
              <a:extLst>
                <a:ext uri="{FF2B5EF4-FFF2-40B4-BE49-F238E27FC236}">
                  <a16:creationId xmlns:a16="http://schemas.microsoft.com/office/drawing/2014/main" id="{DBFFD55C-2CD5-4B23-B2D2-5B45EC4AC29B}"/>
                </a:ext>
              </a:extLst>
            </p:cNvPr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871;p73">
              <a:extLst>
                <a:ext uri="{FF2B5EF4-FFF2-40B4-BE49-F238E27FC236}">
                  <a16:creationId xmlns:a16="http://schemas.microsoft.com/office/drawing/2014/main" id="{B001C744-CDA7-49A5-9E21-0DA097464EE4}"/>
                </a:ext>
              </a:extLst>
            </p:cNvPr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872;p73">
              <a:extLst>
                <a:ext uri="{FF2B5EF4-FFF2-40B4-BE49-F238E27FC236}">
                  <a16:creationId xmlns:a16="http://schemas.microsoft.com/office/drawing/2014/main" id="{9A06AE85-C817-4689-877A-8599D2ED17DC}"/>
                </a:ext>
              </a:extLst>
            </p:cNvPr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873;p73">
              <a:extLst>
                <a:ext uri="{FF2B5EF4-FFF2-40B4-BE49-F238E27FC236}">
                  <a16:creationId xmlns:a16="http://schemas.microsoft.com/office/drawing/2014/main" id="{50A97C4F-7CB8-4E3D-A86D-B6EC006056E2}"/>
                </a:ext>
              </a:extLst>
            </p:cNvPr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874;p73">
              <a:extLst>
                <a:ext uri="{FF2B5EF4-FFF2-40B4-BE49-F238E27FC236}">
                  <a16:creationId xmlns:a16="http://schemas.microsoft.com/office/drawing/2014/main" id="{C4613DBE-E3CA-43C6-AAE6-6E6E62488B8C}"/>
                </a:ext>
              </a:extLst>
            </p:cNvPr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875;p73">
              <a:extLst>
                <a:ext uri="{FF2B5EF4-FFF2-40B4-BE49-F238E27FC236}">
                  <a16:creationId xmlns:a16="http://schemas.microsoft.com/office/drawing/2014/main" id="{20710032-8176-4536-96B2-B340379CF20D}"/>
                </a:ext>
              </a:extLst>
            </p:cNvPr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876;p73">
              <a:extLst>
                <a:ext uri="{FF2B5EF4-FFF2-40B4-BE49-F238E27FC236}">
                  <a16:creationId xmlns:a16="http://schemas.microsoft.com/office/drawing/2014/main" id="{C0906FB4-47D8-4CA3-ADA2-761044BD6AB0}"/>
                </a:ext>
              </a:extLst>
            </p:cNvPr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877;p73">
              <a:extLst>
                <a:ext uri="{FF2B5EF4-FFF2-40B4-BE49-F238E27FC236}">
                  <a16:creationId xmlns:a16="http://schemas.microsoft.com/office/drawing/2014/main" id="{1885CF16-2906-419D-AA99-103FAB50D515}"/>
                </a:ext>
              </a:extLst>
            </p:cNvPr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878;p73">
              <a:extLst>
                <a:ext uri="{FF2B5EF4-FFF2-40B4-BE49-F238E27FC236}">
                  <a16:creationId xmlns:a16="http://schemas.microsoft.com/office/drawing/2014/main" id="{BC00AC87-0ED6-49F4-8415-3A9D3D18881C}"/>
                </a:ext>
              </a:extLst>
            </p:cNvPr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879;p73">
              <a:extLst>
                <a:ext uri="{FF2B5EF4-FFF2-40B4-BE49-F238E27FC236}">
                  <a16:creationId xmlns:a16="http://schemas.microsoft.com/office/drawing/2014/main" id="{055E77C2-2A3C-4DA8-93DC-04CB8654277B}"/>
                </a:ext>
              </a:extLst>
            </p:cNvPr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880;p73">
              <a:extLst>
                <a:ext uri="{FF2B5EF4-FFF2-40B4-BE49-F238E27FC236}">
                  <a16:creationId xmlns:a16="http://schemas.microsoft.com/office/drawing/2014/main" id="{B5CE0BB3-FA39-41CF-96D7-E7E4F2DCE1A8}"/>
                </a:ext>
              </a:extLst>
            </p:cNvPr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881;p73">
              <a:extLst>
                <a:ext uri="{FF2B5EF4-FFF2-40B4-BE49-F238E27FC236}">
                  <a16:creationId xmlns:a16="http://schemas.microsoft.com/office/drawing/2014/main" id="{1817548A-B18C-47C4-9D9E-76AB4980F7C7}"/>
                </a:ext>
              </a:extLst>
            </p:cNvPr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882;p73">
              <a:extLst>
                <a:ext uri="{FF2B5EF4-FFF2-40B4-BE49-F238E27FC236}">
                  <a16:creationId xmlns:a16="http://schemas.microsoft.com/office/drawing/2014/main" id="{F36965D4-CDCF-42A5-B5F1-544C9B62BBF8}"/>
                </a:ext>
              </a:extLst>
            </p:cNvPr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883;p73">
              <a:extLst>
                <a:ext uri="{FF2B5EF4-FFF2-40B4-BE49-F238E27FC236}">
                  <a16:creationId xmlns:a16="http://schemas.microsoft.com/office/drawing/2014/main" id="{98CF853C-CDD7-4449-9AA9-0E0103148521}"/>
                </a:ext>
              </a:extLst>
            </p:cNvPr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884;p73">
              <a:extLst>
                <a:ext uri="{FF2B5EF4-FFF2-40B4-BE49-F238E27FC236}">
                  <a16:creationId xmlns:a16="http://schemas.microsoft.com/office/drawing/2014/main" id="{C3E2886F-04D3-471B-B361-592C24307EA3}"/>
                </a:ext>
              </a:extLst>
            </p:cNvPr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885;p73">
              <a:extLst>
                <a:ext uri="{FF2B5EF4-FFF2-40B4-BE49-F238E27FC236}">
                  <a16:creationId xmlns:a16="http://schemas.microsoft.com/office/drawing/2014/main" id="{716382DE-0E0E-46AD-B34A-E5EAB35868DB}"/>
                </a:ext>
              </a:extLst>
            </p:cNvPr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886;p73">
              <a:extLst>
                <a:ext uri="{FF2B5EF4-FFF2-40B4-BE49-F238E27FC236}">
                  <a16:creationId xmlns:a16="http://schemas.microsoft.com/office/drawing/2014/main" id="{7F6E3801-A4D5-4C4E-909C-473C841E3C59}"/>
                </a:ext>
              </a:extLst>
            </p:cNvPr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887;p73">
              <a:extLst>
                <a:ext uri="{FF2B5EF4-FFF2-40B4-BE49-F238E27FC236}">
                  <a16:creationId xmlns:a16="http://schemas.microsoft.com/office/drawing/2014/main" id="{C75AD8CF-431D-405A-A413-EBD64B938198}"/>
                </a:ext>
              </a:extLst>
            </p:cNvPr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888;p73">
              <a:extLst>
                <a:ext uri="{FF2B5EF4-FFF2-40B4-BE49-F238E27FC236}">
                  <a16:creationId xmlns:a16="http://schemas.microsoft.com/office/drawing/2014/main" id="{A8F85339-E6EF-4784-8406-7E70DE3F1A8B}"/>
                </a:ext>
              </a:extLst>
            </p:cNvPr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889;p73">
              <a:extLst>
                <a:ext uri="{FF2B5EF4-FFF2-40B4-BE49-F238E27FC236}">
                  <a16:creationId xmlns:a16="http://schemas.microsoft.com/office/drawing/2014/main" id="{E766C0DC-8951-42EE-9DA3-0A5A68C1CE90}"/>
                </a:ext>
              </a:extLst>
            </p:cNvPr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890;p73">
              <a:extLst>
                <a:ext uri="{FF2B5EF4-FFF2-40B4-BE49-F238E27FC236}">
                  <a16:creationId xmlns:a16="http://schemas.microsoft.com/office/drawing/2014/main" id="{49879A5B-CD4B-4468-AD13-2BE5FB73CE0F}"/>
                </a:ext>
              </a:extLst>
            </p:cNvPr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891;p73">
              <a:extLst>
                <a:ext uri="{FF2B5EF4-FFF2-40B4-BE49-F238E27FC236}">
                  <a16:creationId xmlns:a16="http://schemas.microsoft.com/office/drawing/2014/main" id="{13CAA8BC-8A82-4C18-B91F-F6E368428026}"/>
                </a:ext>
              </a:extLst>
            </p:cNvPr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892;p73">
              <a:extLst>
                <a:ext uri="{FF2B5EF4-FFF2-40B4-BE49-F238E27FC236}">
                  <a16:creationId xmlns:a16="http://schemas.microsoft.com/office/drawing/2014/main" id="{5295082C-8B0A-45F0-BFE2-BDBFB13F9704}"/>
                </a:ext>
              </a:extLst>
            </p:cNvPr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893;p73">
              <a:extLst>
                <a:ext uri="{FF2B5EF4-FFF2-40B4-BE49-F238E27FC236}">
                  <a16:creationId xmlns:a16="http://schemas.microsoft.com/office/drawing/2014/main" id="{C9306E06-0E2C-463C-ACD0-43DCCB066406}"/>
                </a:ext>
              </a:extLst>
            </p:cNvPr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894;p73">
              <a:extLst>
                <a:ext uri="{FF2B5EF4-FFF2-40B4-BE49-F238E27FC236}">
                  <a16:creationId xmlns:a16="http://schemas.microsoft.com/office/drawing/2014/main" id="{931F2AD1-A913-4B4C-884B-ADD4247DF9AD}"/>
                </a:ext>
              </a:extLst>
            </p:cNvPr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895;p73">
              <a:extLst>
                <a:ext uri="{FF2B5EF4-FFF2-40B4-BE49-F238E27FC236}">
                  <a16:creationId xmlns:a16="http://schemas.microsoft.com/office/drawing/2014/main" id="{44229DA5-9733-4EDE-A8C1-353EC6F4F762}"/>
                </a:ext>
              </a:extLst>
            </p:cNvPr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896;p73">
              <a:extLst>
                <a:ext uri="{FF2B5EF4-FFF2-40B4-BE49-F238E27FC236}">
                  <a16:creationId xmlns:a16="http://schemas.microsoft.com/office/drawing/2014/main" id="{C65AAA0A-D7E6-40C2-B790-1B8A61C81BEC}"/>
                </a:ext>
              </a:extLst>
            </p:cNvPr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897;p73">
              <a:extLst>
                <a:ext uri="{FF2B5EF4-FFF2-40B4-BE49-F238E27FC236}">
                  <a16:creationId xmlns:a16="http://schemas.microsoft.com/office/drawing/2014/main" id="{D5D3BDD8-2A3C-435A-B669-6AA06AA2FFF8}"/>
                </a:ext>
              </a:extLst>
            </p:cNvPr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898;p73">
              <a:extLst>
                <a:ext uri="{FF2B5EF4-FFF2-40B4-BE49-F238E27FC236}">
                  <a16:creationId xmlns:a16="http://schemas.microsoft.com/office/drawing/2014/main" id="{B8A3E750-995D-4753-85C1-8697C527480B}"/>
                </a:ext>
              </a:extLst>
            </p:cNvPr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899;p73">
              <a:extLst>
                <a:ext uri="{FF2B5EF4-FFF2-40B4-BE49-F238E27FC236}">
                  <a16:creationId xmlns:a16="http://schemas.microsoft.com/office/drawing/2014/main" id="{BDEBB228-B6C2-4498-B5BB-A57668C7405E}"/>
                </a:ext>
              </a:extLst>
            </p:cNvPr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900;p73">
              <a:extLst>
                <a:ext uri="{FF2B5EF4-FFF2-40B4-BE49-F238E27FC236}">
                  <a16:creationId xmlns:a16="http://schemas.microsoft.com/office/drawing/2014/main" id="{F9ED2B1D-EFE7-41AB-A8EE-7ED4666FF690}"/>
                </a:ext>
              </a:extLst>
            </p:cNvPr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901;p73">
              <a:extLst>
                <a:ext uri="{FF2B5EF4-FFF2-40B4-BE49-F238E27FC236}">
                  <a16:creationId xmlns:a16="http://schemas.microsoft.com/office/drawing/2014/main" id="{E7C8FC9A-7392-4D76-BFD2-E6025E4E3309}"/>
                </a:ext>
              </a:extLst>
            </p:cNvPr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902;p73">
              <a:extLst>
                <a:ext uri="{FF2B5EF4-FFF2-40B4-BE49-F238E27FC236}">
                  <a16:creationId xmlns:a16="http://schemas.microsoft.com/office/drawing/2014/main" id="{61917B41-918D-4566-90D0-F50B1C8B300E}"/>
                </a:ext>
              </a:extLst>
            </p:cNvPr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903;p73">
              <a:extLst>
                <a:ext uri="{FF2B5EF4-FFF2-40B4-BE49-F238E27FC236}">
                  <a16:creationId xmlns:a16="http://schemas.microsoft.com/office/drawing/2014/main" id="{35446248-8EBF-4A9E-83CF-EEDF13D09E46}"/>
                </a:ext>
              </a:extLst>
            </p:cNvPr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5904;p73">
              <a:extLst>
                <a:ext uri="{FF2B5EF4-FFF2-40B4-BE49-F238E27FC236}">
                  <a16:creationId xmlns:a16="http://schemas.microsoft.com/office/drawing/2014/main" id="{BE091ED3-872B-4E4C-B75A-A91BBB728A86}"/>
                </a:ext>
              </a:extLst>
            </p:cNvPr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5905;p73">
              <a:extLst>
                <a:ext uri="{FF2B5EF4-FFF2-40B4-BE49-F238E27FC236}">
                  <a16:creationId xmlns:a16="http://schemas.microsoft.com/office/drawing/2014/main" id="{FF8709E9-F62B-4673-A2ED-B1F654343450}"/>
                </a:ext>
              </a:extLst>
            </p:cNvPr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5906;p73">
              <a:extLst>
                <a:ext uri="{FF2B5EF4-FFF2-40B4-BE49-F238E27FC236}">
                  <a16:creationId xmlns:a16="http://schemas.microsoft.com/office/drawing/2014/main" id="{397C2DFA-480D-4762-824E-903935EDA3F1}"/>
                </a:ext>
              </a:extLst>
            </p:cNvPr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5907;p73">
              <a:extLst>
                <a:ext uri="{FF2B5EF4-FFF2-40B4-BE49-F238E27FC236}">
                  <a16:creationId xmlns:a16="http://schemas.microsoft.com/office/drawing/2014/main" id="{7338590E-8494-4D86-897F-310AD0267DA9}"/>
                </a:ext>
              </a:extLst>
            </p:cNvPr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5908;p73">
              <a:extLst>
                <a:ext uri="{FF2B5EF4-FFF2-40B4-BE49-F238E27FC236}">
                  <a16:creationId xmlns:a16="http://schemas.microsoft.com/office/drawing/2014/main" id="{4BE1908D-D312-463C-A485-FD7C489D829E}"/>
                </a:ext>
              </a:extLst>
            </p:cNvPr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5909;p73">
              <a:extLst>
                <a:ext uri="{FF2B5EF4-FFF2-40B4-BE49-F238E27FC236}">
                  <a16:creationId xmlns:a16="http://schemas.microsoft.com/office/drawing/2014/main" id="{2B1C3265-7695-4C3D-AB18-AC5884E0A535}"/>
                </a:ext>
              </a:extLst>
            </p:cNvPr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5910;p73">
              <a:extLst>
                <a:ext uri="{FF2B5EF4-FFF2-40B4-BE49-F238E27FC236}">
                  <a16:creationId xmlns:a16="http://schemas.microsoft.com/office/drawing/2014/main" id="{ADCB3F70-B096-464E-9355-50994B8D73AC}"/>
                </a:ext>
              </a:extLst>
            </p:cNvPr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5911;p73">
              <a:extLst>
                <a:ext uri="{FF2B5EF4-FFF2-40B4-BE49-F238E27FC236}">
                  <a16:creationId xmlns:a16="http://schemas.microsoft.com/office/drawing/2014/main" id="{1BAF7F79-6229-459D-A231-CD443126F3E2}"/>
                </a:ext>
              </a:extLst>
            </p:cNvPr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5912;p73">
              <a:extLst>
                <a:ext uri="{FF2B5EF4-FFF2-40B4-BE49-F238E27FC236}">
                  <a16:creationId xmlns:a16="http://schemas.microsoft.com/office/drawing/2014/main" id="{EA3F6DE2-3C0C-455D-A932-D65A43D3F47C}"/>
                </a:ext>
              </a:extLst>
            </p:cNvPr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5913;p73">
              <a:extLst>
                <a:ext uri="{FF2B5EF4-FFF2-40B4-BE49-F238E27FC236}">
                  <a16:creationId xmlns:a16="http://schemas.microsoft.com/office/drawing/2014/main" id="{FAE88A09-0FDA-4983-80DD-2BE8C884FA66}"/>
                </a:ext>
              </a:extLst>
            </p:cNvPr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5914;p73">
              <a:extLst>
                <a:ext uri="{FF2B5EF4-FFF2-40B4-BE49-F238E27FC236}">
                  <a16:creationId xmlns:a16="http://schemas.microsoft.com/office/drawing/2014/main" id="{4188FFC6-45DB-4BD0-A9B2-428015B2A4D8}"/>
                </a:ext>
              </a:extLst>
            </p:cNvPr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5915;p73">
              <a:extLst>
                <a:ext uri="{FF2B5EF4-FFF2-40B4-BE49-F238E27FC236}">
                  <a16:creationId xmlns:a16="http://schemas.microsoft.com/office/drawing/2014/main" id="{6AD483B4-9921-4015-968D-6C1FE480C90B}"/>
                </a:ext>
              </a:extLst>
            </p:cNvPr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5916;p73">
              <a:extLst>
                <a:ext uri="{FF2B5EF4-FFF2-40B4-BE49-F238E27FC236}">
                  <a16:creationId xmlns:a16="http://schemas.microsoft.com/office/drawing/2014/main" id="{BDF1FC87-886A-4683-BF6B-28287B5DC5B7}"/>
                </a:ext>
              </a:extLst>
            </p:cNvPr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5917;p73">
              <a:extLst>
                <a:ext uri="{FF2B5EF4-FFF2-40B4-BE49-F238E27FC236}">
                  <a16:creationId xmlns:a16="http://schemas.microsoft.com/office/drawing/2014/main" id="{5539A06E-1A00-4320-B7B5-815093BCE884}"/>
                </a:ext>
              </a:extLst>
            </p:cNvPr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5918;p73">
              <a:extLst>
                <a:ext uri="{FF2B5EF4-FFF2-40B4-BE49-F238E27FC236}">
                  <a16:creationId xmlns:a16="http://schemas.microsoft.com/office/drawing/2014/main" id="{09C681A6-3066-449F-BC9E-D9B415349AA9}"/>
                </a:ext>
              </a:extLst>
            </p:cNvPr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5919;p73">
              <a:extLst>
                <a:ext uri="{FF2B5EF4-FFF2-40B4-BE49-F238E27FC236}">
                  <a16:creationId xmlns:a16="http://schemas.microsoft.com/office/drawing/2014/main" id="{F7BCA406-67B2-453B-89B8-61978C210FCC}"/>
                </a:ext>
              </a:extLst>
            </p:cNvPr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5920;p73">
              <a:extLst>
                <a:ext uri="{FF2B5EF4-FFF2-40B4-BE49-F238E27FC236}">
                  <a16:creationId xmlns:a16="http://schemas.microsoft.com/office/drawing/2014/main" id="{EEF3E141-01DE-405F-8457-2570D1E100A2}"/>
                </a:ext>
              </a:extLst>
            </p:cNvPr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5921;p73">
              <a:extLst>
                <a:ext uri="{FF2B5EF4-FFF2-40B4-BE49-F238E27FC236}">
                  <a16:creationId xmlns:a16="http://schemas.microsoft.com/office/drawing/2014/main" id="{41D445C6-6A2C-4EBF-81D9-E102D59AC8F9}"/>
                </a:ext>
              </a:extLst>
            </p:cNvPr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5922;p73">
              <a:extLst>
                <a:ext uri="{FF2B5EF4-FFF2-40B4-BE49-F238E27FC236}">
                  <a16:creationId xmlns:a16="http://schemas.microsoft.com/office/drawing/2014/main" id="{D471A3DD-B3F5-4965-8FFF-649F60FC278D}"/>
                </a:ext>
              </a:extLst>
            </p:cNvPr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5923;p73">
              <a:extLst>
                <a:ext uri="{FF2B5EF4-FFF2-40B4-BE49-F238E27FC236}">
                  <a16:creationId xmlns:a16="http://schemas.microsoft.com/office/drawing/2014/main" id="{949041A6-5531-4B2E-B007-52DA2BDAC2EE}"/>
                </a:ext>
              </a:extLst>
            </p:cNvPr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5924;p73">
              <a:extLst>
                <a:ext uri="{FF2B5EF4-FFF2-40B4-BE49-F238E27FC236}">
                  <a16:creationId xmlns:a16="http://schemas.microsoft.com/office/drawing/2014/main" id="{8DC37F51-197C-4EC8-B02B-DB21150E1F78}"/>
                </a:ext>
              </a:extLst>
            </p:cNvPr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5925;p73">
              <a:extLst>
                <a:ext uri="{FF2B5EF4-FFF2-40B4-BE49-F238E27FC236}">
                  <a16:creationId xmlns:a16="http://schemas.microsoft.com/office/drawing/2014/main" id="{19D9085B-0CE2-49D3-89B0-0AD48BDCAF74}"/>
                </a:ext>
              </a:extLst>
            </p:cNvPr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5926;p73">
              <a:extLst>
                <a:ext uri="{FF2B5EF4-FFF2-40B4-BE49-F238E27FC236}">
                  <a16:creationId xmlns:a16="http://schemas.microsoft.com/office/drawing/2014/main" id="{A95B656A-5265-4430-B404-DC9328BF38F1}"/>
                </a:ext>
              </a:extLst>
            </p:cNvPr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5927;p73">
              <a:extLst>
                <a:ext uri="{FF2B5EF4-FFF2-40B4-BE49-F238E27FC236}">
                  <a16:creationId xmlns:a16="http://schemas.microsoft.com/office/drawing/2014/main" id="{68DE73AA-DC2D-4126-8B57-B0CEB072F5BE}"/>
                </a:ext>
              </a:extLst>
            </p:cNvPr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5928;p73">
              <a:extLst>
                <a:ext uri="{FF2B5EF4-FFF2-40B4-BE49-F238E27FC236}">
                  <a16:creationId xmlns:a16="http://schemas.microsoft.com/office/drawing/2014/main" id="{FCD3D6AD-06FE-4CA6-A89C-ADF54C1178B3}"/>
                </a:ext>
              </a:extLst>
            </p:cNvPr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5929;p73">
              <a:extLst>
                <a:ext uri="{FF2B5EF4-FFF2-40B4-BE49-F238E27FC236}">
                  <a16:creationId xmlns:a16="http://schemas.microsoft.com/office/drawing/2014/main" id="{433B2315-79FA-4688-8890-601BDC913EA7}"/>
                </a:ext>
              </a:extLst>
            </p:cNvPr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5930;p73">
              <a:extLst>
                <a:ext uri="{FF2B5EF4-FFF2-40B4-BE49-F238E27FC236}">
                  <a16:creationId xmlns:a16="http://schemas.microsoft.com/office/drawing/2014/main" id="{65048CA8-EDB0-478A-8FCE-4C11E4DE12D2}"/>
                </a:ext>
              </a:extLst>
            </p:cNvPr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5931;p73">
              <a:extLst>
                <a:ext uri="{FF2B5EF4-FFF2-40B4-BE49-F238E27FC236}">
                  <a16:creationId xmlns:a16="http://schemas.microsoft.com/office/drawing/2014/main" id="{BFC98FC0-6592-4619-A9F5-F16364F2F253}"/>
                </a:ext>
              </a:extLst>
            </p:cNvPr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5932;p73">
              <a:extLst>
                <a:ext uri="{FF2B5EF4-FFF2-40B4-BE49-F238E27FC236}">
                  <a16:creationId xmlns:a16="http://schemas.microsoft.com/office/drawing/2014/main" id="{B7531540-D3C5-476F-A472-3101FB70BD93}"/>
                </a:ext>
              </a:extLst>
            </p:cNvPr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5933;p73">
              <a:extLst>
                <a:ext uri="{FF2B5EF4-FFF2-40B4-BE49-F238E27FC236}">
                  <a16:creationId xmlns:a16="http://schemas.microsoft.com/office/drawing/2014/main" id="{25818B93-24D0-42FA-9F3D-9BBD91B790CA}"/>
                </a:ext>
              </a:extLst>
            </p:cNvPr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5934;p73">
              <a:extLst>
                <a:ext uri="{FF2B5EF4-FFF2-40B4-BE49-F238E27FC236}">
                  <a16:creationId xmlns:a16="http://schemas.microsoft.com/office/drawing/2014/main" id="{BB5117E8-68D6-4032-8FCA-F72041EF6D25}"/>
                </a:ext>
              </a:extLst>
            </p:cNvPr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5935;p73">
              <a:extLst>
                <a:ext uri="{FF2B5EF4-FFF2-40B4-BE49-F238E27FC236}">
                  <a16:creationId xmlns:a16="http://schemas.microsoft.com/office/drawing/2014/main" id="{53B8DFF4-8DEA-453B-B4AB-D6CCC22AEE89}"/>
                </a:ext>
              </a:extLst>
            </p:cNvPr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5936;p73">
              <a:extLst>
                <a:ext uri="{FF2B5EF4-FFF2-40B4-BE49-F238E27FC236}">
                  <a16:creationId xmlns:a16="http://schemas.microsoft.com/office/drawing/2014/main" id="{E09543C0-C72F-4EF3-8696-ACF5772B3324}"/>
                </a:ext>
              </a:extLst>
            </p:cNvPr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5937;p73">
              <a:extLst>
                <a:ext uri="{FF2B5EF4-FFF2-40B4-BE49-F238E27FC236}">
                  <a16:creationId xmlns:a16="http://schemas.microsoft.com/office/drawing/2014/main" id="{02934B38-3A60-4D5B-9838-570B4FA9AA2B}"/>
                </a:ext>
              </a:extLst>
            </p:cNvPr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5938;p73">
              <a:extLst>
                <a:ext uri="{FF2B5EF4-FFF2-40B4-BE49-F238E27FC236}">
                  <a16:creationId xmlns:a16="http://schemas.microsoft.com/office/drawing/2014/main" id="{98A735F2-8F8B-4C5E-B46A-32F6C0110164}"/>
                </a:ext>
              </a:extLst>
            </p:cNvPr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5939;p73">
              <a:extLst>
                <a:ext uri="{FF2B5EF4-FFF2-40B4-BE49-F238E27FC236}">
                  <a16:creationId xmlns:a16="http://schemas.microsoft.com/office/drawing/2014/main" id="{F7FC9F64-36D7-4383-AD09-FBCA354384F2}"/>
                </a:ext>
              </a:extLst>
            </p:cNvPr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5940;p73">
              <a:extLst>
                <a:ext uri="{FF2B5EF4-FFF2-40B4-BE49-F238E27FC236}">
                  <a16:creationId xmlns:a16="http://schemas.microsoft.com/office/drawing/2014/main" id="{74474DCA-FF85-4318-A2ED-66293AA2848C}"/>
                </a:ext>
              </a:extLst>
            </p:cNvPr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5941;p73">
              <a:extLst>
                <a:ext uri="{FF2B5EF4-FFF2-40B4-BE49-F238E27FC236}">
                  <a16:creationId xmlns:a16="http://schemas.microsoft.com/office/drawing/2014/main" id="{7AC8249C-F862-4915-80C1-3BC8D791A052}"/>
                </a:ext>
              </a:extLst>
            </p:cNvPr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5942;p73">
              <a:extLst>
                <a:ext uri="{FF2B5EF4-FFF2-40B4-BE49-F238E27FC236}">
                  <a16:creationId xmlns:a16="http://schemas.microsoft.com/office/drawing/2014/main" id="{222557BC-0BA0-4610-A3B7-F04EABECDF28}"/>
                </a:ext>
              </a:extLst>
            </p:cNvPr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5943;p73">
              <a:extLst>
                <a:ext uri="{FF2B5EF4-FFF2-40B4-BE49-F238E27FC236}">
                  <a16:creationId xmlns:a16="http://schemas.microsoft.com/office/drawing/2014/main" id="{8302831D-EFA2-41E3-82EB-3358E905FC7B}"/>
                </a:ext>
              </a:extLst>
            </p:cNvPr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5944;p73">
              <a:extLst>
                <a:ext uri="{FF2B5EF4-FFF2-40B4-BE49-F238E27FC236}">
                  <a16:creationId xmlns:a16="http://schemas.microsoft.com/office/drawing/2014/main" id="{13D0EFD2-383E-4733-99ED-DC5DE08F8F74}"/>
                </a:ext>
              </a:extLst>
            </p:cNvPr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5945;p73">
              <a:extLst>
                <a:ext uri="{FF2B5EF4-FFF2-40B4-BE49-F238E27FC236}">
                  <a16:creationId xmlns:a16="http://schemas.microsoft.com/office/drawing/2014/main" id="{94D8CBA7-BD4B-48C7-A574-92303EBBB21E}"/>
                </a:ext>
              </a:extLst>
            </p:cNvPr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5946;p73">
              <a:extLst>
                <a:ext uri="{FF2B5EF4-FFF2-40B4-BE49-F238E27FC236}">
                  <a16:creationId xmlns:a16="http://schemas.microsoft.com/office/drawing/2014/main" id="{ECC12314-114B-408B-A51A-93288F858E4B}"/>
                </a:ext>
              </a:extLst>
            </p:cNvPr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5947;p73">
              <a:extLst>
                <a:ext uri="{FF2B5EF4-FFF2-40B4-BE49-F238E27FC236}">
                  <a16:creationId xmlns:a16="http://schemas.microsoft.com/office/drawing/2014/main" id="{F470CD5C-B90A-4327-B548-B150A8D9A9D4}"/>
                </a:ext>
              </a:extLst>
            </p:cNvPr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5948;p73">
              <a:extLst>
                <a:ext uri="{FF2B5EF4-FFF2-40B4-BE49-F238E27FC236}">
                  <a16:creationId xmlns:a16="http://schemas.microsoft.com/office/drawing/2014/main" id="{7908411C-EFB2-48B5-ACE2-216B9BCC728F}"/>
                </a:ext>
              </a:extLst>
            </p:cNvPr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5949;p73">
              <a:extLst>
                <a:ext uri="{FF2B5EF4-FFF2-40B4-BE49-F238E27FC236}">
                  <a16:creationId xmlns:a16="http://schemas.microsoft.com/office/drawing/2014/main" id="{3C535799-F70C-4DF9-B71A-9FBCC6DA1836}"/>
                </a:ext>
              </a:extLst>
            </p:cNvPr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5950;p73">
              <a:extLst>
                <a:ext uri="{FF2B5EF4-FFF2-40B4-BE49-F238E27FC236}">
                  <a16:creationId xmlns:a16="http://schemas.microsoft.com/office/drawing/2014/main" id="{76C09D28-C184-4BAC-9CAE-43DB5B1EFD1C}"/>
                </a:ext>
              </a:extLst>
            </p:cNvPr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5951;p73">
              <a:extLst>
                <a:ext uri="{FF2B5EF4-FFF2-40B4-BE49-F238E27FC236}">
                  <a16:creationId xmlns:a16="http://schemas.microsoft.com/office/drawing/2014/main" id="{A9EB55FE-4F78-476E-A1D8-9C2584404053}"/>
                </a:ext>
              </a:extLst>
            </p:cNvPr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5952;p73">
              <a:extLst>
                <a:ext uri="{FF2B5EF4-FFF2-40B4-BE49-F238E27FC236}">
                  <a16:creationId xmlns:a16="http://schemas.microsoft.com/office/drawing/2014/main" id="{0EA5AD19-66EA-4A84-A6D5-FFB02CD70C0C}"/>
                </a:ext>
              </a:extLst>
            </p:cNvPr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5953;p73">
              <a:extLst>
                <a:ext uri="{FF2B5EF4-FFF2-40B4-BE49-F238E27FC236}">
                  <a16:creationId xmlns:a16="http://schemas.microsoft.com/office/drawing/2014/main" id="{D89BAF55-081E-49C9-92A7-C970BE52DE74}"/>
                </a:ext>
              </a:extLst>
            </p:cNvPr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5954;p73">
              <a:extLst>
                <a:ext uri="{FF2B5EF4-FFF2-40B4-BE49-F238E27FC236}">
                  <a16:creationId xmlns:a16="http://schemas.microsoft.com/office/drawing/2014/main" id="{D9361761-89ED-475A-8122-8B58F1D4BE0A}"/>
                </a:ext>
              </a:extLst>
            </p:cNvPr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5955;p73">
              <a:extLst>
                <a:ext uri="{FF2B5EF4-FFF2-40B4-BE49-F238E27FC236}">
                  <a16:creationId xmlns:a16="http://schemas.microsoft.com/office/drawing/2014/main" id="{DBD69E90-E0BE-46EF-817E-3D9F91926302}"/>
                </a:ext>
              </a:extLst>
            </p:cNvPr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5956;p73">
              <a:extLst>
                <a:ext uri="{FF2B5EF4-FFF2-40B4-BE49-F238E27FC236}">
                  <a16:creationId xmlns:a16="http://schemas.microsoft.com/office/drawing/2014/main" id="{30B833A2-B041-4A1A-A979-A3B862614AF0}"/>
                </a:ext>
              </a:extLst>
            </p:cNvPr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5957;p73">
              <a:extLst>
                <a:ext uri="{FF2B5EF4-FFF2-40B4-BE49-F238E27FC236}">
                  <a16:creationId xmlns:a16="http://schemas.microsoft.com/office/drawing/2014/main" id="{A6DEEA74-42DB-45AC-8FC9-55C72754A8B5}"/>
                </a:ext>
              </a:extLst>
            </p:cNvPr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5958;p73">
              <a:extLst>
                <a:ext uri="{FF2B5EF4-FFF2-40B4-BE49-F238E27FC236}">
                  <a16:creationId xmlns:a16="http://schemas.microsoft.com/office/drawing/2014/main" id="{E7D3954C-5C57-4EF2-BC3B-343766156E2B}"/>
                </a:ext>
              </a:extLst>
            </p:cNvPr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5959;p73">
              <a:extLst>
                <a:ext uri="{FF2B5EF4-FFF2-40B4-BE49-F238E27FC236}">
                  <a16:creationId xmlns:a16="http://schemas.microsoft.com/office/drawing/2014/main" id="{89495BD4-289B-4238-8548-C05A5BDEA6AF}"/>
                </a:ext>
              </a:extLst>
            </p:cNvPr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5960;p73">
              <a:extLst>
                <a:ext uri="{FF2B5EF4-FFF2-40B4-BE49-F238E27FC236}">
                  <a16:creationId xmlns:a16="http://schemas.microsoft.com/office/drawing/2014/main" id="{2D2FA930-7355-484D-9A7E-6635C8D1AE08}"/>
                </a:ext>
              </a:extLst>
            </p:cNvPr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5961;p73">
              <a:extLst>
                <a:ext uri="{FF2B5EF4-FFF2-40B4-BE49-F238E27FC236}">
                  <a16:creationId xmlns:a16="http://schemas.microsoft.com/office/drawing/2014/main" id="{B297C2B4-0FCD-484D-9250-376D54E3CCFA}"/>
                </a:ext>
              </a:extLst>
            </p:cNvPr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5962;p73">
              <a:extLst>
                <a:ext uri="{FF2B5EF4-FFF2-40B4-BE49-F238E27FC236}">
                  <a16:creationId xmlns:a16="http://schemas.microsoft.com/office/drawing/2014/main" id="{105D39B1-1FFB-4E7F-A836-D9E1CF4B59ED}"/>
                </a:ext>
              </a:extLst>
            </p:cNvPr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5963;p73">
              <a:extLst>
                <a:ext uri="{FF2B5EF4-FFF2-40B4-BE49-F238E27FC236}">
                  <a16:creationId xmlns:a16="http://schemas.microsoft.com/office/drawing/2014/main" id="{BCFC3720-8C6E-4D68-9EE6-566EDF61114B}"/>
                </a:ext>
              </a:extLst>
            </p:cNvPr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5964;p73">
              <a:extLst>
                <a:ext uri="{FF2B5EF4-FFF2-40B4-BE49-F238E27FC236}">
                  <a16:creationId xmlns:a16="http://schemas.microsoft.com/office/drawing/2014/main" id="{08FCFC6D-3077-4208-8AFE-746B739C0430}"/>
                </a:ext>
              </a:extLst>
            </p:cNvPr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5965;p73">
              <a:extLst>
                <a:ext uri="{FF2B5EF4-FFF2-40B4-BE49-F238E27FC236}">
                  <a16:creationId xmlns:a16="http://schemas.microsoft.com/office/drawing/2014/main" id="{8D917F62-0D5B-410D-A7D9-2A058C99C589}"/>
                </a:ext>
              </a:extLst>
            </p:cNvPr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5966;p73">
              <a:extLst>
                <a:ext uri="{FF2B5EF4-FFF2-40B4-BE49-F238E27FC236}">
                  <a16:creationId xmlns:a16="http://schemas.microsoft.com/office/drawing/2014/main" id="{008C84C2-FD8A-4AAF-A4DE-63E01984B288}"/>
                </a:ext>
              </a:extLst>
            </p:cNvPr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5967;p73">
              <a:extLst>
                <a:ext uri="{FF2B5EF4-FFF2-40B4-BE49-F238E27FC236}">
                  <a16:creationId xmlns:a16="http://schemas.microsoft.com/office/drawing/2014/main" id="{A00996E6-13B2-47D8-8BC5-B7FB8B843A0A}"/>
                </a:ext>
              </a:extLst>
            </p:cNvPr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5968;p73">
              <a:extLst>
                <a:ext uri="{FF2B5EF4-FFF2-40B4-BE49-F238E27FC236}">
                  <a16:creationId xmlns:a16="http://schemas.microsoft.com/office/drawing/2014/main" id="{591D5BDF-79B6-4F5C-8D5C-C2BB78353D43}"/>
                </a:ext>
              </a:extLst>
            </p:cNvPr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5969;p73">
              <a:extLst>
                <a:ext uri="{FF2B5EF4-FFF2-40B4-BE49-F238E27FC236}">
                  <a16:creationId xmlns:a16="http://schemas.microsoft.com/office/drawing/2014/main" id="{20024815-6BAD-4302-B008-A515DF03ED14}"/>
                </a:ext>
              </a:extLst>
            </p:cNvPr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5970;p73">
              <a:extLst>
                <a:ext uri="{FF2B5EF4-FFF2-40B4-BE49-F238E27FC236}">
                  <a16:creationId xmlns:a16="http://schemas.microsoft.com/office/drawing/2014/main" id="{5D8D93D6-0609-4B6D-B408-139415B2DC4F}"/>
                </a:ext>
              </a:extLst>
            </p:cNvPr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5971;p73">
              <a:extLst>
                <a:ext uri="{FF2B5EF4-FFF2-40B4-BE49-F238E27FC236}">
                  <a16:creationId xmlns:a16="http://schemas.microsoft.com/office/drawing/2014/main" id="{D64F921A-2DE5-48C7-BBAD-9C9C8780A188}"/>
                </a:ext>
              </a:extLst>
            </p:cNvPr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5972;p73">
              <a:extLst>
                <a:ext uri="{FF2B5EF4-FFF2-40B4-BE49-F238E27FC236}">
                  <a16:creationId xmlns:a16="http://schemas.microsoft.com/office/drawing/2014/main" id="{1701000E-6973-4632-88E3-D261A3F61DBA}"/>
                </a:ext>
              </a:extLst>
            </p:cNvPr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5973;p73">
              <a:extLst>
                <a:ext uri="{FF2B5EF4-FFF2-40B4-BE49-F238E27FC236}">
                  <a16:creationId xmlns:a16="http://schemas.microsoft.com/office/drawing/2014/main" id="{AD6FD34D-AEC8-4FE8-B0C6-6F58F0213901}"/>
                </a:ext>
              </a:extLst>
            </p:cNvPr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5974;p73">
              <a:extLst>
                <a:ext uri="{FF2B5EF4-FFF2-40B4-BE49-F238E27FC236}">
                  <a16:creationId xmlns:a16="http://schemas.microsoft.com/office/drawing/2014/main" id="{E0413BEB-DE1B-40B2-B8BE-9A5BBF13EC29}"/>
                </a:ext>
              </a:extLst>
            </p:cNvPr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5975;p73">
              <a:extLst>
                <a:ext uri="{FF2B5EF4-FFF2-40B4-BE49-F238E27FC236}">
                  <a16:creationId xmlns:a16="http://schemas.microsoft.com/office/drawing/2014/main" id="{183DF535-BA0B-4F88-8452-B3908AE3D77F}"/>
                </a:ext>
              </a:extLst>
            </p:cNvPr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5976;p73">
              <a:extLst>
                <a:ext uri="{FF2B5EF4-FFF2-40B4-BE49-F238E27FC236}">
                  <a16:creationId xmlns:a16="http://schemas.microsoft.com/office/drawing/2014/main" id="{CDEF5561-E447-42E6-93E5-93C0543FB8DD}"/>
                </a:ext>
              </a:extLst>
            </p:cNvPr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5977;p73">
              <a:extLst>
                <a:ext uri="{FF2B5EF4-FFF2-40B4-BE49-F238E27FC236}">
                  <a16:creationId xmlns:a16="http://schemas.microsoft.com/office/drawing/2014/main" id="{9581718B-D10D-49EA-A819-12215847FD3D}"/>
                </a:ext>
              </a:extLst>
            </p:cNvPr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5978;p73">
              <a:extLst>
                <a:ext uri="{FF2B5EF4-FFF2-40B4-BE49-F238E27FC236}">
                  <a16:creationId xmlns:a16="http://schemas.microsoft.com/office/drawing/2014/main" id="{F65EF342-357B-4277-8186-F8391EDF183B}"/>
                </a:ext>
              </a:extLst>
            </p:cNvPr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5979;p73">
              <a:extLst>
                <a:ext uri="{FF2B5EF4-FFF2-40B4-BE49-F238E27FC236}">
                  <a16:creationId xmlns:a16="http://schemas.microsoft.com/office/drawing/2014/main" id="{01D84D6F-5433-4060-9864-E52CDE47DCD2}"/>
                </a:ext>
              </a:extLst>
            </p:cNvPr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5980;p73">
              <a:extLst>
                <a:ext uri="{FF2B5EF4-FFF2-40B4-BE49-F238E27FC236}">
                  <a16:creationId xmlns:a16="http://schemas.microsoft.com/office/drawing/2014/main" id="{1B2942B1-3DF3-493B-A45A-EC47AB909A77}"/>
                </a:ext>
              </a:extLst>
            </p:cNvPr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5981;p73">
              <a:extLst>
                <a:ext uri="{FF2B5EF4-FFF2-40B4-BE49-F238E27FC236}">
                  <a16:creationId xmlns:a16="http://schemas.microsoft.com/office/drawing/2014/main" id="{1A4F1867-68BA-47D2-BAEA-B0E61BF7A70A}"/>
                </a:ext>
              </a:extLst>
            </p:cNvPr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5982;p73">
              <a:extLst>
                <a:ext uri="{FF2B5EF4-FFF2-40B4-BE49-F238E27FC236}">
                  <a16:creationId xmlns:a16="http://schemas.microsoft.com/office/drawing/2014/main" id="{3B3E8A5E-D284-4BD7-944D-BC6EB15F4DE0}"/>
                </a:ext>
              </a:extLst>
            </p:cNvPr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5983;p73">
              <a:extLst>
                <a:ext uri="{FF2B5EF4-FFF2-40B4-BE49-F238E27FC236}">
                  <a16:creationId xmlns:a16="http://schemas.microsoft.com/office/drawing/2014/main" id="{60F9CB7C-157C-4A53-A378-1071F4D007AA}"/>
                </a:ext>
              </a:extLst>
            </p:cNvPr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5984;p73">
              <a:extLst>
                <a:ext uri="{FF2B5EF4-FFF2-40B4-BE49-F238E27FC236}">
                  <a16:creationId xmlns:a16="http://schemas.microsoft.com/office/drawing/2014/main" id="{3C331ABD-A0BF-435F-809D-F91077D2A735}"/>
                </a:ext>
              </a:extLst>
            </p:cNvPr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5985;p73">
              <a:extLst>
                <a:ext uri="{FF2B5EF4-FFF2-40B4-BE49-F238E27FC236}">
                  <a16:creationId xmlns:a16="http://schemas.microsoft.com/office/drawing/2014/main" id="{9F7D2AB9-16D5-4DCB-B04A-AC471886DF30}"/>
                </a:ext>
              </a:extLst>
            </p:cNvPr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5986;p73">
              <a:extLst>
                <a:ext uri="{FF2B5EF4-FFF2-40B4-BE49-F238E27FC236}">
                  <a16:creationId xmlns:a16="http://schemas.microsoft.com/office/drawing/2014/main" id="{EF4517F7-B2E4-4447-ADFE-55683F43AC5E}"/>
                </a:ext>
              </a:extLst>
            </p:cNvPr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5987;p73">
              <a:extLst>
                <a:ext uri="{FF2B5EF4-FFF2-40B4-BE49-F238E27FC236}">
                  <a16:creationId xmlns:a16="http://schemas.microsoft.com/office/drawing/2014/main" id="{66221357-36A2-4FB8-B12A-F35AA275FA84}"/>
                </a:ext>
              </a:extLst>
            </p:cNvPr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5988;p73">
              <a:extLst>
                <a:ext uri="{FF2B5EF4-FFF2-40B4-BE49-F238E27FC236}">
                  <a16:creationId xmlns:a16="http://schemas.microsoft.com/office/drawing/2014/main" id="{B590FB7F-1FC4-48D3-A5E2-6AF4D4630413}"/>
                </a:ext>
              </a:extLst>
            </p:cNvPr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5989;p73">
              <a:extLst>
                <a:ext uri="{FF2B5EF4-FFF2-40B4-BE49-F238E27FC236}">
                  <a16:creationId xmlns:a16="http://schemas.microsoft.com/office/drawing/2014/main" id="{A9866F57-9854-45B2-9A72-8C24486A3260}"/>
                </a:ext>
              </a:extLst>
            </p:cNvPr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5990;p73">
              <a:extLst>
                <a:ext uri="{FF2B5EF4-FFF2-40B4-BE49-F238E27FC236}">
                  <a16:creationId xmlns:a16="http://schemas.microsoft.com/office/drawing/2014/main" id="{A454EB13-7160-4E30-967A-CED007EE2D3E}"/>
                </a:ext>
              </a:extLst>
            </p:cNvPr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5991;p73">
              <a:extLst>
                <a:ext uri="{FF2B5EF4-FFF2-40B4-BE49-F238E27FC236}">
                  <a16:creationId xmlns:a16="http://schemas.microsoft.com/office/drawing/2014/main" id="{85466277-7479-467D-ACE6-9D8303E669E2}"/>
                </a:ext>
              </a:extLst>
            </p:cNvPr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5992;p73">
              <a:extLst>
                <a:ext uri="{FF2B5EF4-FFF2-40B4-BE49-F238E27FC236}">
                  <a16:creationId xmlns:a16="http://schemas.microsoft.com/office/drawing/2014/main" id="{7114F4AF-3DFF-4126-BF7A-B12DD733BB8A}"/>
                </a:ext>
              </a:extLst>
            </p:cNvPr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5993;p73">
              <a:extLst>
                <a:ext uri="{FF2B5EF4-FFF2-40B4-BE49-F238E27FC236}">
                  <a16:creationId xmlns:a16="http://schemas.microsoft.com/office/drawing/2014/main" id="{8AA9A061-D455-4421-AEA7-D23FC04BE26B}"/>
                </a:ext>
              </a:extLst>
            </p:cNvPr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5994;p73">
              <a:extLst>
                <a:ext uri="{FF2B5EF4-FFF2-40B4-BE49-F238E27FC236}">
                  <a16:creationId xmlns:a16="http://schemas.microsoft.com/office/drawing/2014/main" id="{A5D35FB0-C300-4B1E-A410-C2D826909E26}"/>
                </a:ext>
              </a:extLst>
            </p:cNvPr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5995;p73">
              <a:extLst>
                <a:ext uri="{FF2B5EF4-FFF2-40B4-BE49-F238E27FC236}">
                  <a16:creationId xmlns:a16="http://schemas.microsoft.com/office/drawing/2014/main" id="{A84CDCD0-4D38-47FE-935C-ED1010689CA5}"/>
                </a:ext>
              </a:extLst>
            </p:cNvPr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5996;p73">
              <a:extLst>
                <a:ext uri="{FF2B5EF4-FFF2-40B4-BE49-F238E27FC236}">
                  <a16:creationId xmlns:a16="http://schemas.microsoft.com/office/drawing/2014/main" id="{BCAFB45C-EFF5-490E-865B-6256E9158F1C}"/>
                </a:ext>
              </a:extLst>
            </p:cNvPr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5997;p73">
              <a:extLst>
                <a:ext uri="{FF2B5EF4-FFF2-40B4-BE49-F238E27FC236}">
                  <a16:creationId xmlns:a16="http://schemas.microsoft.com/office/drawing/2014/main" id="{D469DBDE-B454-4BC2-A1AD-00561D454D6C}"/>
                </a:ext>
              </a:extLst>
            </p:cNvPr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5998;p73">
              <a:extLst>
                <a:ext uri="{FF2B5EF4-FFF2-40B4-BE49-F238E27FC236}">
                  <a16:creationId xmlns:a16="http://schemas.microsoft.com/office/drawing/2014/main" id="{C3C1E82F-7E82-4DA9-A031-9C0B03B74B06}"/>
                </a:ext>
              </a:extLst>
            </p:cNvPr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5999;p73">
              <a:extLst>
                <a:ext uri="{FF2B5EF4-FFF2-40B4-BE49-F238E27FC236}">
                  <a16:creationId xmlns:a16="http://schemas.microsoft.com/office/drawing/2014/main" id="{8E5BBCC2-F48F-4CFF-9569-7B2B85BD45FD}"/>
                </a:ext>
              </a:extLst>
            </p:cNvPr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000;p73">
              <a:extLst>
                <a:ext uri="{FF2B5EF4-FFF2-40B4-BE49-F238E27FC236}">
                  <a16:creationId xmlns:a16="http://schemas.microsoft.com/office/drawing/2014/main" id="{66DFE283-BD0B-4EDC-AC95-BA27EE0FFEDB}"/>
                </a:ext>
              </a:extLst>
            </p:cNvPr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001;p73">
              <a:extLst>
                <a:ext uri="{FF2B5EF4-FFF2-40B4-BE49-F238E27FC236}">
                  <a16:creationId xmlns:a16="http://schemas.microsoft.com/office/drawing/2014/main" id="{E07DC61A-919D-47A5-AB48-EBC4B0ED0C17}"/>
                </a:ext>
              </a:extLst>
            </p:cNvPr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002;p73">
              <a:extLst>
                <a:ext uri="{FF2B5EF4-FFF2-40B4-BE49-F238E27FC236}">
                  <a16:creationId xmlns:a16="http://schemas.microsoft.com/office/drawing/2014/main" id="{B6100606-D2B1-4194-A6C3-48AACE237E7E}"/>
                </a:ext>
              </a:extLst>
            </p:cNvPr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003;p73">
              <a:extLst>
                <a:ext uri="{FF2B5EF4-FFF2-40B4-BE49-F238E27FC236}">
                  <a16:creationId xmlns:a16="http://schemas.microsoft.com/office/drawing/2014/main" id="{1776BE14-AB39-4F18-AF44-58C58D69586E}"/>
                </a:ext>
              </a:extLst>
            </p:cNvPr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004;p73">
              <a:extLst>
                <a:ext uri="{FF2B5EF4-FFF2-40B4-BE49-F238E27FC236}">
                  <a16:creationId xmlns:a16="http://schemas.microsoft.com/office/drawing/2014/main" id="{7506A920-A1F8-4909-AD9B-B2970ACDBDA6}"/>
                </a:ext>
              </a:extLst>
            </p:cNvPr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005;p73">
              <a:extLst>
                <a:ext uri="{FF2B5EF4-FFF2-40B4-BE49-F238E27FC236}">
                  <a16:creationId xmlns:a16="http://schemas.microsoft.com/office/drawing/2014/main" id="{D64DCA2A-FD6D-4475-B267-C9267BF2E460}"/>
                </a:ext>
              </a:extLst>
            </p:cNvPr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006;p73">
              <a:extLst>
                <a:ext uri="{FF2B5EF4-FFF2-40B4-BE49-F238E27FC236}">
                  <a16:creationId xmlns:a16="http://schemas.microsoft.com/office/drawing/2014/main" id="{0DCA5A45-DC98-4036-92E6-50750E49BC04}"/>
                </a:ext>
              </a:extLst>
            </p:cNvPr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007;p73">
              <a:extLst>
                <a:ext uri="{FF2B5EF4-FFF2-40B4-BE49-F238E27FC236}">
                  <a16:creationId xmlns:a16="http://schemas.microsoft.com/office/drawing/2014/main" id="{3CB0743A-3944-4E3A-8509-D6A13A287136}"/>
                </a:ext>
              </a:extLst>
            </p:cNvPr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008;p73">
              <a:extLst>
                <a:ext uri="{FF2B5EF4-FFF2-40B4-BE49-F238E27FC236}">
                  <a16:creationId xmlns:a16="http://schemas.microsoft.com/office/drawing/2014/main" id="{1378C71B-1698-42B7-9491-8F38BB2A4233}"/>
                </a:ext>
              </a:extLst>
            </p:cNvPr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009;p73">
              <a:extLst>
                <a:ext uri="{FF2B5EF4-FFF2-40B4-BE49-F238E27FC236}">
                  <a16:creationId xmlns:a16="http://schemas.microsoft.com/office/drawing/2014/main" id="{F64FB86B-5EA4-46E2-91FC-8F58AED57715}"/>
                </a:ext>
              </a:extLst>
            </p:cNvPr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010;p73">
              <a:extLst>
                <a:ext uri="{FF2B5EF4-FFF2-40B4-BE49-F238E27FC236}">
                  <a16:creationId xmlns:a16="http://schemas.microsoft.com/office/drawing/2014/main" id="{0C87C95E-6917-4433-9463-86ABBD08EB6E}"/>
                </a:ext>
              </a:extLst>
            </p:cNvPr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011;p73">
              <a:extLst>
                <a:ext uri="{FF2B5EF4-FFF2-40B4-BE49-F238E27FC236}">
                  <a16:creationId xmlns:a16="http://schemas.microsoft.com/office/drawing/2014/main" id="{294B1927-5307-454D-AE07-AD5EB599235D}"/>
                </a:ext>
              </a:extLst>
            </p:cNvPr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012;p73">
              <a:extLst>
                <a:ext uri="{FF2B5EF4-FFF2-40B4-BE49-F238E27FC236}">
                  <a16:creationId xmlns:a16="http://schemas.microsoft.com/office/drawing/2014/main" id="{A8204372-7D43-45AD-961A-265CFC96078D}"/>
                </a:ext>
              </a:extLst>
            </p:cNvPr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013;p73">
              <a:extLst>
                <a:ext uri="{FF2B5EF4-FFF2-40B4-BE49-F238E27FC236}">
                  <a16:creationId xmlns:a16="http://schemas.microsoft.com/office/drawing/2014/main" id="{FD85EB07-E046-4DE8-8F31-B42A549D677C}"/>
                </a:ext>
              </a:extLst>
            </p:cNvPr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014;p73">
              <a:extLst>
                <a:ext uri="{FF2B5EF4-FFF2-40B4-BE49-F238E27FC236}">
                  <a16:creationId xmlns:a16="http://schemas.microsoft.com/office/drawing/2014/main" id="{A0D16F6C-5FF7-4D01-8EAD-E0E7B084C436}"/>
                </a:ext>
              </a:extLst>
            </p:cNvPr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015;p73">
              <a:extLst>
                <a:ext uri="{FF2B5EF4-FFF2-40B4-BE49-F238E27FC236}">
                  <a16:creationId xmlns:a16="http://schemas.microsoft.com/office/drawing/2014/main" id="{7A70B995-30AE-4AB3-91BF-4A939CF95332}"/>
                </a:ext>
              </a:extLst>
            </p:cNvPr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016;p73">
              <a:extLst>
                <a:ext uri="{FF2B5EF4-FFF2-40B4-BE49-F238E27FC236}">
                  <a16:creationId xmlns:a16="http://schemas.microsoft.com/office/drawing/2014/main" id="{755DD3FF-4D9B-49FE-9415-EA87F42B3C9F}"/>
                </a:ext>
              </a:extLst>
            </p:cNvPr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017;p73">
              <a:extLst>
                <a:ext uri="{FF2B5EF4-FFF2-40B4-BE49-F238E27FC236}">
                  <a16:creationId xmlns:a16="http://schemas.microsoft.com/office/drawing/2014/main" id="{56AF4BEF-5D2E-4439-BFB4-A7A8C804F668}"/>
                </a:ext>
              </a:extLst>
            </p:cNvPr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018;p73">
              <a:extLst>
                <a:ext uri="{FF2B5EF4-FFF2-40B4-BE49-F238E27FC236}">
                  <a16:creationId xmlns:a16="http://schemas.microsoft.com/office/drawing/2014/main" id="{676A5C33-E5D9-49F0-90B1-57291F4D566F}"/>
                </a:ext>
              </a:extLst>
            </p:cNvPr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019;p73">
              <a:extLst>
                <a:ext uri="{FF2B5EF4-FFF2-40B4-BE49-F238E27FC236}">
                  <a16:creationId xmlns:a16="http://schemas.microsoft.com/office/drawing/2014/main" id="{766EFF68-A79A-47B1-9D5A-270B19BBE0B5}"/>
                </a:ext>
              </a:extLst>
            </p:cNvPr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020;p73">
              <a:extLst>
                <a:ext uri="{FF2B5EF4-FFF2-40B4-BE49-F238E27FC236}">
                  <a16:creationId xmlns:a16="http://schemas.microsoft.com/office/drawing/2014/main" id="{2D51451B-633B-49C1-9AA8-3C1B8B05CCE6}"/>
                </a:ext>
              </a:extLst>
            </p:cNvPr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021;p73">
              <a:extLst>
                <a:ext uri="{FF2B5EF4-FFF2-40B4-BE49-F238E27FC236}">
                  <a16:creationId xmlns:a16="http://schemas.microsoft.com/office/drawing/2014/main" id="{7825E027-5C68-4B87-964D-BE6E09E08AB8}"/>
                </a:ext>
              </a:extLst>
            </p:cNvPr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022;p73">
              <a:extLst>
                <a:ext uri="{FF2B5EF4-FFF2-40B4-BE49-F238E27FC236}">
                  <a16:creationId xmlns:a16="http://schemas.microsoft.com/office/drawing/2014/main" id="{D453FFC1-F846-4D3E-88FB-2076D28DE0DB}"/>
                </a:ext>
              </a:extLst>
            </p:cNvPr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023;p73">
              <a:extLst>
                <a:ext uri="{FF2B5EF4-FFF2-40B4-BE49-F238E27FC236}">
                  <a16:creationId xmlns:a16="http://schemas.microsoft.com/office/drawing/2014/main" id="{44F58BDC-A9AB-4CED-AF53-482B80CC5BD3}"/>
                </a:ext>
              </a:extLst>
            </p:cNvPr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024;p73">
              <a:extLst>
                <a:ext uri="{FF2B5EF4-FFF2-40B4-BE49-F238E27FC236}">
                  <a16:creationId xmlns:a16="http://schemas.microsoft.com/office/drawing/2014/main" id="{D54F4A75-3973-4B5B-B786-F76345E062AB}"/>
                </a:ext>
              </a:extLst>
            </p:cNvPr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025;p73">
              <a:extLst>
                <a:ext uri="{FF2B5EF4-FFF2-40B4-BE49-F238E27FC236}">
                  <a16:creationId xmlns:a16="http://schemas.microsoft.com/office/drawing/2014/main" id="{3AF98A17-FBD8-405D-85D0-804C12AFD923}"/>
                </a:ext>
              </a:extLst>
            </p:cNvPr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026;p73">
              <a:extLst>
                <a:ext uri="{FF2B5EF4-FFF2-40B4-BE49-F238E27FC236}">
                  <a16:creationId xmlns:a16="http://schemas.microsoft.com/office/drawing/2014/main" id="{F2CE7168-8872-4FF8-84EC-A1CCFDA84F49}"/>
                </a:ext>
              </a:extLst>
            </p:cNvPr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027;p73">
              <a:extLst>
                <a:ext uri="{FF2B5EF4-FFF2-40B4-BE49-F238E27FC236}">
                  <a16:creationId xmlns:a16="http://schemas.microsoft.com/office/drawing/2014/main" id="{09C575DF-E87A-4CEF-9D8E-AB0FE02FD29B}"/>
                </a:ext>
              </a:extLst>
            </p:cNvPr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028;p73">
              <a:extLst>
                <a:ext uri="{FF2B5EF4-FFF2-40B4-BE49-F238E27FC236}">
                  <a16:creationId xmlns:a16="http://schemas.microsoft.com/office/drawing/2014/main" id="{4613DC96-6026-4A3A-A6C8-CBA30573811E}"/>
                </a:ext>
              </a:extLst>
            </p:cNvPr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029;p73">
              <a:extLst>
                <a:ext uri="{FF2B5EF4-FFF2-40B4-BE49-F238E27FC236}">
                  <a16:creationId xmlns:a16="http://schemas.microsoft.com/office/drawing/2014/main" id="{0E7509B6-6151-4A79-B488-431DF33F9293}"/>
                </a:ext>
              </a:extLst>
            </p:cNvPr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030;p73">
              <a:extLst>
                <a:ext uri="{FF2B5EF4-FFF2-40B4-BE49-F238E27FC236}">
                  <a16:creationId xmlns:a16="http://schemas.microsoft.com/office/drawing/2014/main" id="{D40CD029-A013-4347-9315-3D9AABC14D58}"/>
                </a:ext>
              </a:extLst>
            </p:cNvPr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031;p73">
              <a:extLst>
                <a:ext uri="{FF2B5EF4-FFF2-40B4-BE49-F238E27FC236}">
                  <a16:creationId xmlns:a16="http://schemas.microsoft.com/office/drawing/2014/main" id="{E47F7872-9DEE-4B74-965B-EB2C0735E47C}"/>
                </a:ext>
              </a:extLst>
            </p:cNvPr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032;p73">
              <a:extLst>
                <a:ext uri="{FF2B5EF4-FFF2-40B4-BE49-F238E27FC236}">
                  <a16:creationId xmlns:a16="http://schemas.microsoft.com/office/drawing/2014/main" id="{8DB27B07-06E6-4DF3-A9BA-8AED3C345F12}"/>
                </a:ext>
              </a:extLst>
            </p:cNvPr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033;p73">
              <a:extLst>
                <a:ext uri="{FF2B5EF4-FFF2-40B4-BE49-F238E27FC236}">
                  <a16:creationId xmlns:a16="http://schemas.microsoft.com/office/drawing/2014/main" id="{E15D79C1-9658-48B5-AEB0-743762CEFEF5}"/>
                </a:ext>
              </a:extLst>
            </p:cNvPr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034;p73">
              <a:extLst>
                <a:ext uri="{FF2B5EF4-FFF2-40B4-BE49-F238E27FC236}">
                  <a16:creationId xmlns:a16="http://schemas.microsoft.com/office/drawing/2014/main" id="{83BA3DB3-25E1-4261-AD8A-1061CC7CAA3A}"/>
                </a:ext>
              </a:extLst>
            </p:cNvPr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035;p73">
              <a:extLst>
                <a:ext uri="{FF2B5EF4-FFF2-40B4-BE49-F238E27FC236}">
                  <a16:creationId xmlns:a16="http://schemas.microsoft.com/office/drawing/2014/main" id="{38C53833-09C1-4D29-82DF-92C3E25335CD}"/>
                </a:ext>
              </a:extLst>
            </p:cNvPr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036;p73">
              <a:extLst>
                <a:ext uri="{FF2B5EF4-FFF2-40B4-BE49-F238E27FC236}">
                  <a16:creationId xmlns:a16="http://schemas.microsoft.com/office/drawing/2014/main" id="{7490E900-9021-415A-A86C-7EAD722FE7AD}"/>
                </a:ext>
              </a:extLst>
            </p:cNvPr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037;p73">
              <a:extLst>
                <a:ext uri="{FF2B5EF4-FFF2-40B4-BE49-F238E27FC236}">
                  <a16:creationId xmlns:a16="http://schemas.microsoft.com/office/drawing/2014/main" id="{ED347972-538B-4083-BA64-AA76033FA1AC}"/>
                </a:ext>
              </a:extLst>
            </p:cNvPr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038;p73">
              <a:extLst>
                <a:ext uri="{FF2B5EF4-FFF2-40B4-BE49-F238E27FC236}">
                  <a16:creationId xmlns:a16="http://schemas.microsoft.com/office/drawing/2014/main" id="{ADB3DFE0-B317-4DAF-9508-69344F9A6A74}"/>
                </a:ext>
              </a:extLst>
            </p:cNvPr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039;p73">
              <a:extLst>
                <a:ext uri="{FF2B5EF4-FFF2-40B4-BE49-F238E27FC236}">
                  <a16:creationId xmlns:a16="http://schemas.microsoft.com/office/drawing/2014/main" id="{1A846B59-A711-4491-B681-BAF1793DBE92}"/>
                </a:ext>
              </a:extLst>
            </p:cNvPr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040;p73">
              <a:extLst>
                <a:ext uri="{FF2B5EF4-FFF2-40B4-BE49-F238E27FC236}">
                  <a16:creationId xmlns:a16="http://schemas.microsoft.com/office/drawing/2014/main" id="{840E1173-6A9B-4C02-A91D-7E449CF8AC91}"/>
                </a:ext>
              </a:extLst>
            </p:cNvPr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041;p73">
              <a:extLst>
                <a:ext uri="{FF2B5EF4-FFF2-40B4-BE49-F238E27FC236}">
                  <a16:creationId xmlns:a16="http://schemas.microsoft.com/office/drawing/2014/main" id="{1143F002-0485-429E-B014-E91CA85ABD23}"/>
                </a:ext>
              </a:extLst>
            </p:cNvPr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042;p73">
              <a:extLst>
                <a:ext uri="{FF2B5EF4-FFF2-40B4-BE49-F238E27FC236}">
                  <a16:creationId xmlns:a16="http://schemas.microsoft.com/office/drawing/2014/main" id="{0D0EF6B2-56BE-4C66-BAFF-BA35267EB8E2}"/>
                </a:ext>
              </a:extLst>
            </p:cNvPr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043;p73">
              <a:extLst>
                <a:ext uri="{FF2B5EF4-FFF2-40B4-BE49-F238E27FC236}">
                  <a16:creationId xmlns:a16="http://schemas.microsoft.com/office/drawing/2014/main" id="{CD79BBF2-3ED2-4712-8425-9940A9759B73}"/>
                </a:ext>
              </a:extLst>
            </p:cNvPr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044;p73">
              <a:extLst>
                <a:ext uri="{FF2B5EF4-FFF2-40B4-BE49-F238E27FC236}">
                  <a16:creationId xmlns:a16="http://schemas.microsoft.com/office/drawing/2014/main" id="{AB324EAD-3E96-49DB-8EE6-07C08A70C92D}"/>
                </a:ext>
              </a:extLst>
            </p:cNvPr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045;p73">
              <a:extLst>
                <a:ext uri="{FF2B5EF4-FFF2-40B4-BE49-F238E27FC236}">
                  <a16:creationId xmlns:a16="http://schemas.microsoft.com/office/drawing/2014/main" id="{296DA9E9-66A2-4AFB-8062-A23A70C94C35}"/>
                </a:ext>
              </a:extLst>
            </p:cNvPr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046;p73">
              <a:extLst>
                <a:ext uri="{FF2B5EF4-FFF2-40B4-BE49-F238E27FC236}">
                  <a16:creationId xmlns:a16="http://schemas.microsoft.com/office/drawing/2014/main" id="{C99C82F9-9FB6-4263-8EA8-B55A21596478}"/>
                </a:ext>
              </a:extLst>
            </p:cNvPr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047;p73">
              <a:extLst>
                <a:ext uri="{FF2B5EF4-FFF2-40B4-BE49-F238E27FC236}">
                  <a16:creationId xmlns:a16="http://schemas.microsoft.com/office/drawing/2014/main" id="{CDD05993-B4F6-4538-9693-2FE07E30BE8B}"/>
                </a:ext>
              </a:extLst>
            </p:cNvPr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048;p73">
              <a:extLst>
                <a:ext uri="{FF2B5EF4-FFF2-40B4-BE49-F238E27FC236}">
                  <a16:creationId xmlns:a16="http://schemas.microsoft.com/office/drawing/2014/main" id="{D745CC90-602B-4342-84E5-FA043E2F5228}"/>
                </a:ext>
              </a:extLst>
            </p:cNvPr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049;p73">
              <a:extLst>
                <a:ext uri="{FF2B5EF4-FFF2-40B4-BE49-F238E27FC236}">
                  <a16:creationId xmlns:a16="http://schemas.microsoft.com/office/drawing/2014/main" id="{60FDBE52-3A4E-450E-A356-F915FB60BBC0}"/>
                </a:ext>
              </a:extLst>
            </p:cNvPr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050;p73">
              <a:extLst>
                <a:ext uri="{FF2B5EF4-FFF2-40B4-BE49-F238E27FC236}">
                  <a16:creationId xmlns:a16="http://schemas.microsoft.com/office/drawing/2014/main" id="{6DC555B4-21AC-45C4-9E5A-B7D2D3A150E7}"/>
                </a:ext>
              </a:extLst>
            </p:cNvPr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051;p73">
              <a:extLst>
                <a:ext uri="{FF2B5EF4-FFF2-40B4-BE49-F238E27FC236}">
                  <a16:creationId xmlns:a16="http://schemas.microsoft.com/office/drawing/2014/main" id="{0FAF45E2-6D86-41A7-9F93-C4C189EE6684}"/>
                </a:ext>
              </a:extLst>
            </p:cNvPr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052;p73">
              <a:extLst>
                <a:ext uri="{FF2B5EF4-FFF2-40B4-BE49-F238E27FC236}">
                  <a16:creationId xmlns:a16="http://schemas.microsoft.com/office/drawing/2014/main" id="{4A986B74-8BE2-4E5E-AA62-870A556AC158}"/>
                </a:ext>
              </a:extLst>
            </p:cNvPr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053;p73">
              <a:extLst>
                <a:ext uri="{FF2B5EF4-FFF2-40B4-BE49-F238E27FC236}">
                  <a16:creationId xmlns:a16="http://schemas.microsoft.com/office/drawing/2014/main" id="{CA21415D-3913-4257-BC2A-A270E4C5E04A}"/>
                </a:ext>
              </a:extLst>
            </p:cNvPr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054;p73">
              <a:extLst>
                <a:ext uri="{FF2B5EF4-FFF2-40B4-BE49-F238E27FC236}">
                  <a16:creationId xmlns:a16="http://schemas.microsoft.com/office/drawing/2014/main" id="{91676362-F4EE-4774-A49C-E237FED9DD6A}"/>
                </a:ext>
              </a:extLst>
            </p:cNvPr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055;p73">
              <a:extLst>
                <a:ext uri="{FF2B5EF4-FFF2-40B4-BE49-F238E27FC236}">
                  <a16:creationId xmlns:a16="http://schemas.microsoft.com/office/drawing/2014/main" id="{EA5B7310-3C62-40DD-A213-88CDD3255CEB}"/>
                </a:ext>
              </a:extLst>
            </p:cNvPr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056;p73">
              <a:extLst>
                <a:ext uri="{FF2B5EF4-FFF2-40B4-BE49-F238E27FC236}">
                  <a16:creationId xmlns:a16="http://schemas.microsoft.com/office/drawing/2014/main" id="{E27C2295-9A3F-4F04-AF0D-7F27DDF7B10F}"/>
                </a:ext>
              </a:extLst>
            </p:cNvPr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057;p73">
              <a:extLst>
                <a:ext uri="{FF2B5EF4-FFF2-40B4-BE49-F238E27FC236}">
                  <a16:creationId xmlns:a16="http://schemas.microsoft.com/office/drawing/2014/main" id="{673CDE1E-DFA6-430C-99A2-623F7885EF82}"/>
                </a:ext>
              </a:extLst>
            </p:cNvPr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058;p73">
              <a:extLst>
                <a:ext uri="{FF2B5EF4-FFF2-40B4-BE49-F238E27FC236}">
                  <a16:creationId xmlns:a16="http://schemas.microsoft.com/office/drawing/2014/main" id="{E5A4B029-1FF9-40B0-A540-CF2080D03A35}"/>
                </a:ext>
              </a:extLst>
            </p:cNvPr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059;p73">
              <a:extLst>
                <a:ext uri="{FF2B5EF4-FFF2-40B4-BE49-F238E27FC236}">
                  <a16:creationId xmlns:a16="http://schemas.microsoft.com/office/drawing/2014/main" id="{D06535EF-D93A-44AD-BA29-A2A442BE3710}"/>
                </a:ext>
              </a:extLst>
            </p:cNvPr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060;p73">
              <a:extLst>
                <a:ext uri="{FF2B5EF4-FFF2-40B4-BE49-F238E27FC236}">
                  <a16:creationId xmlns:a16="http://schemas.microsoft.com/office/drawing/2014/main" id="{439EBD5C-1B66-48B7-AD89-BC1ADF4F1DFE}"/>
                </a:ext>
              </a:extLst>
            </p:cNvPr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061;p73">
              <a:extLst>
                <a:ext uri="{FF2B5EF4-FFF2-40B4-BE49-F238E27FC236}">
                  <a16:creationId xmlns:a16="http://schemas.microsoft.com/office/drawing/2014/main" id="{4296A431-6FA9-47B7-80F0-0A3861A555C9}"/>
                </a:ext>
              </a:extLst>
            </p:cNvPr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062;p73">
              <a:extLst>
                <a:ext uri="{FF2B5EF4-FFF2-40B4-BE49-F238E27FC236}">
                  <a16:creationId xmlns:a16="http://schemas.microsoft.com/office/drawing/2014/main" id="{AADECBE8-38DC-44DE-896D-AA37D60ACE31}"/>
                </a:ext>
              </a:extLst>
            </p:cNvPr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063;p73">
              <a:extLst>
                <a:ext uri="{FF2B5EF4-FFF2-40B4-BE49-F238E27FC236}">
                  <a16:creationId xmlns:a16="http://schemas.microsoft.com/office/drawing/2014/main" id="{E4D99D31-8B39-4E3B-AF35-FAA9C3A45AB3}"/>
                </a:ext>
              </a:extLst>
            </p:cNvPr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064;p73">
              <a:extLst>
                <a:ext uri="{FF2B5EF4-FFF2-40B4-BE49-F238E27FC236}">
                  <a16:creationId xmlns:a16="http://schemas.microsoft.com/office/drawing/2014/main" id="{A53FC9D5-766D-4D7E-8619-F04A84D6B43B}"/>
                </a:ext>
              </a:extLst>
            </p:cNvPr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065;p73">
              <a:extLst>
                <a:ext uri="{FF2B5EF4-FFF2-40B4-BE49-F238E27FC236}">
                  <a16:creationId xmlns:a16="http://schemas.microsoft.com/office/drawing/2014/main" id="{19EE7D00-335F-46B9-8527-6A0E8853B5E3}"/>
                </a:ext>
              </a:extLst>
            </p:cNvPr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066;p73">
              <a:extLst>
                <a:ext uri="{FF2B5EF4-FFF2-40B4-BE49-F238E27FC236}">
                  <a16:creationId xmlns:a16="http://schemas.microsoft.com/office/drawing/2014/main" id="{C4583DD3-2AA1-4E66-AB0F-CED64CD13F38}"/>
                </a:ext>
              </a:extLst>
            </p:cNvPr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067;p73">
              <a:extLst>
                <a:ext uri="{FF2B5EF4-FFF2-40B4-BE49-F238E27FC236}">
                  <a16:creationId xmlns:a16="http://schemas.microsoft.com/office/drawing/2014/main" id="{6EBC14D2-EE62-4CD1-AA63-D38DAA286C4F}"/>
                </a:ext>
              </a:extLst>
            </p:cNvPr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068;p73">
              <a:extLst>
                <a:ext uri="{FF2B5EF4-FFF2-40B4-BE49-F238E27FC236}">
                  <a16:creationId xmlns:a16="http://schemas.microsoft.com/office/drawing/2014/main" id="{108A3CA1-F442-41AA-81D5-D39D993B8347}"/>
                </a:ext>
              </a:extLst>
            </p:cNvPr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069;p73">
              <a:extLst>
                <a:ext uri="{FF2B5EF4-FFF2-40B4-BE49-F238E27FC236}">
                  <a16:creationId xmlns:a16="http://schemas.microsoft.com/office/drawing/2014/main" id="{924D6E6F-7F2D-4FE9-8DD7-B34D888F9F4F}"/>
                </a:ext>
              </a:extLst>
            </p:cNvPr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070;p73">
              <a:extLst>
                <a:ext uri="{FF2B5EF4-FFF2-40B4-BE49-F238E27FC236}">
                  <a16:creationId xmlns:a16="http://schemas.microsoft.com/office/drawing/2014/main" id="{FB088FBC-C430-422F-ABB1-CB0F493CE327}"/>
                </a:ext>
              </a:extLst>
            </p:cNvPr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071;p73">
              <a:extLst>
                <a:ext uri="{FF2B5EF4-FFF2-40B4-BE49-F238E27FC236}">
                  <a16:creationId xmlns:a16="http://schemas.microsoft.com/office/drawing/2014/main" id="{737428B5-9442-47A0-8E8C-A193921E5A48}"/>
                </a:ext>
              </a:extLst>
            </p:cNvPr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072;p73">
              <a:extLst>
                <a:ext uri="{FF2B5EF4-FFF2-40B4-BE49-F238E27FC236}">
                  <a16:creationId xmlns:a16="http://schemas.microsoft.com/office/drawing/2014/main" id="{E6A69484-97B4-4173-819E-EF5309B63046}"/>
                </a:ext>
              </a:extLst>
            </p:cNvPr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073;p73">
              <a:extLst>
                <a:ext uri="{FF2B5EF4-FFF2-40B4-BE49-F238E27FC236}">
                  <a16:creationId xmlns:a16="http://schemas.microsoft.com/office/drawing/2014/main" id="{20D2D28D-0F20-4571-9DC8-4BC4BA7AFFFA}"/>
                </a:ext>
              </a:extLst>
            </p:cNvPr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074;p73">
              <a:extLst>
                <a:ext uri="{FF2B5EF4-FFF2-40B4-BE49-F238E27FC236}">
                  <a16:creationId xmlns:a16="http://schemas.microsoft.com/office/drawing/2014/main" id="{23D9E38A-0EB3-4EAB-B99A-D1B4C9CF7A23}"/>
                </a:ext>
              </a:extLst>
            </p:cNvPr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075;p73">
              <a:extLst>
                <a:ext uri="{FF2B5EF4-FFF2-40B4-BE49-F238E27FC236}">
                  <a16:creationId xmlns:a16="http://schemas.microsoft.com/office/drawing/2014/main" id="{22C8FE7D-3363-41E6-8754-ABDBE61B34CE}"/>
                </a:ext>
              </a:extLst>
            </p:cNvPr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076;p73">
              <a:extLst>
                <a:ext uri="{FF2B5EF4-FFF2-40B4-BE49-F238E27FC236}">
                  <a16:creationId xmlns:a16="http://schemas.microsoft.com/office/drawing/2014/main" id="{E8343625-85A7-4947-8EEE-9E750DA7144A}"/>
                </a:ext>
              </a:extLst>
            </p:cNvPr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077;p73">
              <a:extLst>
                <a:ext uri="{FF2B5EF4-FFF2-40B4-BE49-F238E27FC236}">
                  <a16:creationId xmlns:a16="http://schemas.microsoft.com/office/drawing/2014/main" id="{6E697EBF-0C2F-44B9-93D9-81B8D1C615E4}"/>
                </a:ext>
              </a:extLst>
            </p:cNvPr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078;p73">
              <a:extLst>
                <a:ext uri="{FF2B5EF4-FFF2-40B4-BE49-F238E27FC236}">
                  <a16:creationId xmlns:a16="http://schemas.microsoft.com/office/drawing/2014/main" id="{CE60AF6B-2257-41AF-B736-21E1784566D0}"/>
                </a:ext>
              </a:extLst>
            </p:cNvPr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079;p73">
              <a:extLst>
                <a:ext uri="{FF2B5EF4-FFF2-40B4-BE49-F238E27FC236}">
                  <a16:creationId xmlns:a16="http://schemas.microsoft.com/office/drawing/2014/main" id="{541972E1-1849-4FF0-9980-18824C4D86E2}"/>
                </a:ext>
              </a:extLst>
            </p:cNvPr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080;p73">
              <a:extLst>
                <a:ext uri="{FF2B5EF4-FFF2-40B4-BE49-F238E27FC236}">
                  <a16:creationId xmlns:a16="http://schemas.microsoft.com/office/drawing/2014/main" id="{8E0B331A-3AD9-445D-AA33-6BA6E8074EE8}"/>
                </a:ext>
              </a:extLst>
            </p:cNvPr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081;p73">
              <a:extLst>
                <a:ext uri="{FF2B5EF4-FFF2-40B4-BE49-F238E27FC236}">
                  <a16:creationId xmlns:a16="http://schemas.microsoft.com/office/drawing/2014/main" id="{328B59F6-6678-4906-B84E-8F1976932A0A}"/>
                </a:ext>
              </a:extLst>
            </p:cNvPr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082;p73">
              <a:extLst>
                <a:ext uri="{FF2B5EF4-FFF2-40B4-BE49-F238E27FC236}">
                  <a16:creationId xmlns:a16="http://schemas.microsoft.com/office/drawing/2014/main" id="{77350584-6D50-4EA4-90F9-B7E3FCAEB17E}"/>
                </a:ext>
              </a:extLst>
            </p:cNvPr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083;p73">
              <a:extLst>
                <a:ext uri="{FF2B5EF4-FFF2-40B4-BE49-F238E27FC236}">
                  <a16:creationId xmlns:a16="http://schemas.microsoft.com/office/drawing/2014/main" id="{1EBED0D1-B6C6-400A-9B84-B302989A643B}"/>
                </a:ext>
              </a:extLst>
            </p:cNvPr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084;p73">
              <a:extLst>
                <a:ext uri="{FF2B5EF4-FFF2-40B4-BE49-F238E27FC236}">
                  <a16:creationId xmlns:a16="http://schemas.microsoft.com/office/drawing/2014/main" id="{86D401B4-9045-49A1-B213-95724E9EFC92}"/>
                </a:ext>
              </a:extLst>
            </p:cNvPr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085;p73">
              <a:extLst>
                <a:ext uri="{FF2B5EF4-FFF2-40B4-BE49-F238E27FC236}">
                  <a16:creationId xmlns:a16="http://schemas.microsoft.com/office/drawing/2014/main" id="{C5328F90-C0A4-4B74-8F33-1D8F6330A46F}"/>
                </a:ext>
              </a:extLst>
            </p:cNvPr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086;p73">
              <a:extLst>
                <a:ext uri="{FF2B5EF4-FFF2-40B4-BE49-F238E27FC236}">
                  <a16:creationId xmlns:a16="http://schemas.microsoft.com/office/drawing/2014/main" id="{2E3F93C6-6D7A-4FC2-B6DE-F9138348E6BF}"/>
                </a:ext>
              </a:extLst>
            </p:cNvPr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087;p73">
              <a:extLst>
                <a:ext uri="{FF2B5EF4-FFF2-40B4-BE49-F238E27FC236}">
                  <a16:creationId xmlns:a16="http://schemas.microsoft.com/office/drawing/2014/main" id="{63CCE1F0-43A7-46C3-9778-F87F4A48314A}"/>
                </a:ext>
              </a:extLst>
            </p:cNvPr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088;p73">
              <a:extLst>
                <a:ext uri="{FF2B5EF4-FFF2-40B4-BE49-F238E27FC236}">
                  <a16:creationId xmlns:a16="http://schemas.microsoft.com/office/drawing/2014/main" id="{02F2F118-3B5F-4413-AC31-1996CA92053A}"/>
                </a:ext>
              </a:extLst>
            </p:cNvPr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089;p73">
              <a:extLst>
                <a:ext uri="{FF2B5EF4-FFF2-40B4-BE49-F238E27FC236}">
                  <a16:creationId xmlns:a16="http://schemas.microsoft.com/office/drawing/2014/main" id="{04C177D7-DE9F-4A00-95D6-982CBA2DD3C6}"/>
                </a:ext>
              </a:extLst>
            </p:cNvPr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090;p73">
              <a:extLst>
                <a:ext uri="{FF2B5EF4-FFF2-40B4-BE49-F238E27FC236}">
                  <a16:creationId xmlns:a16="http://schemas.microsoft.com/office/drawing/2014/main" id="{29092A12-6F8F-465B-8A49-98FFDDD26010}"/>
                </a:ext>
              </a:extLst>
            </p:cNvPr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091;p73">
              <a:extLst>
                <a:ext uri="{FF2B5EF4-FFF2-40B4-BE49-F238E27FC236}">
                  <a16:creationId xmlns:a16="http://schemas.microsoft.com/office/drawing/2014/main" id="{321DC9F0-AC62-4151-8FF9-F7A8095D6AD6}"/>
                </a:ext>
              </a:extLst>
            </p:cNvPr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092;p73">
              <a:extLst>
                <a:ext uri="{FF2B5EF4-FFF2-40B4-BE49-F238E27FC236}">
                  <a16:creationId xmlns:a16="http://schemas.microsoft.com/office/drawing/2014/main" id="{3C0CAA11-3FB5-4640-AFBF-764CB010F82A}"/>
                </a:ext>
              </a:extLst>
            </p:cNvPr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093;p73">
              <a:extLst>
                <a:ext uri="{FF2B5EF4-FFF2-40B4-BE49-F238E27FC236}">
                  <a16:creationId xmlns:a16="http://schemas.microsoft.com/office/drawing/2014/main" id="{F36E987E-CA41-4913-8135-F856DC7E02FA}"/>
                </a:ext>
              </a:extLst>
            </p:cNvPr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094;p73">
              <a:extLst>
                <a:ext uri="{FF2B5EF4-FFF2-40B4-BE49-F238E27FC236}">
                  <a16:creationId xmlns:a16="http://schemas.microsoft.com/office/drawing/2014/main" id="{87B70E99-2725-49C8-885F-06E45D6FCB68}"/>
                </a:ext>
              </a:extLst>
            </p:cNvPr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095;p73">
              <a:extLst>
                <a:ext uri="{FF2B5EF4-FFF2-40B4-BE49-F238E27FC236}">
                  <a16:creationId xmlns:a16="http://schemas.microsoft.com/office/drawing/2014/main" id="{4D2C87A8-A664-4B6A-BC0F-1A6C45D32A00}"/>
                </a:ext>
              </a:extLst>
            </p:cNvPr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096;p73">
              <a:extLst>
                <a:ext uri="{FF2B5EF4-FFF2-40B4-BE49-F238E27FC236}">
                  <a16:creationId xmlns:a16="http://schemas.microsoft.com/office/drawing/2014/main" id="{4E2967A9-0DD3-4A73-A5E3-12EF3ABD4EFD}"/>
                </a:ext>
              </a:extLst>
            </p:cNvPr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097;p73">
              <a:extLst>
                <a:ext uri="{FF2B5EF4-FFF2-40B4-BE49-F238E27FC236}">
                  <a16:creationId xmlns:a16="http://schemas.microsoft.com/office/drawing/2014/main" id="{46ADB786-D767-4E58-A19A-5F571B356D17}"/>
                </a:ext>
              </a:extLst>
            </p:cNvPr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098;p73">
              <a:extLst>
                <a:ext uri="{FF2B5EF4-FFF2-40B4-BE49-F238E27FC236}">
                  <a16:creationId xmlns:a16="http://schemas.microsoft.com/office/drawing/2014/main" id="{F67E6FA5-C799-41ED-8F94-1424A6901FEA}"/>
                </a:ext>
              </a:extLst>
            </p:cNvPr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099;p73">
              <a:extLst>
                <a:ext uri="{FF2B5EF4-FFF2-40B4-BE49-F238E27FC236}">
                  <a16:creationId xmlns:a16="http://schemas.microsoft.com/office/drawing/2014/main" id="{D77BC3BD-FD10-4DF4-9836-BDC21B6FD187}"/>
                </a:ext>
              </a:extLst>
            </p:cNvPr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100;p73">
              <a:extLst>
                <a:ext uri="{FF2B5EF4-FFF2-40B4-BE49-F238E27FC236}">
                  <a16:creationId xmlns:a16="http://schemas.microsoft.com/office/drawing/2014/main" id="{C43FE5F9-2FA1-4C3B-A86C-FE38F0E213B3}"/>
                </a:ext>
              </a:extLst>
            </p:cNvPr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101;p73">
              <a:extLst>
                <a:ext uri="{FF2B5EF4-FFF2-40B4-BE49-F238E27FC236}">
                  <a16:creationId xmlns:a16="http://schemas.microsoft.com/office/drawing/2014/main" id="{81A21B92-8D24-4387-A794-B37BF499114A}"/>
                </a:ext>
              </a:extLst>
            </p:cNvPr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102;p73">
              <a:extLst>
                <a:ext uri="{FF2B5EF4-FFF2-40B4-BE49-F238E27FC236}">
                  <a16:creationId xmlns:a16="http://schemas.microsoft.com/office/drawing/2014/main" id="{7AC15C0E-BD53-4DB9-AA01-3907CAE03F23}"/>
                </a:ext>
              </a:extLst>
            </p:cNvPr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103;p73">
              <a:extLst>
                <a:ext uri="{FF2B5EF4-FFF2-40B4-BE49-F238E27FC236}">
                  <a16:creationId xmlns:a16="http://schemas.microsoft.com/office/drawing/2014/main" id="{1EE200EA-F21B-4731-B924-3965FE02AB49}"/>
                </a:ext>
              </a:extLst>
            </p:cNvPr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104;p73">
              <a:extLst>
                <a:ext uri="{FF2B5EF4-FFF2-40B4-BE49-F238E27FC236}">
                  <a16:creationId xmlns:a16="http://schemas.microsoft.com/office/drawing/2014/main" id="{87F3B7CB-BA6D-4C97-977D-6434F618792B}"/>
                </a:ext>
              </a:extLst>
            </p:cNvPr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105;p73">
              <a:extLst>
                <a:ext uri="{FF2B5EF4-FFF2-40B4-BE49-F238E27FC236}">
                  <a16:creationId xmlns:a16="http://schemas.microsoft.com/office/drawing/2014/main" id="{064AA876-C550-4369-9FB8-1306BD422BFA}"/>
                </a:ext>
              </a:extLst>
            </p:cNvPr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106;p73">
              <a:extLst>
                <a:ext uri="{FF2B5EF4-FFF2-40B4-BE49-F238E27FC236}">
                  <a16:creationId xmlns:a16="http://schemas.microsoft.com/office/drawing/2014/main" id="{166B5D74-DFBD-472C-8FEB-5EFACD68EF27}"/>
                </a:ext>
              </a:extLst>
            </p:cNvPr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107;p73">
              <a:extLst>
                <a:ext uri="{FF2B5EF4-FFF2-40B4-BE49-F238E27FC236}">
                  <a16:creationId xmlns:a16="http://schemas.microsoft.com/office/drawing/2014/main" id="{454583F3-B613-4225-B267-F911C03C33BC}"/>
                </a:ext>
              </a:extLst>
            </p:cNvPr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108;p73">
              <a:extLst>
                <a:ext uri="{FF2B5EF4-FFF2-40B4-BE49-F238E27FC236}">
                  <a16:creationId xmlns:a16="http://schemas.microsoft.com/office/drawing/2014/main" id="{8B9DC2FB-4304-41B7-8A9B-4EFBF7590750}"/>
                </a:ext>
              </a:extLst>
            </p:cNvPr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109;p73">
              <a:extLst>
                <a:ext uri="{FF2B5EF4-FFF2-40B4-BE49-F238E27FC236}">
                  <a16:creationId xmlns:a16="http://schemas.microsoft.com/office/drawing/2014/main" id="{3A946B23-04DD-4C4B-96C3-6AB728C6E9AF}"/>
                </a:ext>
              </a:extLst>
            </p:cNvPr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110;p73">
              <a:extLst>
                <a:ext uri="{FF2B5EF4-FFF2-40B4-BE49-F238E27FC236}">
                  <a16:creationId xmlns:a16="http://schemas.microsoft.com/office/drawing/2014/main" id="{F5DC17D1-1D9A-42D3-ACA6-3AE69E6C949C}"/>
                </a:ext>
              </a:extLst>
            </p:cNvPr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111;p73">
              <a:extLst>
                <a:ext uri="{FF2B5EF4-FFF2-40B4-BE49-F238E27FC236}">
                  <a16:creationId xmlns:a16="http://schemas.microsoft.com/office/drawing/2014/main" id="{BA1F6961-0078-4108-9C43-B777B060795C}"/>
                </a:ext>
              </a:extLst>
            </p:cNvPr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112;p73">
              <a:extLst>
                <a:ext uri="{FF2B5EF4-FFF2-40B4-BE49-F238E27FC236}">
                  <a16:creationId xmlns:a16="http://schemas.microsoft.com/office/drawing/2014/main" id="{85DC6537-5749-47D5-B932-EB53C877F0E2}"/>
                </a:ext>
              </a:extLst>
            </p:cNvPr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113;p73">
              <a:extLst>
                <a:ext uri="{FF2B5EF4-FFF2-40B4-BE49-F238E27FC236}">
                  <a16:creationId xmlns:a16="http://schemas.microsoft.com/office/drawing/2014/main" id="{F9EEDBC1-6106-4D5B-937B-166E37C851B5}"/>
                </a:ext>
              </a:extLst>
            </p:cNvPr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114;p73">
              <a:extLst>
                <a:ext uri="{FF2B5EF4-FFF2-40B4-BE49-F238E27FC236}">
                  <a16:creationId xmlns:a16="http://schemas.microsoft.com/office/drawing/2014/main" id="{A67403CD-5265-47AA-8E47-0815DDF2D434}"/>
                </a:ext>
              </a:extLst>
            </p:cNvPr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115;p73">
              <a:extLst>
                <a:ext uri="{FF2B5EF4-FFF2-40B4-BE49-F238E27FC236}">
                  <a16:creationId xmlns:a16="http://schemas.microsoft.com/office/drawing/2014/main" id="{E7348A40-BC74-4708-A8FC-A17AAB986083}"/>
                </a:ext>
              </a:extLst>
            </p:cNvPr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116;p73">
              <a:extLst>
                <a:ext uri="{FF2B5EF4-FFF2-40B4-BE49-F238E27FC236}">
                  <a16:creationId xmlns:a16="http://schemas.microsoft.com/office/drawing/2014/main" id="{823CE82B-AF5C-4DFA-A49D-516E1B18231E}"/>
                </a:ext>
              </a:extLst>
            </p:cNvPr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117;p73">
              <a:extLst>
                <a:ext uri="{FF2B5EF4-FFF2-40B4-BE49-F238E27FC236}">
                  <a16:creationId xmlns:a16="http://schemas.microsoft.com/office/drawing/2014/main" id="{CFA48EB3-B2E4-403F-958B-76D6867B768E}"/>
                </a:ext>
              </a:extLst>
            </p:cNvPr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118;p73">
              <a:extLst>
                <a:ext uri="{FF2B5EF4-FFF2-40B4-BE49-F238E27FC236}">
                  <a16:creationId xmlns:a16="http://schemas.microsoft.com/office/drawing/2014/main" id="{869D6A40-3EC6-42D5-AFDE-C80516593747}"/>
                </a:ext>
              </a:extLst>
            </p:cNvPr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119;p73">
              <a:extLst>
                <a:ext uri="{FF2B5EF4-FFF2-40B4-BE49-F238E27FC236}">
                  <a16:creationId xmlns:a16="http://schemas.microsoft.com/office/drawing/2014/main" id="{79698E5B-B84B-4F2B-AC2C-B1498E1987AA}"/>
                </a:ext>
              </a:extLst>
            </p:cNvPr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120;p73">
              <a:extLst>
                <a:ext uri="{FF2B5EF4-FFF2-40B4-BE49-F238E27FC236}">
                  <a16:creationId xmlns:a16="http://schemas.microsoft.com/office/drawing/2014/main" id="{4736E689-E9AB-4F84-891E-0455D267359C}"/>
                </a:ext>
              </a:extLst>
            </p:cNvPr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121;p73">
              <a:extLst>
                <a:ext uri="{FF2B5EF4-FFF2-40B4-BE49-F238E27FC236}">
                  <a16:creationId xmlns:a16="http://schemas.microsoft.com/office/drawing/2014/main" id="{7EFB32E2-CF76-4959-8991-136D73F9EDA7}"/>
                </a:ext>
              </a:extLst>
            </p:cNvPr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122;p73">
              <a:extLst>
                <a:ext uri="{FF2B5EF4-FFF2-40B4-BE49-F238E27FC236}">
                  <a16:creationId xmlns:a16="http://schemas.microsoft.com/office/drawing/2014/main" id="{BA25AFEA-639A-4B74-AC30-7A4576A6FB22}"/>
                </a:ext>
              </a:extLst>
            </p:cNvPr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123;p73">
              <a:extLst>
                <a:ext uri="{FF2B5EF4-FFF2-40B4-BE49-F238E27FC236}">
                  <a16:creationId xmlns:a16="http://schemas.microsoft.com/office/drawing/2014/main" id="{CC8370DC-D83D-42CC-AD1F-CD77A8DE2AC2}"/>
                </a:ext>
              </a:extLst>
            </p:cNvPr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124;p73">
              <a:extLst>
                <a:ext uri="{FF2B5EF4-FFF2-40B4-BE49-F238E27FC236}">
                  <a16:creationId xmlns:a16="http://schemas.microsoft.com/office/drawing/2014/main" id="{0F3FEDA8-0E0A-4095-8763-AA9DD83BE580}"/>
                </a:ext>
              </a:extLst>
            </p:cNvPr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125;p73">
              <a:extLst>
                <a:ext uri="{FF2B5EF4-FFF2-40B4-BE49-F238E27FC236}">
                  <a16:creationId xmlns:a16="http://schemas.microsoft.com/office/drawing/2014/main" id="{2BB9116E-9FE0-4D50-9127-E5DC7115D8CC}"/>
                </a:ext>
              </a:extLst>
            </p:cNvPr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126;p73">
              <a:extLst>
                <a:ext uri="{FF2B5EF4-FFF2-40B4-BE49-F238E27FC236}">
                  <a16:creationId xmlns:a16="http://schemas.microsoft.com/office/drawing/2014/main" id="{18D3C778-4A70-454B-838E-49642D924B32}"/>
                </a:ext>
              </a:extLst>
            </p:cNvPr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127;p73">
              <a:extLst>
                <a:ext uri="{FF2B5EF4-FFF2-40B4-BE49-F238E27FC236}">
                  <a16:creationId xmlns:a16="http://schemas.microsoft.com/office/drawing/2014/main" id="{71BB2DA5-34CE-4678-B044-57B805669259}"/>
                </a:ext>
              </a:extLst>
            </p:cNvPr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128;p73">
              <a:extLst>
                <a:ext uri="{FF2B5EF4-FFF2-40B4-BE49-F238E27FC236}">
                  <a16:creationId xmlns:a16="http://schemas.microsoft.com/office/drawing/2014/main" id="{C7BAA9A4-9DB6-4D5D-A2A1-890AC5777000}"/>
                </a:ext>
              </a:extLst>
            </p:cNvPr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129;p73">
              <a:extLst>
                <a:ext uri="{FF2B5EF4-FFF2-40B4-BE49-F238E27FC236}">
                  <a16:creationId xmlns:a16="http://schemas.microsoft.com/office/drawing/2014/main" id="{440DE1BE-E2A4-41B9-95BE-A05B63291B3A}"/>
                </a:ext>
              </a:extLst>
            </p:cNvPr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130;p73">
              <a:extLst>
                <a:ext uri="{FF2B5EF4-FFF2-40B4-BE49-F238E27FC236}">
                  <a16:creationId xmlns:a16="http://schemas.microsoft.com/office/drawing/2014/main" id="{049A2F18-BFD4-4C4F-BA54-A933CA926591}"/>
                </a:ext>
              </a:extLst>
            </p:cNvPr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131;p73">
              <a:extLst>
                <a:ext uri="{FF2B5EF4-FFF2-40B4-BE49-F238E27FC236}">
                  <a16:creationId xmlns:a16="http://schemas.microsoft.com/office/drawing/2014/main" id="{F6DA4723-E1B1-4843-B902-4081E84A9ADE}"/>
                </a:ext>
              </a:extLst>
            </p:cNvPr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132;p73">
              <a:extLst>
                <a:ext uri="{FF2B5EF4-FFF2-40B4-BE49-F238E27FC236}">
                  <a16:creationId xmlns:a16="http://schemas.microsoft.com/office/drawing/2014/main" id="{88F86F95-7977-457E-BCEC-B712AED2B1D7}"/>
                </a:ext>
              </a:extLst>
            </p:cNvPr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133;p73">
              <a:extLst>
                <a:ext uri="{FF2B5EF4-FFF2-40B4-BE49-F238E27FC236}">
                  <a16:creationId xmlns:a16="http://schemas.microsoft.com/office/drawing/2014/main" id="{EA399FDE-B27F-402C-A84D-2F23552FF7F1}"/>
                </a:ext>
              </a:extLst>
            </p:cNvPr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134;p73">
              <a:extLst>
                <a:ext uri="{FF2B5EF4-FFF2-40B4-BE49-F238E27FC236}">
                  <a16:creationId xmlns:a16="http://schemas.microsoft.com/office/drawing/2014/main" id="{8CD69BD1-0A89-4C87-B90B-6C9F0FA984FE}"/>
                </a:ext>
              </a:extLst>
            </p:cNvPr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135;p73">
              <a:extLst>
                <a:ext uri="{FF2B5EF4-FFF2-40B4-BE49-F238E27FC236}">
                  <a16:creationId xmlns:a16="http://schemas.microsoft.com/office/drawing/2014/main" id="{08EDF0B0-1AB5-438E-935D-5F36340E74FB}"/>
                </a:ext>
              </a:extLst>
            </p:cNvPr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136;p73">
              <a:extLst>
                <a:ext uri="{FF2B5EF4-FFF2-40B4-BE49-F238E27FC236}">
                  <a16:creationId xmlns:a16="http://schemas.microsoft.com/office/drawing/2014/main" id="{8AB243FC-E0A0-493A-BB81-5B75B6AA5E47}"/>
                </a:ext>
              </a:extLst>
            </p:cNvPr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137;p73">
              <a:extLst>
                <a:ext uri="{FF2B5EF4-FFF2-40B4-BE49-F238E27FC236}">
                  <a16:creationId xmlns:a16="http://schemas.microsoft.com/office/drawing/2014/main" id="{446227ED-603D-4FE0-AFC7-0661E443B931}"/>
                </a:ext>
              </a:extLst>
            </p:cNvPr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138;p73">
              <a:extLst>
                <a:ext uri="{FF2B5EF4-FFF2-40B4-BE49-F238E27FC236}">
                  <a16:creationId xmlns:a16="http://schemas.microsoft.com/office/drawing/2014/main" id="{EDF5381C-803B-40A0-AE30-1DFB92F23A93}"/>
                </a:ext>
              </a:extLst>
            </p:cNvPr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139;p73">
              <a:extLst>
                <a:ext uri="{FF2B5EF4-FFF2-40B4-BE49-F238E27FC236}">
                  <a16:creationId xmlns:a16="http://schemas.microsoft.com/office/drawing/2014/main" id="{E315296F-D234-41FA-931A-C1D82E1B9DC6}"/>
                </a:ext>
              </a:extLst>
            </p:cNvPr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140;p73">
              <a:extLst>
                <a:ext uri="{FF2B5EF4-FFF2-40B4-BE49-F238E27FC236}">
                  <a16:creationId xmlns:a16="http://schemas.microsoft.com/office/drawing/2014/main" id="{7103B76C-5388-4043-9F30-E4DA547915E8}"/>
                </a:ext>
              </a:extLst>
            </p:cNvPr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141;p73">
              <a:extLst>
                <a:ext uri="{FF2B5EF4-FFF2-40B4-BE49-F238E27FC236}">
                  <a16:creationId xmlns:a16="http://schemas.microsoft.com/office/drawing/2014/main" id="{4502CD6E-5A0E-41F5-9621-D4147825722B}"/>
                </a:ext>
              </a:extLst>
            </p:cNvPr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142;p73">
              <a:extLst>
                <a:ext uri="{FF2B5EF4-FFF2-40B4-BE49-F238E27FC236}">
                  <a16:creationId xmlns:a16="http://schemas.microsoft.com/office/drawing/2014/main" id="{29CD25D3-66F6-436A-A0DD-4DB8527FDEA4}"/>
                </a:ext>
              </a:extLst>
            </p:cNvPr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6143;p73">
              <a:extLst>
                <a:ext uri="{FF2B5EF4-FFF2-40B4-BE49-F238E27FC236}">
                  <a16:creationId xmlns:a16="http://schemas.microsoft.com/office/drawing/2014/main" id="{E0934FE3-5441-4A93-849A-B698661A184A}"/>
                </a:ext>
              </a:extLst>
            </p:cNvPr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6144;p73">
              <a:extLst>
                <a:ext uri="{FF2B5EF4-FFF2-40B4-BE49-F238E27FC236}">
                  <a16:creationId xmlns:a16="http://schemas.microsoft.com/office/drawing/2014/main" id="{C9554D05-A1FE-4082-8BD0-8639C2A30891}"/>
                </a:ext>
              </a:extLst>
            </p:cNvPr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6145;p73">
              <a:extLst>
                <a:ext uri="{FF2B5EF4-FFF2-40B4-BE49-F238E27FC236}">
                  <a16:creationId xmlns:a16="http://schemas.microsoft.com/office/drawing/2014/main" id="{35CA0685-4D90-46FB-B78F-701E8E347FEA}"/>
                </a:ext>
              </a:extLst>
            </p:cNvPr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6146;p73">
              <a:extLst>
                <a:ext uri="{FF2B5EF4-FFF2-40B4-BE49-F238E27FC236}">
                  <a16:creationId xmlns:a16="http://schemas.microsoft.com/office/drawing/2014/main" id="{4C822411-48D3-4C1C-B406-E8CF2C837CCB}"/>
                </a:ext>
              </a:extLst>
            </p:cNvPr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6147;p73">
              <a:extLst>
                <a:ext uri="{FF2B5EF4-FFF2-40B4-BE49-F238E27FC236}">
                  <a16:creationId xmlns:a16="http://schemas.microsoft.com/office/drawing/2014/main" id="{887ED375-C440-4F60-81E0-721FA369E9D5}"/>
                </a:ext>
              </a:extLst>
            </p:cNvPr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6148;p73">
              <a:extLst>
                <a:ext uri="{FF2B5EF4-FFF2-40B4-BE49-F238E27FC236}">
                  <a16:creationId xmlns:a16="http://schemas.microsoft.com/office/drawing/2014/main" id="{8775A0D9-428B-4A3D-9F09-76E62C0C636E}"/>
                </a:ext>
              </a:extLst>
            </p:cNvPr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6149;p73">
              <a:extLst>
                <a:ext uri="{FF2B5EF4-FFF2-40B4-BE49-F238E27FC236}">
                  <a16:creationId xmlns:a16="http://schemas.microsoft.com/office/drawing/2014/main" id="{59D326CA-6769-4050-B679-4B46647A672E}"/>
                </a:ext>
              </a:extLst>
            </p:cNvPr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6150;p73">
              <a:extLst>
                <a:ext uri="{FF2B5EF4-FFF2-40B4-BE49-F238E27FC236}">
                  <a16:creationId xmlns:a16="http://schemas.microsoft.com/office/drawing/2014/main" id="{1890DEC6-56B3-424B-9946-CFDD684BB394}"/>
                </a:ext>
              </a:extLst>
            </p:cNvPr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6151;p73">
              <a:extLst>
                <a:ext uri="{FF2B5EF4-FFF2-40B4-BE49-F238E27FC236}">
                  <a16:creationId xmlns:a16="http://schemas.microsoft.com/office/drawing/2014/main" id="{BDDB7BB1-CC00-4DD7-90F2-FD9F517E6490}"/>
                </a:ext>
              </a:extLst>
            </p:cNvPr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6152;p73">
              <a:extLst>
                <a:ext uri="{FF2B5EF4-FFF2-40B4-BE49-F238E27FC236}">
                  <a16:creationId xmlns:a16="http://schemas.microsoft.com/office/drawing/2014/main" id="{12B42699-AEE4-4603-83E6-ECDAA4504269}"/>
                </a:ext>
              </a:extLst>
            </p:cNvPr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6153;p73">
              <a:extLst>
                <a:ext uri="{FF2B5EF4-FFF2-40B4-BE49-F238E27FC236}">
                  <a16:creationId xmlns:a16="http://schemas.microsoft.com/office/drawing/2014/main" id="{48B56B62-DB32-42A3-B3AD-BF7D3FFD89D1}"/>
                </a:ext>
              </a:extLst>
            </p:cNvPr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6154;p73">
              <a:extLst>
                <a:ext uri="{FF2B5EF4-FFF2-40B4-BE49-F238E27FC236}">
                  <a16:creationId xmlns:a16="http://schemas.microsoft.com/office/drawing/2014/main" id="{FA62BB08-9095-4B7E-8399-8CFB5E495FB3}"/>
                </a:ext>
              </a:extLst>
            </p:cNvPr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6155;p73">
              <a:extLst>
                <a:ext uri="{FF2B5EF4-FFF2-40B4-BE49-F238E27FC236}">
                  <a16:creationId xmlns:a16="http://schemas.microsoft.com/office/drawing/2014/main" id="{499992A7-73B5-413F-A328-D1B2E6E59B1D}"/>
                </a:ext>
              </a:extLst>
            </p:cNvPr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6156;p73">
              <a:extLst>
                <a:ext uri="{FF2B5EF4-FFF2-40B4-BE49-F238E27FC236}">
                  <a16:creationId xmlns:a16="http://schemas.microsoft.com/office/drawing/2014/main" id="{E056AD41-F38F-4EF1-908B-3AA610151692}"/>
                </a:ext>
              </a:extLst>
            </p:cNvPr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6157;p73">
              <a:extLst>
                <a:ext uri="{FF2B5EF4-FFF2-40B4-BE49-F238E27FC236}">
                  <a16:creationId xmlns:a16="http://schemas.microsoft.com/office/drawing/2014/main" id="{6A5B617F-9A89-4DDB-BAC7-4569FC5D8761}"/>
                </a:ext>
              </a:extLst>
            </p:cNvPr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6158;p73">
              <a:extLst>
                <a:ext uri="{FF2B5EF4-FFF2-40B4-BE49-F238E27FC236}">
                  <a16:creationId xmlns:a16="http://schemas.microsoft.com/office/drawing/2014/main" id="{E79B0DC2-AF6C-4A6C-9E1D-3859582BC226}"/>
                </a:ext>
              </a:extLst>
            </p:cNvPr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6159;p73">
              <a:extLst>
                <a:ext uri="{FF2B5EF4-FFF2-40B4-BE49-F238E27FC236}">
                  <a16:creationId xmlns:a16="http://schemas.microsoft.com/office/drawing/2014/main" id="{A5BC79C0-40B1-44B9-933B-AB643CFB8FE1}"/>
                </a:ext>
              </a:extLst>
            </p:cNvPr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6160;p73">
              <a:extLst>
                <a:ext uri="{FF2B5EF4-FFF2-40B4-BE49-F238E27FC236}">
                  <a16:creationId xmlns:a16="http://schemas.microsoft.com/office/drawing/2014/main" id="{97513C42-37FD-49E0-B3DD-1C537DF7813C}"/>
                </a:ext>
              </a:extLst>
            </p:cNvPr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6161;p73">
              <a:extLst>
                <a:ext uri="{FF2B5EF4-FFF2-40B4-BE49-F238E27FC236}">
                  <a16:creationId xmlns:a16="http://schemas.microsoft.com/office/drawing/2014/main" id="{81E00070-3D8D-479F-BF63-390C4BCB931C}"/>
                </a:ext>
              </a:extLst>
            </p:cNvPr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6162;p73">
              <a:extLst>
                <a:ext uri="{FF2B5EF4-FFF2-40B4-BE49-F238E27FC236}">
                  <a16:creationId xmlns:a16="http://schemas.microsoft.com/office/drawing/2014/main" id="{DEDFFE45-35A3-4967-98B4-217D44A770E4}"/>
                </a:ext>
              </a:extLst>
            </p:cNvPr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6163;p73">
              <a:extLst>
                <a:ext uri="{FF2B5EF4-FFF2-40B4-BE49-F238E27FC236}">
                  <a16:creationId xmlns:a16="http://schemas.microsoft.com/office/drawing/2014/main" id="{DF3FE13C-835B-47BA-91F1-47D631EB10E8}"/>
                </a:ext>
              </a:extLst>
            </p:cNvPr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6164;p73">
              <a:extLst>
                <a:ext uri="{FF2B5EF4-FFF2-40B4-BE49-F238E27FC236}">
                  <a16:creationId xmlns:a16="http://schemas.microsoft.com/office/drawing/2014/main" id="{D74DE066-8823-49BE-B344-8FEEFED4CB1D}"/>
                </a:ext>
              </a:extLst>
            </p:cNvPr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165;p73">
              <a:extLst>
                <a:ext uri="{FF2B5EF4-FFF2-40B4-BE49-F238E27FC236}">
                  <a16:creationId xmlns:a16="http://schemas.microsoft.com/office/drawing/2014/main" id="{6B1B7073-DD44-49C0-975D-A76A2413C3A4}"/>
                </a:ext>
              </a:extLst>
            </p:cNvPr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166;p73">
              <a:extLst>
                <a:ext uri="{FF2B5EF4-FFF2-40B4-BE49-F238E27FC236}">
                  <a16:creationId xmlns:a16="http://schemas.microsoft.com/office/drawing/2014/main" id="{A5E97008-F50D-4CA1-90C6-58F507CDAE79}"/>
                </a:ext>
              </a:extLst>
            </p:cNvPr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167;p73">
              <a:extLst>
                <a:ext uri="{FF2B5EF4-FFF2-40B4-BE49-F238E27FC236}">
                  <a16:creationId xmlns:a16="http://schemas.microsoft.com/office/drawing/2014/main" id="{95BFB294-C02D-4FF4-B66A-EB923B1664FC}"/>
                </a:ext>
              </a:extLst>
            </p:cNvPr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168;p73">
              <a:extLst>
                <a:ext uri="{FF2B5EF4-FFF2-40B4-BE49-F238E27FC236}">
                  <a16:creationId xmlns:a16="http://schemas.microsoft.com/office/drawing/2014/main" id="{35B9A1B1-393C-4A07-B414-283C76B2174D}"/>
                </a:ext>
              </a:extLst>
            </p:cNvPr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169;p73">
              <a:extLst>
                <a:ext uri="{FF2B5EF4-FFF2-40B4-BE49-F238E27FC236}">
                  <a16:creationId xmlns:a16="http://schemas.microsoft.com/office/drawing/2014/main" id="{3320E017-4383-423B-A8C7-36CDFA12A43F}"/>
                </a:ext>
              </a:extLst>
            </p:cNvPr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170;p73">
              <a:extLst>
                <a:ext uri="{FF2B5EF4-FFF2-40B4-BE49-F238E27FC236}">
                  <a16:creationId xmlns:a16="http://schemas.microsoft.com/office/drawing/2014/main" id="{9CF5F086-84CE-4456-9051-3ED97D51273E}"/>
                </a:ext>
              </a:extLst>
            </p:cNvPr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171;p73">
              <a:extLst>
                <a:ext uri="{FF2B5EF4-FFF2-40B4-BE49-F238E27FC236}">
                  <a16:creationId xmlns:a16="http://schemas.microsoft.com/office/drawing/2014/main" id="{C7CFB012-73FA-4F57-9977-06296ACBB296}"/>
                </a:ext>
              </a:extLst>
            </p:cNvPr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172;p73">
              <a:extLst>
                <a:ext uri="{FF2B5EF4-FFF2-40B4-BE49-F238E27FC236}">
                  <a16:creationId xmlns:a16="http://schemas.microsoft.com/office/drawing/2014/main" id="{CA5BE6F7-B2D5-4298-8891-51E2F2100698}"/>
                </a:ext>
              </a:extLst>
            </p:cNvPr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173;p73">
              <a:extLst>
                <a:ext uri="{FF2B5EF4-FFF2-40B4-BE49-F238E27FC236}">
                  <a16:creationId xmlns:a16="http://schemas.microsoft.com/office/drawing/2014/main" id="{C6A81C31-5B58-49FE-821B-A0CEE9188827}"/>
                </a:ext>
              </a:extLst>
            </p:cNvPr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6174;p73">
              <a:extLst>
                <a:ext uri="{FF2B5EF4-FFF2-40B4-BE49-F238E27FC236}">
                  <a16:creationId xmlns:a16="http://schemas.microsoft.com/office/drawing/2014/main" id="{373A3232-4845-4F9A-B551-60311DC454B5}"/>
                </a:ext>
              </a:extLst>
            </p:cNvPr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6175;p73">
              <a:extLst>
                <a:ext uri="{FF2B5EF4-FFF2-40B4-BE49-F238E27FC236}">
                  <a16:creationId xmlns:a16="http://schemas.microsoft.com/office/drawing/2014/main" id="{2C8A0C56-E00B-4437-836B-369883BC6B95}"/>
                </a:ext>
              </a:extLst>
            </p:cNvPr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6176;p73">
              <a:extLst>
                <a:ext uri="{FF2B5EF4-FFF2-40B4-BE49-F238E27FC236}">
                  <a16:creationId xmlns:a16="http://schemas.microsoft.com/office/drawing/2014/main" id="{C59306C6-9E80-4E07-B659-955D41652AC5}"/>
                </a:ext>
              </a:extLst>
            </p:cNvPr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6177;p73">
              <a:extLst>
                <a:ext uri="{FF2B5EF4-FFF2-40B4-BE49-F238E27FC236}">
                  <a16:creationId xmlns:a16="http://schemas.microsoft.com/office/drawing/2014/main" id="{41C0F649-A979-4669-9C22-6DEBAB25E705}"/>
                </a:ext>
              </a:extLst>
            </p:cNvPr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6178;p73">
              <a:extLst>
                <a:ext uri="{FF2B5EF4-FFF2-40B4-BE49-F238E27FC236}">
                  <a16:creationId xmlns:a16="http://schemas.microsoft.com/office/drawing/2014/main" id="{8C36747B-8B0D-45AA-A54C-DE94FC14C1A8}"/>
                </a:ext>
              </a:extLst>
            </p:cNvPr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6179;p73">
              <a:extLst>
                <a:ext uri="{FF2B5EF4-FFF2-40B4-BE49-F238E27FC236}">
                  <a16:creationId xmlns:a16="http://schemas.microsoft.com/office/drawing/2014/main" id="{18D72291-BB6E-4B6D-8AE0-219BA6A4676B}"/>
                </a:ext>
              </a:extLst>
            </p:cNvPr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6180;p73">
              <a:extLst>
                <a:ext uri="{FF2B5EF4-FFF2-40B4-BE49-F238E27FC236}">
                  <a16:creationId xmlns:a16="http://schemas.microsoft.com/office/drawing/2014/main" id="{E68F31A1-4470-42CE-B802-EFD4350F677E}"/>
                </a:ext>
              </a:extLst>
            </p:cNvPr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6181;p73">
              <a:extLst>
                <a:ext uri="{FF2B5EF4-FFF2-40B4-BE49-F238E27FC236}">
                  <a16:creationId xmlns:a16="http://schemas.microsoft.com/office/drawing/2014/main" id="{49A1FB16-4F81-4F03-B45F-48309E6F56D9}"/>
                </a:ext>
              </a:extLst>
            </p:cNvPr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6182;p73">
              <a:extLst>
                <a:ext uri="{FF2B5EF4-FFF2-40B4-BE49-F238E27FC236}">
                  <a16:creationId xmlns:a16="http://schemas.microsoft.com/office/drawing/2014/main" id="{A2334986-9D63-4879-A4CD-53954D36BA95}"/>
                </a:ext>
              </a:extLst>
            </p:cNvPr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6183;p73">
              <a:extLst>
                <a:ext uri="{FF2B5EF4-FFF2-40B4-BE49-F238E27FC236}">
                  <a16:creationId xmlns:a16="http://schemas.microsoft.com/office/drawing/2014/main" id="{EAB9FE8D-6F52-41C5-9511-EE2C67D966C6}"/>
                </a:ext>
              </a:extLst>
            </p:cNvPr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6184;p73">
              <a:extLst>
                <a:ext uri="{FF2B5EF4-FFF2-40B4-BE49-F238E27FC236}">
                  <a16:creationId xmlns:a16="http://schemas.microsoft.com/office/drawing/2014/main" id="{276F7290-0F99-488D-B873-350A29052DA4}"/>
                </a:ext>
              </a:extLst>
            </p:cNvPr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6185;p73">
              <a:extLst>
                <a:ext uri="{FF2B5EF4-FFF2-40B4-BE49-F238E27FC236}">
                  <a16:creationId xmlns:a16="http://schemas.microsoft.com/office/drawing/2014/main" id="{E10B3383-06F9-4E69-90B3-060E87B6A00D}"/>
                </a:ext>
              </a:extLst>
            </p:cNvPr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6186;p73">
              <a:extLst>
                <a:ext uri="{FF2B5EF4-FFF2-40B4-BE49-F238E27FC236}">
                  <a16:creationId xmlns:a16="http://schemas.microsoft.com/office/drawing/2014/main" id="{DE0BD4DA-37DA-4882-8112-111EBA29080C}"/>
                </a:ext>
              </a:extLst>
            </p:cNvPr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6187;p73">
              <a:extLst>
                <a:ext uri="{FF2B5EF4-FFF2-40B4-BE49-F238E27FC236}">
                  <a16:creationId xmlns:a16="http://schemas.microsoft.com/office/drawing/2014/main" id="{0212A34D-0CD6-4AC2-B078-1A68125B089F}"/>
                </a:ext>
              </a:extLst>
            </p:cNvPr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6188;p73">
              <a:extLst>
                <a:ext uri="{FF2B5EF4-FFF2-40B4-BE49-F238E27FC236}">
                  <a16:creationId xmlns:a16="http://schemas.microsoft.com/office/drawing/2014/main" id="{8FCFE36D-C2B1-487B-9D6E-AAC29159DB4C}"/>
                </a:ext>
              </a:extLst>
            </p:cNvPr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6189;p73">
              <a:extLst>
                <a:ext uri="{FF2B5EF4-FFF2-40B4-BE49-F238E27FC236}">
                  <a16:creationId xmlns:a16="http://schemas.microsoft.com/office/drawing/2014/main" id="{37541FAF-C56E-46F9-BCC3-B0F261529582}"/>
                </a:ext>
              </a:extLst>
            </p:cNvPr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6190;p73">
              <a:extLst>
                <a:ext uri="{FF2B5EF4-FFF2-40B4-BE49-F238E27FC236}">
                  <a16:creationId xmlns:a16="http://schemas.microsoft.com/office/drawing/2014/main" id="{1E09BA6F-8608-47B4-B8F6-0BD2447049F3}"/>
                </a:ext>
              </a:extLst>
            </p:cNvPr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6191;p73">
              <a:extLst>
                <a:ext uri="{FF2B5EF4-FFF2-40B4-BE49-F238E27FC236}">
                  <a16:creationId xmlns:a16="http://schemas.microsoft.com/office/drawing/2014/main" id="{8BB07CB8-8DD1-41DC-BCF4-9344188FA485}"/>
                </a:ext>
              </a:extLst>
            </p:cNvPr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6192;p73">
              <a:extLst>
                <a:ext uri="{FF2B5EF4-FFF2-40B4-BE49-F238E27FC236}">
                  <a16:creationId xmlns:a16="http://schemas.microsoft.com/office/drawing/2014/main" id="{74008266-1C45-42B0-8A72-5978798E3672}"/>
                </a:ext>
              </a:extLst>
            </p:cNvPr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6193;p73">
              <a:extLst>
                <a:ext uri="{FF2B5EF4-FFF2-40B4-BE49-F238E27FC236}">
                  <a16:creationId xmlns:a16="http://schemas.microsoft.com/office/drawing/2014/main" id="{623F8EF2-A2A9-456D-8D21-2CE6A68B8716}"/>
                </a:ext>
              </a:extLst>
            </p:cNvPr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6194;p73">
              <a:extLst>
                <a:ext uri="{FF2B5EF4-FFF2-40B4-BE49-F238E27FC236}">
                  <a16:creationId xmlns:a16="http://schemas.microsoft.com/office/drawing/2014/main" id="{0B05F717-AA6B-46EC-B395-DF9A52886798}"/>
                </a:ext>
              </a:extLst>
            </p:cNvPr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6195;p73">
              <a:extLst>
                <a:ext uri="{FF2B5EF4-FFF2-40B4-BE49-F238E27FC236}">
                  <a16:creationId xmlns:a16="http://schemas.microsoft.com/office/drawing/2014/main" id="{D343DE22-E812-41EE-9C7C-0694079F54DC}"/>
                </a:ext>
              </a:extLst>
            </p:cNvPr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6196;p73">
              <a:extLst>
                <a:ext uri="{FF2B5EF4-FFF2-40B4-BE49-F238E27FC236}">
                  <a16:creationId xmlns:a16="http://schemas.microsoft.com/office/drawing/2014/main" id="{D64774C9-41B4-465E-A68B-39E8555E0A8B}"/>
                </a:ext>
              </a:extLst>
            </p:cNvPr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6197;p73">
              <a:extLst>
                <a:ext uri="{FF2B5EF4-FFF2-40B4-BE49-F238E27FC236}">
                  <a16:creationId xmlns:a16="http://schemas.microsoft.com/office/drawing/2014/main" id="{C30061A4-239D-493B-9289-8B7809C196AF}"/>
                </a:ext>
              </a:extLst>
            </p:cNvPr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6198;p73">
              <a:extLst>
                <a:ext uri="{FF2B5EF4-FFF2-40B4-BE49-F238E27FC236}">
                  <a16:creationId xmlns:a16="http://schemas.microsoft.com/office/drawing/2014/main" id="{343DE04B-81CD-4741-8256-DC1492FCC080}"/>
                </a:ext>
              </a:extLst>
            </p:cNvPr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6199;p73">
              <a:extLst>
                <a:ext uri="{FF2B5EF4-FFF2-40B4-BE49-F238E27FC236}">
                  <a16:creationId xmlns:a16="http://schemas.microsoft.com/office/drawing/2014/main" id="{18F1DD4C-B781-43F1-A0A3-C5ADFEA651F0}"/>
                </a:ext>
              </a:extLst>
            </p:cNvPr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6200;p73">
              <a:extLst>
                <a:ext uri="{FF2B5EF4-FFF2-40B4-BE49-F238E27FC236}">
                  <a16:creationId xmlns:a16="http://schemas.microsoft.com/office/drawing/2014/main" id="{F276385B-6862-4700-A701-AAD21F7FA4B4}"/>
                </a:ext>
              </a:extLst>
            </p:cNvPr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6201;p73">
              <a:extLst>
                <a:ext uri="{FF2B5EF4-FFF2-40B4-BE49-F238E27FC236}">
                  <a16:creationId xmlns:a16="http://schemas.microsoft.com/office/drawing/2014/main" id="{38A587EB-DB3C-452A-B9C3-7E273358F52D}"/>
                </a:ext>
              </a:extLst>
            </p:cNvPr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6202;p73">
              <a:extLst>
                <a:ext uri="{FF2B5EF4-FFF2-40B4-BE49-F238E27FC236}">
                  <a16:creationId xmlns:a16="http://schemas.microsoft.com/office/drawing/2014/main" id="{62247D0A-F4DD-403F-B3B2-51429D67F76F}"/>
                </a:ext>
              </a:extLst>
            </p:cNvPr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6203;p73">
              <a:extLst>
                <a:ext uri="{FF2B5EF4-FFF2-40B4-BE49-F238E27FC236}">
                  <a16:creationId xmlns:a16="http://schemas.microsoft.com/office/drawing/2014/main" id="{B3EDA5C1-F85A-4287-9306-9CA5764D8D40}"/>
                </a:ext>
              </a:extLst>
            </p:cNvPr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6204;p73">
              <a:extLst>
                <a:ext uri="{FF2B5EF4-FFF2-40B4-BE49-F238E27FC236}">
                  <a16:creationId xmlns:a16="http://schemas.microsoft.com/office/drawing/2014/main" id="{36F30695-E057-4AEC-8F6C-1C3891E64696}"/>
                </a:ext>
              </a:extLst>
            </p:cNvPr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6205;p73">
              <a:extLst>
                <a:ext uri="{FF2B5EF4-FFF2-40B4-BE49-F238E27FC236}">
                  <a16:creationId xmlns:a16="http://schemas.microsoft.com/office/drawing/2014/main" id="{93533C30-456F-442E-965E-27BC7202EAA3}"/>
                </a:ext>
              </a:extLst>
            </p:cNvPr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6206;p73">
              <a:extLst>
                <a:ext uri="{FF2B5EF4-FFF2-40B4-BE49-F238E27FC236}">
                  <a16:creationId xmlns:a16="http://schemas.microsoft.com/office/drawing/2014/main" id="{AF7779B9-537C-4295-8D25-598EF482692B}"/>
                </a:ext>
              </a:extLst>
            </p:cNvPr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6207;p73">
              <a:extLst>
                <a:ext uri="{FF2B5EF4-FFF2-40B4-BE49-F238E27FC236}">
                  <a16:creationId xmlns:a16="http://schemas.microsoft.com/office/drawing/2014/main" id="{1CD4B95C-3F00-4D6B-9D8A-5115138E1BA4}"/>
                </a:ext>
              </a:extLst>
            </p:cNvPr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6208;p73">
              <a:extLst>
                <a:ext uri="{FF2B5EF4-FFF2-40B4-BE49-F238E27FC236}">
                  <a16:creationId xmlns:a16="http://schemas.microsoft.com/office/drawing/2014/main" id="{96B38545-F772-4BAF-9297-D1EE1F83A2DC}"/>
                </a:ext>
              </a:extLst>
            </p:cNvPr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6209;p73">
              <a:extLst>
                <a:ext uri="{FF2B5EF4-FFF2-40B4-BE49-F238E27FC236}">
                  <a16:creationId xmlns:a16="http://schemas.microsoft.com/office/drawing/2014/main" id="{C8F35E1F-C977-4803-B848-CF4080C51FFC}"/>
                </a:ext>
              </a:extLst>
            </p:cNvPr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6210;p73">
              <a:extLst>
                <a:ext uri="{FF2B5EF4-FFF2-40B4-BE49-F238E27FC236}">
                  <a16:creationId xmlns:a16="http://schemas.microsoft.com/office/drawing/2014/main" id="{0C096562-38D3-496D-AD17-D95572121583}"/>
                </a:ext>
              </a:extLst>
            </p:cNvPr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6211;p73">
              <a:extLst>
                <a:ext uri="{FF2B5EF4-FFF2-40B4-BE49-F238E27FC236}">
                  <a16:creationId xmlns:a16="http://schemas.microsoft.com/office/drawing/2014/main" id="{FEA1D155-7D4F-480A-A48B-2B3EC346D5BE}"/>
                </a:ext>
              </a:extLst>
            </p:cNvPr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6212;p73">
              <a:extLst>
                <a:ext uri="{FF2B5EF4-FFF2-40B4-BE49-F238E27FC236}">
                  <a16:creationId xmlns:a16="http://schemas.microsoft.com/office/drawing/2014/main" id="{80C636C7-C8F4-44B7-89FA-06FF24B82EFA}"/>
                </a:ext>
              </a:extLst>
            </p:cNvPr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6213;p73">
              <a:extLst>
                <a:ext uri="{FF2B5EF4-FFF2-40B4-BE49-F238E27FC236}">
                  <a16:creationId xmlns:a16="http://schemas.microsoft.com/office/drawing/2014/main" id="{736D533F-DE69-46C9-A168-90E0BE8D97E5}"/>
                </a:ext>
              </a:extLst>
            </p:cNvPr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6214;p73">
              <a:extLst>
                <a:ext uri="{FF2B5EF4-FFF2-40B4-BE49-F238E27FC236}">
                  <a16:creationId xmlns:a16="http://schemas.microsoft.com/office/drawing/2014/main" id="{5F1ADEF2-3D41-498D-ACC8-518B3A1E53CB}"/>
                </a:ext>
              </a:extLst>
            </p:cNvPr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6215;p73">
              <a:extLst>
                <a:ext uri="{FF2B5EF4-FFF2-40B4-BE49-F238E27FC236}">
                  <a16:creationId xmlns:a16="http://schemas.microsoft.com/office/drawing/2014/main" id="{A00861D3-D637-4334-9C40-8B348D87D012}"/>
                </a:ext>
              </a:extLst>
            </p:cNvPr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6216;p73">
              <a:extLst>
                <a:ext uri="{FF2B5EF4-FFF2-40B4-BE49-F238E27FC236}">
                  <a16:creationId xmlns:a16="http://schemas.microsoft.com/office/drawing/2014/main" id="{4CB50F69-711C-4D0A-9B71-AA66148AAA82}"/>
                </a:ext>
              </a:extLst>
            </p:cNvPr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6217;p73">
              <a:extLst>
                <a:ext uri="{FF2B5EF4-FFF2-40B4-BE49-F238E27FC236}">
                  <a16:creationId xmlns:a16="http://schemas.microsoft.com/office/drawing/2014/main" id="{7AA5FE21-2D2F-4FA4-9978-3AD4C19E38DE}"/>
                </a:ext>
              </a:extLst>
            </p:cNvPr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6218;p73">
              <a:extLst>
                <a:ext uri="{FF2B5EF4-FFF2-40B4-BE49-F238E27FC236}">
                  <a16:creationId xmlns:a16="http://schemas.microsoft.com/office/drawing/2014/main" id="{2F08DB50-A3AF-4526-A0C5-5662AC86973D}"/>
                </a:ext>
              </a:extLst>
            </p:cNvPr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6219;p73">
              <a:extLst>
                <a:ext uri="{FF2B5EF4-FFF2-40B4-BE49-F238E27FC236}">
                  <a16:creationId xmlns:a16="http://schemas.microsoft.com/office/drawing/2014/main" id="{0E2FA948-D9E7-4BD7-8556-40C2CC692758}"/>
                </a:ext>
              </a:extLst>
            </p:cNvPr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6220;p73">
              <a:extLst>
                <a:ext uri="{FF2B5EF4-FFF2-40B4-BE49-F238E27FC236}">
                  <a16:creationId xmlns:a16="http://schemas.microsoft.com/office/drawing/2014/main" id="{69D1C784-EFCA-4BFD-BBCB-ED8A99EB12EA}"/>
                </a:ext>
              </a:extLst>
            </p:cNvPr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6221;p73">
              <a:extLst>
                <a:ext uri="{FF2B5EF4-FFF2-40B4-BE49-F238E27FC236}">
                  <a16:creationId xmlns:a16="http://schemas.microsoft.com/office/drawing/2014/main" id="{4AD70DEB-A705-4E0B-8F2C-36913829E7F7}"/>
                </a:ext>
              </a:extLst>
            </p:cNvPr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6222;p73">
              <a:extLst>
                <a:ext uri="{FF2B5EF4-FFF2-40B4-BE49-F238E27FC236}">
                  <a16:creationId xmlns:a16="http://schemas.microsoft.com/office/drawing/2014/main" id="{6357A2BF-B738-40B7-B813-222E02CEE91A}"/>
                </a:ext>
              </a:extLst>
            </p:cNvPr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6223;p73">
              <a:extLst>
                <a:ext uri="{FF2B5EF4-FFF2-40B4-BE49-F238E27FC236}">
                  <a16:creationId xmlns:a16="http://schemas.microsoft.com/office/drawing/2014/main" id="{592147EE-32AA-4877-84D8-0DAB21ABE345}"/>
                </a:ext>
              </a:extLst>
            </p:cNvPr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6224;p73">
              <a:extLst>
                <a:ext uri="{FF2B5EF4-FFF2-40B4-BE49-F238E27FC236}">
                  <a16:creationId xmlns:a16="http://schemas.microsoft.com/office/drawing/2014/main" id="{95266293-8FFF-4388-B97F-900D683498FA}"/>
                </a:ext>
              </a:extLst>
            </p:cNvPr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6225;p73">
              <a:extLst>
                <a:ext uri="{FF2B5EF4-FFF2-40B4-BE49-F238E27FC236}">
                  <a16:creationId xmlns:a16="http://schemas.microsoft.com/office/drawing/2014/main" id="{F3D46841-A3FB-4B12-A33A-EBD618A3B471}"/>
                </a:ext>
              </a:extLst>
            </p:cNvPr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6226;p73">
              <a:extLst>
                <a:ext uri="{FF2B5EF4-FFF2-40B4-BE49-F238E27FC236}">
                  <a16:creationId xmlns:a16="http://schemas.microsoft.com/office/drawing/2014/main" id="{4019B991-B888-425F-A68A-8A2D2AB6C4B0}"/>
                </a:ext>
              </a:extLst>
            </p:cNvPr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6227;p73">
              <a:extLst>
                <a:ext uri="{FF2B5EF4-FFF2-40B4-BE49-F238E27FC236}">
                  <a16:creationId xmlns:a16="http://schemas.microsoft.com/office/drawing/2014/main" id="{97E8967F-FB5B-47F5-83CE-544F175F0494}"/>
                </a:ext>
              </a:extLst>
            </p:cNvPr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6228;p73">
              <a:extLst>
                <a:ext uri="{FF2B5EF4-FFF2-40B4-BE49-F238E27FC236}">
                  <a16:creationId xmlns:a16="http://schemas.microsoft.com/office/drawing/2014/main" id="{471EA81A-3F6D-4164-AB91-3E7105237DED}"/>
                </a:ext>
              </a:extLst>
            </p:cNvPr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6229;p73">
              <a:extLst>
                <a:ext uri="{FF2B5EF4-FFF2-40B4-BE49-F238E27FC236}">
                  <a16:creationId xmlns:a16="http://schemas.microsoft.com/office/drawing/2014/main" id="{EEF6D646-C14D-4768-97A4-E6D666EE6B0F}"/>
                </a:ext>
              </a:extLst>
            </p:cNvPr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6230;p73">
              <a:extLst>
                <a:ext uri="{FF2B5EF4-FFF2-40B4-BE49-F238E27FC236}">
                  <a16:creationId xmlns:a16="http://schemas.microsoft.com/office/drawing/2014/main" id="{65A1E92D-4C6A-4667-9C84-702C17B1E68F}"/>
                </a:ext>
              </a:extLst>
            </p:cNvPr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6231;p73">
              <a:extLst>
                <a:ext uri="{FF2B5EF4-FFF2-40B4-BE49-F238E27FC236}">
                  <a16:creationId xmlns:a16="http://schemas.microsoft.com/office/drawing/2014/main" id="{9F109CC7-7F10-4FE0-8D0B-6C1676FBE359}"/>
                </a:ext>
              </a:extLst>
            </p:cNvPr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6232;p73">
              <a:extLst>
                <a:ext uri="{FF2B5EF4-FFF2-40B4-BE49-F238E27FC236}">
                  <a16:creationId xmlns:a16="http://schemas.microsoft.com/office/drawing/2014/main" id="{4168835B-AA61-4547-8AFF-E4145D489CA6}"/>
                </a:ext>
              </a:extLst>
            </p:cNvPr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6233;p73">
              <a:extLst>
                <a:ext uri="{FF2B5EF4-FFF2-40B4-BE49-F238E27FC236}">
                  <a16:creationId xmlns:a16="http://schemas.microsoft.com/office/drawing/2014/main" id="{C79E638E-0D05-4819-8E9F-9C68171923F9}"/>
                </a:ext>
              </a:extLst>
            </p:cNvPr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6234;p73">
              <a:extLst>
                <a:ext uri="{FF2B5EF4-FFF2-40B4-BE49-F238E27FC236}">
                  <a16:creationId xmlns:a16="http://schemas.microsoft.com/office/drawing/2014/main" id="{0DC8E2CE-2275-4B82-9AE1-3ED5AE16391A}"/>
                </a:ext>
              </a:extLst>
            </p:cNvPr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6235;p73">
              <a:extLst>
                <a:ext uri="{FF2B5EF4-FFF2-40B4-BE49-F238E27FC236}">
                  <a16:creationId xmlns:a16="http://schemas.microsoft.com/office/drawing/2014/main" id="{99483C24-33DA-498E-BC00-343D60510D83}"/>
                </a:ext>
              </a:extLst>
            </p:cNvPr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6236;p73">
              <a:extLst>
                <a:ext uri="{FF2B5EF4-FFF2-40B4-BE49-F238E27FC236}">
                  <a16:creationId xmlns:a16="http://schemas.microsoft.com/office/drawing/2014/main" id="{0B22D199-BEA4-4A8D-A42F-AB4143709200}"/>
                </a:ext>
              </a:extLst>
            </p:cNvPr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6237;p73">
              <a:extLst>
                <a:ext uri="{FF2B5EF4-FFF2-40B4-BE49-F238E27FC236}">
                  <a16:creationId xmlns:a16="http://schemas.microsoft.com/office/drawing/2014/main" id="{76ED0A65-DAC3-4739-BA4C-67B914F44DDD}"/>
                </a:ext>
              </a:extLst>
            </p:cNvPr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6238;p73">
              <a:extLst>
                <a:ext uri="{FF2B5EF4-FFF2-40B4-BE49-F238E27FC236}">
                  <a16:creationId xmlns:a16="http://schemas.microsoft.com/office/drawing/2014/main" id="{40CCC2FD-1E4D-4A58-8F93-3086371AE981}"/>
                </a:ext>
              </a:extLst>
            </p:cNvPr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6239;p73">
              <a:extLst>
                <a:ext uri="{FF2B5EF4-FFF2-40B4-BE49-F238E27FC236}">
                  <a16:creationId xmlns:a16="http://schemas.microsoft.com/office/drawing/2014/main" id="{0EA776BF-5DD4-4CB1-8270-8A9A26FE44E5}"/>
                </a:ext>
              </a:extLst>
            </p:cNvPr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6240;p73">
              <a:extLst>
                <a:ext uri="{FF2B5EF4-FFF2-40B4-BE49-F238E27FC236}">
                  <a16:creationId xmlns:a16="http://schemas.microsoft.com/office/drawing/2014/main" id="{4D4ACAE5-3A1F-47CD-91AB-E8BA2442758E}"/>
                </a:ext>
              </a:extLst>
            </p:cNvPr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6241;p73">
              <a:extLst>
                <a:ext uri="{FF2B5EF4-FFF2-40B4-BE49-F238E27FC236}">
                  <a16:creationId xmlns:a16="http://schemas.microsoft.com/office/drawing/2014/main" id="{16BA5A60-340F-4FD6-B0BB-743B8A161403}"/>
                </a:ext>
              </a:extLst>
            </p:cNvPr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6242;p73">
              <a:extLst>
                <a:ext uri="{FF2B5EF4-FFF2-40B4-BE49-F238E27FC236}">
                  <a16:creationId xmlns:a16="http://schemas.microsoft.com/office/drawing/2014/main" id="{3160D159-69C2-447C-8F61-0AAD19DE5A2D}"/>
                </a:ext>
              </a:extLst>
            </p:cNvPr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6243;p73">
              <a:extLst>
                <a:ext uri="{FF2B5EF4-FFF2-40B4-BE49-F238E27FC236}">
                  <a16:creationId xmlns:a16="http://schemas.microsoft.com/office/drawing/2014/main" id="{F7C96F13-8D4A-421D-9289-79DD03641914}"/>
                </a:ext>
              </a:extLst>
            </p:cNvPr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6244;p73">
              <a:extLst>
                <a:ext uri="{FF2B5EF4-FFF2-40B4-BE49-F238E27FC236}">
                  <a16:creationId xmlns:a16="http://schemas.microsoft.com/office/drawing/2014/main" id="{FEC0CAAF-89ED-4FF6-8971-86249A8ACAE4}"/>
                </a:ext>
              </a:extLst>
            </p:cNvPr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6245;p73">
              <a:extLst>
                <a:ext uri="{FF2B5EF4-FFF2-40B4-BE49-F238E27FC236}">
                  <a16:creationId xmlns:a16="http://schemas.microsoft.com/office/drawing/2014/main" id="{31B1F30D-3129-493E-BB55-80E3A34223AE}"/>
                </a:ext>
              </a:extLst>
            </p:cNvPr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6246;p73">
              <a:extLst>
                <a:ext uri="{FF2B5EF4-FFF2-40B4-BE49-F238E27FC236}">
                  <a16:creationId xmlns:a16="http://schemas.microsoft.com/office/drawing/2014/main" id="{6A0519F0-8890-4988-A8DD-0FBE25B6BCFE}"/>
                </a:ext>
              </a:extLst>
            </p:cNvPr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6247;p73">
              <a:extLst>
                <a:ext uri="{FF2B5EF4-FFF2-40B4-BE49-F238E27FC236}">
                  <a16:creationId xmlns:a16="http://schemas.microsoft.com/office/drawing/2014/main" id="{27EF85BE-7B3F-4527-A3CC-4335F75A184A}"/>
                </a:ext>
              </a:extLst>
            </p:cNvPr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6248;p73">
              <a:extLst>
                <a:ext uri="{FF2B5EF4-FFF2-40B4-BE49-F238E27FC236}">
                  <a16:creationId xmlns:a16="http://schemas.microsoft.com/office/drawing/2014/main" id="{D2B3CE38-9856-4A5C-BAF3-21210F77E244}"/>
                </a:ext>
              </a:extLst>
            </p:cNvPr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6249;p73">
              <a:extLst>
                <a:ext uri="{FF2B5EF4-FFF2-40B4-BE49-F238E27FC236}">
                  <a16:creationId xmlns:a16="http://schemas.microsoft.com/office/drawing/2014/main" id="{C44BA35B-6F5D-4BAB-8FD6-4F401DD4EC8E}"/>
                </a:ext>
              </a:extLst>
            </p:cNvPr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6250;p73">
              <a:extLst>
                <a:ext uri="{FF2B5EF4-FFF2-40B4-BE49-F238E27FC236}">
                  <a16:creationId xmlns:a16="http://schemas.microsoft.com/office/drawing/2014/main" id="{B010DEF7-6D68-42E7-9455-EB7BF2CA040A}"/>
                </a:ext>
              </a:extLst>
            </p:cNvPr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6251;p73">
              <a:extLst>
                <a:ext uri="{FF2B5EF4-FFF2-40B4-BE49-F238E27FC236}">
                  <a16:creationId xmlns:a16="http://schemas.microsoft.com/office/drawing/2014/main" id="{1478E781-16F3-4F43-8FAD-753D06D48637}"/>
                </a:ext>
              </a:extLst>
            </p:cNvPr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6252;p73">
              <a:extLst>
                <a:ext uri="{FF2B5EF4-FFF2-40B4-BE49-F238E27FC236}">
                  <a16:creationId xmlns:a16="http://schemas.microsoft.com/office/drawing/2014/main" id="{D8B97BF8-0649-48AE-94EE-9C143A959F1A}"/>
                </a:ext>
              </a:extLst>
            </p:cNvPr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6253;p73">
              <a:extLst>
                <a:ext uri="{FF2B5EF4-FFF2-40B4-BE49-F238E27FC236}">
                  <a16:creationId xmlns:a16="http://schemas.microsoft.com/office/drawing/2014/main" id="{54C6F5AF-B750-47DF-932A-DFCE38733E38}"/>
                </a:ext>
              </a:extLst>
            </p:cNvPr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6254;p73">
              <a:extLst>
                <a:ext uri="{FF2B5EF4-FFF2-40B4-BE49-F238E27FC236}">
                  <a16:creationId xmlns:a16="http://schemas.microsoft.com/office/drawing/2014/main" id="{14783655-3F28-4C2D-AFF1-DAC55A0BC050}"/>
                </a:ext>
              </a:extLst>
            </p:cNvPr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6255;p73">
              <a:extLst>
                <a:ext uri="{FF2B5EF4-FFF2-40B4-BE49-F238E27FC236}">
                  <a16:creationId xmlns:a16="http://schemas.microsoft.com/office/drawing/2014/main" id="{8B4C9361-219B-4D22-81FC-3BDAB129826F}"/>
                </a:ext>
              </a:extLst>
            </p:cNvPr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6256;p73">
              <a:extLst>
                <a:ext uri="{FF2B5EF4-FFF2-40B4-BE49-F238E27FC236}">
                  <a16:creationId xmlns:a16="http://schemas.microsoft.com/office/drawing/2014/main" id="{72D7893F-3C6C-44A1-8A10-4F72543E5EEE}"/>
                </a:ext>
              </a:extLst>
            </p:cNvPr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6257;p73">
              <a:extLst>
                <a:ext uri="{FF2B5EF4-FFF2-40B4-BE49-F238E27FC236}">
                  <a16:creationId xmlns:a16="http://schemas.microsoft.com/office/drawing/2014/main" id="{B2A8B83B-39E6-4077-8062-C244CAE3F260}"/>
                </a:ext>
              </a:extLst>
            </p:cNvPr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6258;p73">
              <a:extLst>
                <a:ext uri="{FF2B5EF4-FFF2-40B4-BE49-F238E27FC236}">
                  <a16:creationId xmlns:a16="http://schemas.microsoft.com/office/drawing/2014/main" id="{846B60FD-FF65-4245-AE0F-0446AE7212D7}"/>
                </a:ext>
              </a:extLst>
            </p:cNvPr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6259;p73">
              <a:extLst>
                <a:ext uri="{FF2B5EF4-FFF2-40B4-BE49-F238E27FC236}">
                  <a16:creationId xmlns:a16="http://schemas.microsoft.com/office/drawing/2014/main" id="{1F1D5A07-1AB4-4CC8-9B91-756540461039}"/>
                </a:ext>
              </a:extLst>
            </p:cNvPr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6260;p73">
              <a:extLst>
                <a:ext uri="{FF2B5EF4-FFF2-40B4-BE49-F238E27FC236}">
                  <a16:creationId xmlns:a16="http://schemas.microsoft.com/office/drawing/2014/main" id="{64927772-9720-4D60-921A-CB28AF9B280D}"/>
                </a:ext>
              </a:extLst>
            </p:cNvPr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6261;p73">
              <a:extLst>
                <a:ext uri="{FF2B5EF4-FFF2-40B4-BE49-F238E27FC236}">
                  <a16:creationId xmlns:a16="http://schemas.microsoft.com/office/drawing/2014/main" id="{896195A0-E7EF-4789-98AD-6DBE2931D4A9}"/>
                </a:ext>
              </a:extLst>
            </p:cNvPr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6262;p73">
              <a:extLst>
                <a:ext uri="{FF2B5EF4-FFF2-40B4-BE49-F238E27FC236}">
                  <a16:creationId xmlns:a16="http://schemas.microsoft.com/office/drawing/2014/main" id="{216F20EC-6511-459F-86B4-2F9924A62F6D}"/>
                </a:ext>
              </a:extLst>
            </p:cNvPr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6263;p73">
              <a:extLst>
                <a:ext uri="{FF2B5EF4-FFF2-40B4-BE49-F238E27FC236}">
                  <a16:creationId xmlns:a16="http://schemas.microsoft.com/office/drawing/2014/main" id="{9D891772-354E-4481-B0D3-2F124F8A138E}"/>
                </a:ext>
              </a:extLst>
            </p:cNvPr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6264;p73">
              <a:extLst>
                <a:ext uri="{FF2B5EF4-FFF2-40B4-BE49-F238E27FC236}">
                  <a16:creationId xmlns:a16="http://schemas.microsoft.com/office/drawing/2014/main" id="{9E668AAA-1E7B-46E3-9574-F3964273DF46}"/>
                </a:ext>
              </a:extLst>
            </p:cNvPr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6265;p73">
              <a:extLst>
                <a:ext uri="{FF2B5EF4-FFF2-40B4-BE49-F238E27FC236}">
                  <a16:creationId xmlns:a16="http://schemas.microsoft.com/office/drawing/2014/main" id="{C7E5EAAB-D239-4063-BAC5-88D63C604F66}"/>
                </a:ext>
              </a:extLst>
            </p:cNvPr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6266;p73">
              <a:extLst>
                <a:ext uri="{FF2B5EF4-FFF2-40B4-BE49-F238E27FC236}">
                  <a16:creationId xmlns:a16="http://schemas.microsoft.com/office/drawing/2014/main" id="{F2D3D355-78EF-4B80-86E3-F5DE258744BD}"/>
                </a:ext>
              </a:extLst>
            </p:cNvPr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6267;p73">
              <a:extLst>
                <a:ext uri="{FF2B5EF4-FFF2-40B4-BE49-F238E27FC236}">
                  <a16:creationId xmlns:a16="http://schemas.microsoft.com/office/drawing/2014/main" id="{56EA691D-3861-4DEE-A847-6F08A4359E50}"/>
                </a:ext>
              </a:extLst>
            </p:cNvPr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6268;p73">
              <a:extLst>
                <a:ext uri="{FF2B5EF4-FFF2-40B4-BE49-F238E27FC236}">
                  <a16:creationId xmlns:a16="http://schemas.microsoft.com/office/drawing/2014/main" id="{F946C14B-C387-4EE3-BDC7-EE04EF99A685}"/>
                </a:ext>
              </a:extLst>
            </p:cNvPr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6269;p73">
              <a:extLst>
                <a:ext uri="{FF2B5EF4-FFF2-40B4-BE49-F238E27FC236}">
                  <a16:creationId xmlns:a16="http://schemas.microsoft.com/office/drawing/2014/main" id="{572E5504-B7EE-4F8F-B5CC-C588CD5B1096}"/>
                </a:ext>
              </a:extLst>
            </p:cNvPr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6270;p73">
              <a:extLst>
                <a:ext uri="{FF2B5EF4-FFF2-40B4-BE49-F238E27FC236}">
                  <a16:creationId xmlns:a16="http://schemas.microsoft.com/office/drawing/2014/main" id="{91317F91-4628-4147-8B13-A910861FD852}"/>
                </a:ext>
              </a:extLst>
            </p:cNvPr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6271;p73">
              <a:extLst>
                <a:ext uri="{FF2B5EF4-FFF2-40B4-BE49-F238E27FC236}">
                  <a16:creationId xmlns:a16="http://schemas.microsoft.com/office/drawing/2014/main" id="{F87BCC72-1966-4BD1-809A-0C3178BF3190}"/>
                </a:ext>
              </a:extLst>
            </p:cNvPr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6272;p73">
              <a:extLst>
                <a:ext uri="{FF2B5EF4-FFF2-40B4-BE49-F238E27FC236}">
                  <a16:creationId xmlns:a16="http://schemas.microsoft.com/office/drawing/2014/main" id="{F13DBC9E-0DDB-4C72-A517-25FD75D2A1A7}"/>
                </a:ext>
              </a:extLst>
            </p:cNvPr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6273;p73">
              <a:extLst>
                <a:ext uri="{FF2B5EF4-FFF2-40B4-BE49-F238E27FC236}">
                  <a16:creationId xmlns:a16="http://schemas.microsoft.com/office/drawing/2014/main" id="{DEA04848-F74E-4B4F-9D87-547D7729611C}"/>
                </a:ext>
              </a:extLst>
            </p:cNvPr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6274;p73">
              <a:extLst>
                <a:ext uri="{FF2B5EF4-FFF2-40B4-BE49-F238E27FC236}">
                  <a16:creationId xmlns:a16="http://schemas.microsoft.com/office/drawing/2014/main" id="{778AD1A1-987E-4972-8D5E-1B8BDC647F06}"/>
                </a:ext>
              </a:extLst>
            </p:cNvPr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6275;p73">
              <a:extLst>
                <a:ext uri="{FF2B5EF4-FFF2-40B4-BE49-F238E27FC236}">
                  <a16:creationId xmlns:a16="http://schemas.microsoft.com/office/drawing/2014/main" id="{44C7153F-FFAE-4E4A-82D6-608BCFABFA0A}"/>
                </a:ext>
              </a:extLst>
            </p:cNvPr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6276;p73">
              <a:extLst>
                <a:ext uri="{FF2B5EF4-FFF2-40B4-BE49-F238E27FC236}">
                  <a16:creationId xmlns:a16="http://schemas.microsoft.com/office/drawing/2014/main" id="{02EC99AF-4C40-477A-BC21-641A2E97745D}"/>
                </a:ext>
              </a:extLst>
            </p:cNvPr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6277;p73">
              <a:extLst>
                <a:ext uri="{FF2B5EF4-FFF2-40B4-BE49-F238E27FC236}">
                  <a16:creationId xmlns:a16="http://schemas.microsoft.com/office/drawing/2014/main" id="{0B1C67DF-2809-48A3-97A6-4654A6AA8D1F}"/>
                </a:ext>
              </a:extLst>
            </p:cNvPr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6278;p73">
              <a:extLst>
                <a:ext uri="{FF2B5EF4-FFF2-40B4-BE49-F238E27FC236}">
                  <a16:creationId xmlns:a16="http://schemas.microsoft.com/office/drawing/2014/main" id="{261BB01F-290C-44FD-A739-5FF14EFAD8C2}"/>
                </a:ext>
              </a:extLst>
            </p:cNvPr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6279;p73">
              <a:extLst>
                <a:ext uri="{FF2B5EF4-FFF2-40B4-BE49-F238E27FC236}">
                  <a16:creationId xmlns:a16="http://schemas.microsoft.com/office/drawing/2014/main" id="{159E209C-1DDF-4084-9A8C-933EEE4A9FF4}"/>
                </a:ext>
              </a:extLst>
            </p:cNvPr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6280;p73">
              <a:extLst>
                <a:ext uri="{FF2B5EF4-FFF2-40B4-BE49-F238E27FC236}">
                  <a16:creationId xmlns:a16="http://schemas.microsoft.com/office/drawing/2014/main" id="{2E3840E0-52FC-4423-8697-3DFD8E8EE0FE}"/>
                </a:ext>
              </a:extLst>
            </p:cNvPr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6281;p73">
              <a:extLst>
                <a:ext uri="{FF2B5EF4-FFF2-40B4-BE49-F238E27FC236}">
                  <a16:creationId xmlns:a16="http://schemas.microsoft.com/office/drawing/2014/main" id="{CC287364-6783-4C8A-9D56-ABC07BDEE190}"/>
                </a:ext>
              </a:extLst>
            </p:cNvPr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6282;p73">
              <a:extLst>
                <a:ext uri="{FF2B5EF4-FFF2-40B4-BE49-F238E27FC236}">
                  <a16:creationId xmlns:a16="http://schemas.microsoft.com/office/drawing/2014/main" id="{DD482A0B-CF21-406E-A53F-34706AC1D2D5}"/>
                </a:ext>
              </a:extLst>
            </p:cNvPr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6283;p73">
              <a:extLst>
                <a:ext uri="{FF2B5EF4-FFF2-40B4-BE49-F238E27FC236}">
                  <a16:creationId xmlns:a16="http://schemas.microsoft.com/office/drawing/2014/main" id="{BFCBD913-16B2-4474-8989-F9756E2EDE01}"/>
                </a:ext>
              </a:extLst>
            </p:cNvPr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6284;p73">
              <a:extLst>
                <a:ext uri="{FF2B5EF4-FFF2-40B4-BE49-F238E27FC236}">
                  <a16:creationId xmlns:a16="http://schemas.microsoft.com/office/drawing/2014/main" id="{CE7F90A1-862B-44C6-956B-8AFB25D745F6}"/>
                </a:ext>
              </a:extLst>
            </p:cNvPr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6285;p73">
              <a:extLst>
                <a:ext uri="{FF2B5EF4-FFF2-40B4-BE49-F238E27FC236}">
                  <a16:creationId xmlns:a16="http://schemas.microsoft.com/office/drawing/2014/main" id="{746EEC36-632E-4C3C-B139-F3FE683E962E}"/>
                </a:ext>
              </a:extLst>
            </p:cNvPr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6286;p73">
              <a:extLst>
                <a:ext uri="{FF2B5EF4-FFF2-40B4-BE49-F238E27FC236}">
                  <a16:creationId xmlns:a16="http://schemas.microsoft.com/office/drawing/2014/main" id="{A5BBA5ED-93A1-4A5D-9CC1-9C6E6C8C2F27}"/>
                </a:ext>
              </a:extLst>
            </p:cNvPr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6287;p73">
              <a:extLst>
                <a:ext uri="{FF2B5EF4-FFF2-40B4-BE49-F238E27FC236}">
                  <a16:creationId xmlns:a16="http://schemas.microsoft.com/office/drawing/2014/main" id="{C0D4589F-E0A0-41D7-9F92-8F3F35C4EC3F}"/>
                </a:ext>
              </a:extLst>
            </p:cNvPr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6288;p73">
              <a:extLst>
                <a:ext uri="{FF2B5EF4-FFF2-40B4-BE49-F238E27FC236}">
                  <a16:creationId xmlns:a16="http://schemas.microsoft.com/office/drawing/2014/main" id="{30F0FA18-3B40-4CB6-A7C6-23D430CDC81C}"/>
                </a:ext>
              </a:extLst>
            </p:cNvPr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6289;p73">
              <a:extLst>
                <a:ext uri="{FF2B5EF4-FFF2-40B4-BE49-F238E27FC236}">
                  <a16:creationId xmlns:a16="http://schemas.microsoft.com/office/drawing/2014/main" id="{12C033F7-7AB0-467B-AA96-97E37DDCF4E7}"/>
                </a:ext>
              </a:extLst>
            </p:cNvPr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6290;p73">
              <a:extLst>
                <a:ext uri="{FF2B5EF4-FFF2-40B4-BE49-F238E27FC236}">
                  <a16:creationId xmlns:a16="http://schemas.microsoft.com/office/drawing/2014/main" id="{1832497A-035A-46C3-B838-A3510BB7BE02}"/>
                </a:ext>
              </a:extLst>
            </p:cNvPr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6291;p73">
              <a:extLst>
                <a:ext uri="{FF2B5EF4-FFF2-40B4-BE49-F238E27FC236}">
                  <a16:creationId xmlns:a16="http://schemas.microsoft.com/office/drawing/2014/main" id="{992EAE61-ACE2-4841-B330-54A86663DA51}"/>
                </a:ext>
              </a:extLst>
            </p:cNvPr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6292;p73">
              <a:extLst>
                <a:ext uri="{FF2B5EF4-FFF2-40B4-BE49-F238E27FC236}">
                  <a16:creationId xmlns:a16="http://schemas.microsoft.com/office/drawing/2014/main" id="{F9B0FB31-ED38-4B6D-B085-EBE52FE3B80B}"/>
                </a:ext>
              </a:extLst>
            </p:cNvPr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6293;p73">
              <a:extLst>
                <a:ext uri="{FF2B5EF4-FFF2-40B4-BE49-F238E27FC236}">
                  <a16:creationId xmlns:a16="http://schemas.microsoft.com/office/drawing/2014/main" id="{B0A248D7-CD83-4E6B-A7B7-0B9C4131C036}"/>
                </a:ext>
              </a:extLst>
            </p:cNvPr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6294;p73">
              <a:extLst>
                <a:ext uri="{FF2B5EF4-FFF2-40B4-BE49-F238E27FC236}">
                  <a16:creationId xmlns:a16="http://schemas.microsoft.com/office/drawing/2014/main" id="{0CA0B31F-9ACF-4BC4-9BF5-B5D1C1F45B71}"/>
                </a:ext>
              </a:extLst>
            </p:cNvPr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6295;p73">
              <a:extLst>
                <a:ext uri="{FF2B5EF4-FFF2-40B4-BE49-F238E27FC236}">
                  <a16:creationId xmlns:a16="http://schemas.microsoft.com/office/drawing/2014/main" id="{847C0F24-77B4-48AF-8FFD-B156D605851F}"/>
                </a:ext>
              </a:extLst>
            </p:cNvPr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6296;p73">
              <a:extLst>
                <a:ext uri="{FF2B5EF4-FFF2-40B4-BE49-F238E27FC236}">
                  <a16:creationId xmlns:a16="http://schemas.microsoft.com/office/drawing/2014/main" id="{60FB9BBC-F3A1-439F-99E3-A9B7AE3C6B0F}"/>
                </a:ext>
              </a:extLst>
            </p:cNvPr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6297;p73">
              <a:extLst>
                <a:ext uri="{FF2B5EF4-FFF2-40B4-BE49-F238E27FC236}">
                  <a16:creationId xmlns:a16="http://schemas.microsoft.com/office/drawing/2014/main" id="{4275955E-E6A6-4AF3-9CFB-F31DD209769F}"/>
                </a:ext>
              </a:extLst>
            </p:cNvPr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6298;p73">
              <a:extLst>
                <a:ext uri="{FF2B5EF4-FFF2-40B4-BE49-F238E27FC236}">
                  <a16:creationId xmlns:a16="http://schemas.microsoft.com/office/drawing/2014/main" id="{B244BCC5-4B32-4066-B3C4-2D922D83885C}"/>
                </a:ext>
              </a:extLst>
            </p:cNvPr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6299;p73">
              <a:extLst>
                <a:ext uri="{FF2B5EF4-FFF2-40B4-BE49-F238E27FC236}">
                  <a16:creationId xmlns:a16="http://schemas.microsoft.com/office/drawing/2014/main" id="{EBE06265-DD46-4488-B74E-6A73C8ADF873}"/>
                </a:ext>
              </a:extLst>
            </p:cNvPr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6300;p73">
              <a:extLst>
                <a:ext uri="{FF2B5EF4-FFF2-40B4-BE49-F238E27FC236}">
                  <a16:creationId xmlns:a16="http://schemas.microsoft.com/office/drawing/2014/main" id="{268D6747-AE5C-42E9-BEC2-2E2328478CAF}"/>
                </a:ext>
              </a:extLst>
            </p:cNvPr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6301;p73">
              <a:extLst>
                <a:ext uri="{FF2B5EF4-FFF2-40B4-BE49-F238E27FC236}">
                  <a16:creationId xmlns:a16="http://schemas.microsoft.com/office/drawing/2014/main" id="{7AAEDFE8-5126-443D-91BE-599E0570459D}"/>
                </a:ext>
              </a:extLst>
            </p:cNvPr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6302;p73">
              <a:extLst>
                <a:ext uri="{FF2B5EF4-FFF2-40B4-BE49-F238E27FC236}">
                  <a16:creationId xmlns:a16="http://schemas.microsoft.com/office/drawing/2014/main" id="{D288514F-C754-4B25-A306-1E1B983CF9C2}"/>
                </a:ext>
              </a:extLst>
            </p:cNvPr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6303;p73">
              <a:extLst>
                <a:ext uri="{FF2B5EF4-FFF2-40B4-BE49-F238E27FC236}">
                  <a16:creationId xmlns:a16="http://schemas.microsoft.com/office/drawing/2014/main" id="{6F0CEFED-CAC2-45F6-9E5C-142EFA051DDF}"/>
                </a:ext>
              </a:extLst>
            </p:cNvPr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6304;p73">
              <a:extLst>
                <a:ext uri="{FF2B5EF4-FFF2-40B4-BE49-F238E27FC236}">
                  <a16:creationId xmlns:a16="http://schemas.microsoft.com/office/drawing/2014/main" id="{9B2FC9D1-8900-4AE7-811D-9F978429114B}"/>
                </a:ext>
              </a:extLst>
            </p:cNvPr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6305;p73">
              <a:extLst>
                <a:ext uri="{FF2B5EF4-FFF2-40B4-BE49-F238E27FC236}">
                  <a16:creationId xmlns:a16="http://schemas.microsoft.com/office/drawing/2014/main" id="{681D2A98-DFF9-4626-BC33-4B0F77E5C84B}"/>
                </a:ext>
              </a:extLst>
            </p:cNvPr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6306;p73">
              <a:extLst>
                <a:ext uri="{FF2B5EF4-FFF2-40B4-BE49-F238E27FC236}">
                  <a16:creationId xmlns:a16="http://schemas.microsoft.com/office/drawing/2014/main" id="{C16288E4-27CD-45CB-B173-7DE370CD52E1}"/>
                </a:ext>
              </a:extLst>
            </p:cNvPr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6307;p73">
              <a:extLst>
                <a:ext uri="{FF2B5EF4-FFF2-40B4-BE49-F238E27FC236}">
                  <a16:creationId xmlns:a16="http://schemas.microsoft.com/office/drawing/2014/main" id="{CF2CA7FE-D80B-4A4B-B2B5-ED465D0F2F93}"/>
                </a:ext>
              </a:extLst>
            </p:cNvPr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6308;p73">
              <a:extLst>
                <a:ext uri="{FF2B5EF4-FFF2-40B4-BE49-F238E27FC236}">
                  <a16:creationId xmlns:a16="http://schemas.microsoft.com/office/drawing/2014/main" id="{15181799-860E-4DF0-93DB-B69DBC93127D}"/>
                </a:ext>
              </a:extLst>
            </p:cNvPr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6309;p73">
              <a:extLst>
                <a:ext uri="{FF2B5EF4-FFF2-40B4-BE49-F238E27FC236}">
                  <a16:creationId xmlns:a16="http://schemas.microsoft.com/office/drawing/2014/main" id="{8455B55A-6158-473E-9357-83C1A5E51893}"/>
                </a:ext>
              </a:extLst>
            </p:cNvPr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6310;p73">
              <a:extLst>
                <a:ext uri="{FF2B5EF4-FFF2-40B4-BE49-F238E27FC236}">
                  <a16:creationId xmlns:a16="http://schemas.microsoft.com/office/drawing/2014/main" id="{92E2511A-BEB8-4274-B610-AF3A96E06908}"/>
                </a:ext>
              </a:extLst>
            </p:cNvPr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6311;p73">
              <a:extLst>
                <a:ext uri="{FF2B5EF4-FFF2-40B4-BE49-F238E27FC236}">
                  <a16:creationId xmlns:a16="http://schemas.microsoft.com/office/drawing/2014/main" id="{6AD699C2-4B55-4725-9C8E-B0E9E334C8EE}"/>
                </a:ext>
              </a:extLst>
            </p:cNvPr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6312;p73">
              <a:extLst>
                <a:ext uri="{FF2B5EF4-FFF2-40B4-BE49-F238E27FC236}">
                  <a16:creationId xmlns:a16="http://schemas.microsoft.com/office/drawing/2014/main" id="{1C794BA6-0D8F-4B2A-955A-C6140F2D22C1}"/>
                </a:ext>
              </a:extLst>
            </p:cNvPr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6313;p73">
              <a:extLst>
                <a:ext uri="{FF2B5EF4-FFF2-40B4-BE49-F238E27FC236}">
                  <a16:creationId xmlns:a16="http://schemas.microsoft.com/office/drawing/2014/main" id="{73EB05CA-DA98-455F-924B-8CCAC963DDBB}"/>
                </a:ext>
              </a:extLst>
            </p:cNvPr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6314;p73">
              <a:extLst>
                <a:ext uri="{FF2B5EF4-FFF2-40B4-BE49-F238E27FC236}">
                  <a16:creationId xmlns:a16="http://schemas.microsoft.com/office/drawing/2014/main" id="{6BBECF0B-31E5-45CF-9C7D-0E70F41C9046}"/>
                </a:ext>
              </a:extLst>
            </p:cNvPr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6315;p73">
              <a:extLst>
                <a:ext uri="{FF2B5EF4-FFF2-40B4-BE49-F238E27FC236}">
                  <a16:creationId xmlns:a16="http://schemas.microsoft.com/office/drawing/2014/main" id="{07EDA8BA-01C3-4A65-8F85-D147B397927F}"/>
                </a:ext>
              </a:extLst>
            </p:cNvPr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6316;p73">
              <a:extLst>
                <a:ext uri="{FF2B5EF4-FFF2-40B4-BE49-F238E27FC236}">
                  <a16:creationId xmlns:a16="http://schemas.microsoft.com/office/drawing/2014/main" id="{A7C43E35-140A-4920-8CE1-CC9957C77FB8}"/>
                </a:ext>
              </a:extLst>
            </p:cNvPr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6317;p73">
              <a:extLst>
                <a:ext uri="{FF2B5EF4-FFF2-40B4-BE49-F238E27FC236}">
                  <a16:creationId xmlns:a16="http://schemas.microsoft.com/office/drawing/2014/main" id="{F764F4C3-B91F-4419-9B58-348E8A13CE37}"/>
                </a:ext>
              </a:extLst>
            </p:cNvPr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6318;p73">
              <a:extLst>
                <a:ext uri="{FF2B5EF4-FFF2-40B4-BE49-F238E27FC236}">
                  <a16:creationId xmlns:a16="http://schemas.microsoft.com/office/drawing/2014/main" id="{B2826341-4710-4096-B4C2-D249179F7238}"/>
                </a:ext>
              </a:extLst>
            </p:cNvPr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6319;p73">
              <a:extLst>
                <a:ext uri="{FF2B5EF4-FFF2-40B4-BE49-F238E27FC236}">
                  <a16:creationId xmlns:a16="http://schemas.microsoft.com/office/drawing/2014/main" id="{AF727161-8B78-4D9F-BE3E-E05C065C47ED}"/>
                </a:ext>
              </a:extLst>
            </p:cNvPr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6320;p73">
              <a:extLst>
                <a:ext uri="{FF2B5EF4-FFF2-40B4-BE49-F238E27FC236}">
                  <a16:creationId xmlns:a16="http://schemas.microsoft.com/office/drawing/2014/main" id="{678CB374-C668-4A2F-A8D9-2265D1761171}"/>
                </a:ext>
              </a:extLst>
            </p:cNvPr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6321;p73">
              <a:extLst>
                <a:ext uri="{FF2B5EF4-FFF2-40B4-BE49-F238E27FC236}">
                  <a16:creationId xmlns:a16="http://schemas.microsoft.com/office/drawing/2014/main" id="{A7264BAA-FF69-40AB-949C-5CFC3024A56B}"/>
                </a:ext>
              </a:extLst>
            </p:cNvPr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6322;p73">
              <a:extLst>
                <a:ext uri="{FF2B5EF4-FFF2-40B4-BE49-F238E27FC236}">
                  <a16:creationId xmlns:a16="http://schemas.microsoft.com/office/drawing/2014/main" id="{865CB800-2A76-4344-9EAA-CA2E0D737A3D}"/>
                </a:ext>
              </a:extLst>
            </p:cNvPr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6323;p73">
              <a:extLst>
                <a:ext uri="{FF2B5EF4-FFF2-40B4-BE49-F238E27FC236}">
                  <a16:creationId xmlns:a16="http://schemas.microsoft.com/office/drawing/2014/main" id="{638AE569-DEA8-48A0-B7E0-21AB3CA1E1C0}"/>
                </a:ext>
              </a:extLst>
            </p:cNvPr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6324;p73">
              <a:extLst>
                <a:ext uri="{FF2B5EF4-FFF2-40B4-BE49-F238E27FC236}">
                  <a16:creationId xmlns:a16="http://schemas.microsoft.com/office/drawing/2014/main" id="{4ACFD28B-F877-4195-B9A8-A8E62743270B}"/>
                </a:ext>
              </a:extLst>
            </p:cNvPr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6325;p73">
              <a:extLst>
                <a:ext uri="{FF2B5EF4-FFF2-40B4-BE49-F238E27FC236}">
                  <a16:creationId xmlns:a16="http://schemas.microsoft.com/office/drawing/2014/main" id="{EE758922-B843-4689-8900-6134A39FFFE6}"/>
                </a:ext>
              </a:extLst>
            </p:cNvPr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6326;p73">
              <a:extLst>
                <a:ext uri="{FF2B5EF4-FFF2-40B4-BE49-F238E27FC236}">
                  <a16:creationId xmlns:a16="http://schemas.microsoft.com/office/drawing/2014/main" id="{A20E4FF1-F609-4519-8E8B-514BD9FF5A3E}"/>
                </a:ext>
              </a:extLst>
            </p:cNvPr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6327;p73">
              <a:extLst>
                <a:ext uri="{FF2B5EF4-FFF2-40B4-BE49-F238E27FC236}">
                  <a16:creationId xmlns:a16="http://schemas.microsoft.com/office/drawing/2014/main" id="{59F1A34D-E530-469A-9963-17EEB6E1DA98}"/>
                </a:ext>
              </a:extLst>
            </p:cNvPr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6328;p73">
              <a:extLst>
                <a:ext uri="{FF2B5EF4-FFF2-40B4-BE49-F238E27FC236}">
                  <a16:creationId xmlns:a16="http://schemas.microsoft.com/office/drawing/2014/main" id="{61B02E47-01B4-4DC5-BA20-1D00F0DDA9EF}"/>
                </a:ext>
              </a:extLst>
            </p:cNvPr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6329;p73">
              <a:extLst>
                <a:ext uri="{FF2B5EF4-FFF2-40B4-BE49-F238E27FC236}">
                  <a16:creationId xmlns:a16="http://schemas.microsoft.com/office/drawing/2014/main" id="{1618E53F-19F6-4A5D-A821-7985339C81C7}"/>
                </a:ext>
              </a:extLst>
            </p:cNvPr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6330;p73">
              <a:extLst>
                <a:ext uri="{FF2B5EF4-FFF2-40B4-BE49-F238E27FC236}">
                  <a16:creationId xmlns:a16="http://schemas.microsoft.com/office/drawing/2014/main" id="{678C16B5-EDDF-4D61-8E88-33BD4AC9D40A}"/>
                </a:ext>
              </a:extLst>
            </p:cNvPr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6331;p73">
              <a:extLst>
                <a:ext uri="{FF2B5EF4-FFF2-40B4-BE49-F238E27FC236}">
                  <a16:creationId xmlns:a16="http://schemas.microsoft.com/office/drawing/2014/main" id="{64E9164B-CB5C-4C99-A029-68BDD0441006}"/>
                </a:ext>
              </a:extLst>
            </p:cNvPr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6332;p73">
              <a:extLst>
                <a:ext uri="{FF2B5EF4-FFF2-40B4-BE49-F238E27FC236}">
                  <a16:creationId xmlns:a16="http://schemas.microsoft.com/office/drawing/2014/main" id="{4FFDEDC8-7B1A-4418-BA81-4FE0F8177DD8}"/>
                </a:ext>
              </a:extLst>
            </p:cNvPr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6333;p73">
              <a:extLst>
                <a:ext uri="{FF2B5EF4-FFF2-40B4-BE49-F238E27FC236}">
                  <a16:creationId xmlns:a16="http://schemas.microsoft.com/office/drawing/2014/main" id="{76829C8D-983A-4398-8939-24E5E842CE7D}"/>
                </a:ext>
              </a:extLst>
            </p:cNvPr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334;p73">
              <a:extLst>
                <a:ext uri="{FF2B5EF4-FFF2-40B4-BE49-F238E27FC236}">
                  <a16:creationId xmlns:a16="http://schemas.microsoft.com/office/drawing/2014/main" id="{38F504A0-208E-4F1A-9166-6FA94462D31D}"/>
                </a:ext>
              </a:extLst>
            </p:cNvPr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335;p73">
              <a:extLst>
                <a:ext uri="{FF2B5EF4-FFF2-40B4-BE49-F238E27FC236}">
                  <a16:creationId xmlns:a16="http://schemas.microsoft.com/office/drawing/2014/main" id="{F6F77AC5-A624-4C5E-97B7-11FCB5517202}"/>
                </a:ext>
              </a:extLst>
            </p:cNvPr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336;p73">
              <a:extLst>
                <a:ext uri="{FF2B5EF4-FFF2-40B4-BE49-F238E27FC236}">
                  <a16:creationId xmlns:a16="http://schemas.microsoft.com/office/drawing/2014/main" id="{7EC105E4-876B-4E1D-8CEB-3CFDFFA96D70}"/>
                </a:ext>
              </a:extLst>
            </p:cNvPr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337;p73">
              <a:extLst>
                <a:ext uri="{FF2B5EF4-FFF2-40B4-BE49-F238E27FC236}">
                  <a16:creationId xmlns:a16="http://schemas.microsoft.com/office/drawing/2014/main" id="{D511ED4F-8AEE-4388-932C-7330492DD4E0}"/>
                </a:ext>
              </a:extLst>
            </p:cNvPr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338;p73">
              <a:extLst>
                <a:ext uri="{FF2B5EF4-FFF2-40B4-BE49-F238E27FC236}">
                  <a16:creationId xmlns:a16="http://schemas.microsoft.com/office/drawing/2014/main" id="{FA4E30DD-CB71-4D76-A2A5-EB5971D56FF7}"/>
                </a:ext>
              </a:extLst>
            </p:cNvPr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339;p73">
              <a:extLst>
                <a:ext uri="{FF2B5EF4-FFF2-40B4-BE49-F238E27FC236}">
                  <a16:creationId xmlns:a16="http://schemas.microsoft.com/office/drawing/2014/main" id="{9D658796-89F0-4B5A-8234-3319AF770D91}"/>
                </a:ext>
              </a:extLst>
            </p:cNvPr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340;p73">
              <a:extLst>
                <a:ext uri="{FF2B5EF4-FFF2-40B4-BE49-F238E27FC236}">
                  <a16:creationId xmlns:a16="http://schemas.microsoft.com/office/drawing/2014/main" id="{B9C2E3D7-E483-4E9A-A1EB-CC48639E7E52}"/>
                </a:ext>
              </a:extLst>
            </p:cNvPr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341;p73">
              <a:extLst>
                <a:ext uri="{FF2B5EF4-FFF2-40B4-BE49-F238E27FC236}">
                  <a16:creationId xmlns:a16="http://schemas.microsoft.com/office/drawing/2014/main" id="{16A56706-2A23-46BC-B1FA-2C46CA12AE0F}"/>
                </a:ext>
              </a:extLst>
            </p:cNvPr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342;p73">
              <a:extLst>
                <a:ext uri="{FF2B5EF4-FFF2-40B4-BE49-F238E27FC236}">
                  <a16:creationId xmlns:a16="http://schemas.microsoft.com/office/drawing/2014/main" id="{5764164D-60AC-426F-AD07-5D5BBEDE919C}"/>
                </a:ext>
              </a:extLst>
            </p:cNvPr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343;p73">
              <a:extLst>
                <a:ext uri="{FF2B5EF4-FFF2-40B4-BE49-F238E27FC236}">
                  <a16:creationId xmlns:a16="http://schemas.microsoft.com/office/drawing/2014/main" id="{08106DF1-7360-4328-BBD5-CCB1FC3B42A0}"/>
                </a:ext>
              </a:extLst>
            </p:cNvPr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344;p73">
              <a:extLst>
                <a:ext uri="{FF2B5EF4-FFF2-40B4-BE49-F238E27FC236}">
                  <a16:creationId xmlns:a16="http://schemas.microsoft.com/office/drawing/2014/main" id="{67AE914C-1C1B-48CE-A68F-609494BB3411}"/>
                </a:ext>
              </a:extLst>
            </p:cNvPr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345;p73">
              <a:extLst>
                <a:ext uri="{FF2B5EF4-FFF2-40B4-BE49-F238E27FC236}">
                  <a16:creationId xmlns:a16="http://schemas.microsoft.com/office/drawing/2014/main" id="{038B1755-E5AB-424F-B608-BF4174705502}"/>
                </a:ext>
              </a:extLst>
            </p:cNvPr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346;p73">
              <a:extLst>
                <a:ext uri="{FF2B5EF4-FFF2-40B4-BE49-F238E27FC236}">
                  <a16:creationId xmlns:a16="http://schemas.microsoft.com/office/drawing/2014/main" id="{515F88EA-B2EC-449F-A5CD-27B034D5A4E7}"/>
                </a:ext>
              </a:extLst>
            </p:cNvPr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347;p73">
              <a:extLst>
                <a:ext uri="{FF2B5EF4-FFF2-40B4-BE49-F238E27FC236}">
                  <a16:creationId xmlns:a16="http://schemas.microsoft.com/office/drawing/2014/main" id="{2B0C9FE8-8FF8-485E-90A3-29BBF8B7CA6F}"/>
                </a:ext>
              </a:extLst>
            </p:cNvPr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348;p73">
              <a:extLst>
                <a:ext uri="{FF2B5EF4-FFF2-40B4-BE49-F238E27FC236}">
                  <a16:creationId xmlns:a16="http://schemas.microsoft.com/office/drawing/2014/main" id="{00BB1B4D-C3DE-4AC0-9BE0-816E71C0CC52}"/>
                </a:ext>
              </a:extLst>
            </p:cNvPr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349;p73">
              <a:extLst>
                <a:ext uri="{FF2B5EF4-FFF2-40B4-BE49-F238E27FC236}">
                  <a16:creationId xmlns:a16="http://schemas.microsoft.com/office/drawing/2014/main" id="{6329B943-A487-4C92-AD7B-C14EFF385B71}"/>
                </a:ext>
              </a:extLst>
            </p:cNvPr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350;p73">
              <a:extLst>
                <a:ext uri="{FF2B5EF4-FFF2-40B4-BE49-F238E27FC236}">
                  <a16:creationId xmlns:a16="http://schemas.microsoft.com/office/drawing/2014/main" id="{E68BD190-D2D0-45C7-89BB-E181B5AAFF29}"/>
                </a:ext>
              </a:extLst>
            </p:cNvPr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351;p73">
              <a:extLst>
                <a:ext uri="{FF2B5EF4-FFF2-40B4-BE49-F238E27FC236}">
                  <a16:creationId xmlns:a16="http://schemas.microsoft.com/office/drawing/2014/main" id="{F393A080-3276-4FC1-9A7C-CC478EA846BF}"/>
                </a:ext>
              </a:extLst>
            </p:cNvPr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352;p73">
              <a:extLst>
                <a:ext uri="{FF2B5EF4-FFF2-40B4-BE49-F238E27FC236}">
                  <a16:creationId xmlns:a16="http://schemas.microsoft.com/office/drawing/2014/main" id="{015FD9E9-9E17-46B2-83D6-0E8606AB4A7A}"/>
                </a:ext>
              </a:extLst>
            </p:cNvPr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353;p73">
              <a:extLst>
                <a:ext uri="{FF2B5EF4-FFF2-40B4-BE49-F238E27FC236}">
                  <a16:creationId xmlns:a16="http://schemas.microsoft.com/office/drawing/2014/main" id="{908E7362-EB8D-4CD1-B029-D9E587302632}"/>
                </a:ext>
              </a:extLst>
            </p:cNvPr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354;p73">
              <a:extLst>
                <a:ext uri="{FF2B5EF4-FFF2-40B4-BE49-F238E27FC236}">
                  <a16:creationId xmlns:a16="http://schemas.microsoft.com/office/drawing/2014/main" id="{C5EC3DC2-3253-4DAA-8D7C-AC429E084578}"/>
                </a:ext>
              </a:extLst>
            </p:cNvPr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355;p73">
              <a:extLst>
                <a:ext uri="{FF2B5EF4-FFF2-40B4-BE49-F238E27FC236}">
                  <a16:creationId xmlns:a16="http://schemas.microsoft.com/office/drawing/2014/main" id="{02A6F3E6-2288-4050-989B-87AFD7956051}"/>
                </a:ext>
              </a:extLst>
            </p:cNvPr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356;p73">
              <a:extLst>
                <a:ext uri="{FF2B5EF4-FFF2-40B4-BE49-F238E27FC236}">
                  <a16:creationId xmlns:a16="http://schemas.microsoft.com/office/drawing/2014/main" id="{FD52EFEF-3BE2-4A9A-96D5-5A0CBED641D6}"/>
                </a:ext>
              </a:extLst>
            </p:cNvPr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357;p73">
              <a:extLst>
                <a:ext uri="{FF2B5EF4-FFF2-40B4-BE49-F238E27FC236}">
                  <a16:creationId xmlns:a16="http://schemas.microsoft.com/office/drawing/2014/main" id="{4D6357B5-58F9-43E8-8404-B43DBD781F49}"/>
                </a:ext>
              </a:extLst>
            </p:cNvPr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358;p73">
              <a:extLst>
                <a:ext uri="{FF2B5EF4-FFF2-40B4-BE49-F238E27FC236}">
                  <a16:creationId xmlns:a16="http://schemas.microsoft.com/office/drawing/2014/main" id="{E740369D-A941-4443-91D6-2C5579C22850}"/>
                </a:ext>
              </a:extLst>
            </p:cNvPr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359;p73">
              <a:extLst>
                <a:ext uri="{FF2B5EF4-FFF2-40B4-BE49-F238E27FC236}">
                  <a16:creationId xmlns:a16="http://schemas.microsoft.com/office/drawing/2014/main" id="{DF02E5DE-D232-4844-B339-DC68E99381E0}"/>
                </a:ext>
              </a:extLst>
            </p:cNvPr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360;p73">
              <a:extLst>
                <a:ext uri="{FF2B5EF4-FFF2-40B4-BE49-F238E27FC236}">
                  <a16:creationId xmlns:a16="http://schemas.microsoft.com/office/drawing/2014/main" id="{D2005E37-9702-412F-B132-C5D8099ACAE6}"/>
                </a:ext>
              </a:extLst>
            </p:cNvPr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361;p73">
              <a:extLst>
                <a:ext uri="{FF2B5EF4-FFF2-40B4-BE49-F238E27FC236}">
                  <a16:creationId xmlns:a16="http://schemas.microsoft.com/office/drawing/2014/main" id="{3237C79F-A583-47ED-B0F9-0C896D7667D7}"/>
                </a:ext>
              </a:extLst>
            </p:cNvPr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362;p73">
              <a:extLst>
                <a:ext uri="{FF2B5EF4-FFF2-40B4-BE49-F238E27FC236}">
                  <a16:creationId xmlns:a16="http://schemas.microsoft.com/office/drawing/2014/main" id="{C5C74A68-EE46-4275-99AD-3C011AF18D7B}"/>
                </a:ext>
              </a:extLst>
            </p:cNvPr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363;p73">
              <a:extLst>
                <a:ext uri="{FF2B5EF4-FFF2-40B4-BE49-F238E27FC236}">
                  <a16:creationId xmlns:a16="http://schemas.microsoft.com/office/drawing/2014/main" id="{A9E9EB38-E07E-43A5-8EF3-F2F80EA717F4}"/>
                </a:ext>
              </a:extLst>
            </p:cNvPr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364;p73">
              <a:extLst>
                <a:ext uri="{FF2B5EF4-FFF2-40B4-BE49-F238E27FC236}">
                  <a16:creationId xmlns:a16="http://schemas.microsoft.com/office/drawing/2014/main" id="{0BBFF92E-EA50-4980-A41C-38D7514003F9}"/>
                </a:ext>
              </a:extLst>
            </p:cNvPr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365;p73">
              <a:extLst>
                <a:ext uri="{FF2B5EF4-FFF2-40B4-BE49-F238E27FC236}">
                  <a16:creationId xmlns:a16="http://schemas.microsoft.com/office/drawing/2014/main" id="{3FBCD8EB-E741-4E63-A49A-BDBF004136CC}"/>
                </a:ext>
              </a:extLst>
            </p:cNvPr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366;p73">
              <a:extLst>
                <a:ext uri="{FF2B5EF4-FFF2-40B4-BE49-F238E27FC236}">
                  <a16:creationId xmlns:a16="http://schemas.microsoft.com/office/drawing/2014/main" id="{55636AAE-D37D-49A6-A8E8-76A5BEE1F1C2}"/>
                </a:ext>
              </a:extLst>
            </p:cNvPr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367;p73">
              <a:extLst>
                <a:ext uri="{FF2B5EF4-FFF2-40B4-BE49-F238E27FC236}">
                  <a16:creationId xmlns:a16="http://schemas.microsoft.com/office/drawing/2014/main" id="{DCD6BD2D-1026-496A-948D-28898F6C41A7}"/>
                </a:ext>
              </a:extLst>
            </p:cNvPr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368;p73">
              <a:extLst>
                <a:ext uri="{FF2B5EF4-FFF2-40B4-BE49-F238E27FC236}">
                  <a16:creationId xmlns:a16="http://schemas.microsoft.com/office/drawing/2014/main" id="{7F0D1F10-738A-4F61-BBD4-62A782941EE9}"/>
                </a:ext>
              </a:extLst>
            </p:cNvPr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369;p73">
              <a:extLst>
                <a:ext uri="{FF2B5EF4-FFF2-40B4-BE49-F238E27FC236}">
                  <a16:creationId xmlns:a16="http://schemas.microsoft.com/office/drawing/2014/main" id="{594A7E1D-7DC8-4E66-8CD7-B936796A466C}"/>
                </a:ext>
              </a:extLst>
            </p:cNvPr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370;p73">
              <a:extLst>
                <a:ext uri="{FF2B5EF4-FFF2-40B4-BE49-F238E27FC236}">
                  <a16:creationId xmlns:a16="http://schemas.microsoft.com/office/drawing/2014/main" id="{8AD63ADC-7D8F-4EAF-AB71-0FF0C09FAF5E}"/>
                </a:ext>
              </a:extLst>
            </p:cNvPr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371;p73">
              <a:extLst>
                <a:ext uri="{FF2B5EF4-FFF2-40B4-BE49-F238E27FC236}">
                  <a16:creationId xmlns:a16="http://schemas.microsoft.com/office/drawing/2014/main" id="{FC6C5654-C6A4-4FC3-9494-650AF94D9094}"/>
                </a:ext>
              </a:extLst>
            </p:cNvPr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372;p73">
              <a:extLst>
                <a:ext uri="{FF2B5EF4-FFF2-40B4-BE49-F238E27FC236}">
                  <a16:creationId xmlns:a16="http://schemas.microsoft.com/office/drawing/2014/main" id="{5DADB4B8-EB03-4502-8DC4-7B36DD139779}"/>
                </a:ext>
              </a:extLst>
            </p:cNvPr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373;p73">
              <a:extLst>
                <a:ext uri="{FF2B5EF4-FFF2-40B4-BE49-F238E27FC236}">
                  <a16:creationId xmlns:a16="http://schemas.microsoft.com/office/drawing/2014/main" id="{566F5CC3-29F1-4E25-80B5-D3AF598BA332}"/>
                </a:ext>
              </a:extLst>
            </p:cNvPr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374;p73">
              <a:extLst>
                <a:ext uri="{FF2B5EF4-FFF2-40B4-BE49-F238E27FC236}">
                  <a16:creationId xmlns:a16="http://schemas.microsoft.com/office/drawing/2014/main" id="{CFFB4152-74A4-4AE4-AFCE-D1C91B0F1F94}"/>
                </a:ext>
              </a:extLst>
            </p:cNvPr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375;p73">
              <a:extLst>
                <a:ext uri="{FF2B5EF4-FFF2-40B4-BE49-F238E27FC236}">
                  <a16:creationId xmlns:a16="http://schemas.microsoft.com/office/drawing/2014/main" id="{D35869E7-EC60-43E9-A369-D530972FCF43}"/>
                </a:ext>
              </a:extLst>
            </p:cNvPr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376;p73">
              <a:extLst>
                <a:ext uri="{FF2B5EF4-FFF2-40B4-BE49-F238E27FC236}">
                  <a16:creationId xmlns:a16="http://schemas.microsoft.com/office/drawing/2014/main" id="{DA5A1C94-5F4E-4709-9FAB-46719742D5BF}"/>
                </a:ext>
              </a:extLst>
            </p:cNvPr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377;p73">
              <a:extLst>
                <a:ext uri="{FF2B5EF4-FFF2-40B4-BE49-F238E27FC236}">
                  <a16:creationId xmlns:a16="http://schemas.microsoft.com/office/drawing/2014/main" id="{D4C3EAAA-4564-404C-8440-F7E4F463510C}"/>
                </a:ext>
              </a:extLst>
            </p:cNvPr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378;p73">
              <a:extLst>
                <a:ext uri="{FF2B5EF4-FFF2-40B4-BE49-F238E27FC236}">
                  <a16:creationId xmlns:a16="http://schemas.microsoft.com/office/drawing/2014/main" id="{21DBC6A2-319F-4F7D-B197-A8FBF2EAF7C6}"/>
                </a:ext>
              </a:extLst>
            </p:cNvPr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379;p73">
              <a:extLst>
                <a:ext uri="{FF2B5EF4-FFF2-40B4-BE49-F238E27FC236}">
                  <a16:creationId xmlns:a16="http://schemas.microsoft.com/office/drawing/2014/main" id="{28D70F11-BE65-4D55-BF14-313C750E7B1E}"/>
                </a:ext>
              </a:extLst>
            </p:cNvPr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380;p73">
              <a:extLst>
                <a:ext uri="{FF2B5EF4-FFF2-40B4-BE49-F238E27FC236}">
                  <a16:creationId xmlns:a16="http://schemas.microsoft.com/office/drawing/2014/main" id="{94E3C38B-9FE2-4B59-9081-B64ADD598957}"/>
                </a:ext>
              </a:extLst>
            </p:cNvPr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381;p73">
              <a:extLst>
                <a:ext uri="{FF2B5EF4-FFF2-40B4-BE49-F238E27FC236}">
                  <a16:creationId xmlns:a16="http://schemas.microsoft.com/office/drawing/2014/main" id="{54062AC1-143F-4D3F-8997-60C7A9B34013}"/>
                </a:ext>
              </a:extLst>
            </p:cNvPr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382;p73">
              <a:extLst>
                <a:ext uri="{FF2B5EF4-FFF2-40B4-BE49-F238E27FC236}">
                  <a16:creationId xmlns:a16="http://schemas.microsoft.com/office/drawing/2014/main" id="{D6DD1A54-3A87-41DC-A3E4-316328D7307F}"/>
                </a:ext>
              </a:extLst>
            </p:cNvPr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383;p73">
              <a:extLst>
                <a:ext uri="{FF2B5EF4-FFF2-40B4-BE49-F238E27FC236}">
                  <a16:creationId xmlns:a16="http://schemas.microsoft.com/office/drawing/2014/main" id="{6F284C9B-C9F0-4897-A034-5877176A7EB3}"/>
                </a:ext>
              </a:extLst>
            </p:cNvPr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384;p73">
              <a:extLst>
                <a:ext uri="{FF2B5EF4-FFF2-40B4-BE49-F238E27FC236}">
                  <a16:creationId xmlns:a16="http://schemas.microsoft.com/office/drawing/2014/main" id="{3107655C-312B-414B-96E7-24AB22C54358}"/>
                </a:ext>
              </a:extLst>
            </p:cNvPr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385;p73">
              <a:extLst>
                <a:ext uri="{FF2B5EF4-FFF2-40B4-BE49-F238E27FC236}">
                  <a16:creationId xmlns:a16="http://schemas.microsoft.com/office/drawing/2014/main" id="{33262E38-7F87-401A-BE27-1E3CBFC466DE}"/>
                </a:ext>
              </a:extLst>
            </p:cNvPr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386;p73">
              <a:extLst>
                <a:ext uri="{FF2B5EF4-FFF2-40B4-BE49-F238E27FC236}">
                  <a16:creationId xmlns:a16="http://schemas.microsoft.com/office/drawing/2014/main" id="{BD81F48E-B454-4900-883C-ACAED7746C58}"/>
                </a:ext>
              </a:extLst>
            </p:cNvPr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387;p73">
              <a:extLst>
                <a:ext uri="{FF2B5EF4-FFF2-40B4-BE49-F238E27FC236}">
                  <a16:creationId xmlns:a16="http://schemas.microsoft.com/office/drawing/2014/main" id="{618E5C92-B7A9-4134-ACEE-76DE95A29AF7}"/>
                </a:ext>
              </a:extLst>
            </p:cNvPr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388;p73">
              <a:extLst>
                <a:ext uri="{FF2B5EF4-FFF2-40B4-BE49-F238E27FC236}">
                  <a16:creationId xmlns:a16="http://schemas.microsoft.com/office/drawing/2014/main" id="{6F5D1070-D492-4E15-B7FC-E4CB5E35729F}"/>
                </a:ext>
              </a:extLst>
            </p:cNvPr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389;p73">
              <a:extLst>
                <a:ext uri="{FF2B5EF4-FFF2-40B4-BE49-F238E27FC236}">
                  <a16:creationId xmlns:a16="http://schemas.microsoft.com/office/drawing/2014/main" id="{FF469727-F25E-4654-A043-F3ED3776FC35}"/>
                </a:ext>
              </a:extLst>
            </p:cNvPr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390;p73">
              <a:extLst>
                <a:ext uri="{FF2B5EF4-FFF2-40B4-BE49-F238E27FC236}">
                  <a16:creationId xmlns:a16="http://schemas.microsoft.com/office/drawing/2014/main" id="{B14E2167-D09E-4C42-9908-99524D3CCD5F}"/>
                </a:ext>
              </a:extLst>
            </p:cNvPr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391;p73">
              <a:extLst>
                <a:ext uri="{FF2B5EF4-FFF2-40B4-BE49-F238E27FC236}">
                  <a16:creationId xmlns:a16="http://schemas.microsoft.com/office/drawing/2014/main" id="{25515956-C428-4AD2-B9E6-34A4127F34AF}"/>
                </a:ext>
              </a:extLst>
            </p:cNvPr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392;p73">
              <a:extLst>
                <a:ext uri="{FF2B5EF4-FFF2-40B4-BE49-F238E27FC236}">
                  <a16:creationId xmlns:a16="http://schemas.microsoft.com/office/drawing/2014/main" id="{F902E1AB-AE8E-4BB7-83AD-C6B657B2F098}"/>
                </a:ext>
              </a:extLst>
            </p:cNvPr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393;p73">
              <a:extLst>
                <a:ext uri="{FF2B5EF4-FFF2-40B4-BE49-F238E27FC236}">
                  <a16:creationId xmlns:a16="http://schemas.microsoft.com/office/drawing/2014/main" id="{6EAE86A1-7606-41CD-83A1-5A3FBAF0247E}"/>
                </a:ext>
              </a:extLst>
            </p:cNvPr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394;p73">
              <a:extLst>
                <a:ext uri="{FF2B5EF4-FFF2-40B4-BE49-F238E27FC236}">
                  <a16:creationId xmlns:a16="http://schemas.microsoft.com/office/drawing/2014/main" id="{A9BDF501-8776-4771-9A32-4D1D814F670A}"/>
                </a:ext>
              </a:extLst>
            </p:cNvPr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395;p73">
              <a:extLst>
                <a:ext uri="{FF2B5EF4-FFF2-40B4-BE49-F238E27FC236}">
                  <a16:creationId xmlns:a16="http://schemas.microsoft.com/office/drawing/2014/main" id="{33B0AAD6-EC4C-4AB3-A437-8D34D35E32E2}"/>
                </a:ext>
              </a:extLst>
            </p:cNvPr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396;p73">
              <a:extLst>
                <a:ext uri="{FF2B5EF4-FFF2-40B4-BE49-F238E27FC236}">
                  <a16:creationId xmlns:a16="http://schemas.microsoft.com/office/drawing/2014/main" id="{B21D93C4-5B61-4937-803E-0441B0165A08}"/>
                </a:ext>
              </a:extLst>
            </p:cNvPr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397;p73">
              <a:extLst>
                <a:ext uri="{FF2B5EF4-FFF2-40B4-BE49-F238E27FC236}">
                  <a16:creationId xmlns:a16="http://schemas.microsoft.com/office/drawing/2014/main" id="{B4C2159D-F3BE-4755-85A1-84DF6CA23616}"/>
                </a:ext>
              </a:extLst>
            </p:cNvPr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398;p73">
              <a:extLst>
                <a:ext uri="{FF2B5EF4-FFF2-40B4-BE49-F238E27FC236}">
                  <a16:creationId xmlns:a16="http://schemas.microsoft.com/office/drawing/2014/main" id="{605D7D82-3235-4058-83AD-9611B0CC869D}"/>
                </a:ext>
              </a:extLst>
            </p:cNvPr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399;p73">
              <a:extLst>
                <a:ext uri="{FF2B5EF4-FFF2-40B4-BE49-F238E27FC236}">
                  <a16:creationId xmlns:a16="http://schemas.microsoft.com/office/drawing/2014/main" id="{B74BB980-2E8A-40B8-B339-9DC6681E9758}"/>
                </a:ext>
              </a:extLst>
            </p:cNvPr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400;p73">
              <a:extLst>
                <a:ext uri="{FF2B5EF4-FFF2-40B4-BE49-F238E27FC236}">
                  <a16:creationId xmlns:a16="http://schemas.microsoft.com/office/drawing/2014/main" id="{D22B58AF-7DDE-4BBC-8D05-AE9CA99CAC1F}"/>
                </a:ext>
              </a:extLst>
            </p:cNvPr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401;p73">
              <a:extLst>
                <a:ext uri="{FF2B5EF4-FFF2-40B4-BE49-F238E27FC236}">
                  <a16:creationId xmlns:a16="http://schemas.microsoft.com/office/drawing/2014/main" id="{FC942503-AE4E-4C77-BD74-DC21460EA025}"/>
                </a:ext>
              </a:extLst>
            </p:cNvPr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402;p73">
              <a:extLst>
                <a:ext uri="{FF2B5EF4-FFF2-40B4-BE49-F238E27FC236}">
                  <a16:creationId xmlns:a16="http://schemas.microsoft.com/office/drawing/2014/main" id="{5BA58747-028A-4937-B768-6363A62696CE}"/>
                </a:ext>
              </a:extLst>
            </p:cNvPr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403;p73">
              <a:extLst>
                <a:ext uri="{FF2B5EF4-FFF2-40B4-BE49-F238E27FC236}">
                  <a16:creationId xmlns:a16="http://schemas.microsoft.com/office/drawing/2014/main" id="{CAC92379-2B1C-4E97-A040-015DC682DA3E}"/>
                </a:ext>
              </a:extLst>
            </p:cNvPr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404;p73">
              <a:extLst>
                <a:ext uri="{FF2B5EF4-FFF2-40B4-BE49-F238E27FC236}">
                  <a16:creationId xmlns:a16="http://schemas.microsoft.com/office/drawing/2014/main" id="{8F0457ED-1AA9-42F1-B585-419321A368A5}"/>
                </a:ext>
              </a:extLst>
            </p:cNvPr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405;p73">
              <a:extLst>
                <a:ext uri="{FF2B5EF4-FFF2-40B4-BE49-F238E27FC236}">
                  <a16:creationId xmlns:a16="http://schemas.microsoft.com/office/drawing/2014/main" id="{8D00EC85-C253-4B82-87DB-D397B60BC1BA}"/>
                </a:ext>
              </a:extLst>
            </p:cNvPr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406;p73">
              <a:extLst>
                <a:ext uri="{FF2B5EF4-FFF2-40B4-BE49-F238E27FC236}">
                  <a16:creationId xmlns:a16="http://schemas.microsoft.com/office/drawing/2014/main" id="{391CB0EB-A639-4DF5-8BB9-1DFB9858FFDA}"/>
                </a:ext>
              </a:extLst>
            </p:cNvPr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407;p73">
              <a:extLst>
                <a:ext uri="{FF2B5EF4-FFF2-40B4-BE49-F238E27FC236}">
                  <a16:creationId xmlns:a16="http://schemas.microsoft.com/office/drawing/2014/main" id="{6F3BC89C-833D-488F-AAF2-CFA735F56A50}"/>
                </a:ext>
              </a:extLst>
            </p:cNvPr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408;p73">
              <a:extLst>
                <a:ext uri="{FF2B5EF4-FFF2-40B4-BE49-F238E27FC236}">
                  <a16:creationId xmlns:a16="http://schemas.microsoft.com/office/drawing/2014/main" id="{07DC7EC4-A21F-4086-864B-0C1246A25DC2}"/>
                </a:ext>
              </a:extLst>
            </p:cNvPr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409;p73">
              <a:extLst>
                <a:ext uri="{FF2B5EF4-FFF2-40B4-BE49-F238E27FC236}">
                  <a16:creationId xmlns:a16="http://schemas.microsoft.com/office/drawing/2014/main" id="{5C8B9101-8448-4819-8344-7F30541A8E7D}"/>
                </a:ext>
              </a:extLst>
            </p:cNvPr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410;p73">
              <a:extLst>
                <a:ext uri="{FF2B5EF4-FFF2-40B4-BE49-F238E27FC236}">
                  <a16:creationId xmlns:a16="http://schemas.microsoft.com/office/drawing/2014/main" id="{9A457A36-4F0A-4C21-9CAE-D7AEFA7A0411}"/>
                </a:ext>
              </a:extLst>
            </p:cNvPr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411;p73">
              <a:extLst>
                <a:ext uri="{FF2B5EF4-FFF2-40B4-BE49-F238E27FC236}">
                  <a16:creationId xmlns:a16="http://schemas.microsoft.com/office/drawing/2014/main" id="{8AC85B09-8277-4873-BDF8-41253664976C}"/>
                </a:ext>
              </a:extLst>
            </p:cNvPr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412;p73">
              <a:extLst>
                <a:ext uri="{FF2B5EF4-FFF2-40B4-BE49-F238E27FC236}">
                  <a16:creationId xmlns:a16="http://schemas.microsoft.com/office/drawing/2014/main" id="{C2823F63-780E-4AD3-9129-3C6BBF5204BE}"/>
                </a:ext>
              </a:extLst>
            </p:cNvPr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413;p73">
              <a:extLst>
                <a:ext uri="{FF2B5EF4-FFF2-40B4-BE49-F238E27FC236}">
                  <a16:creationId xmlns:a16="http://schemas.microsoft.com/office/drawing/2014/main" id="{6E429348-423A-4F4F-95ED-8D9268AA8619}"/>
                </a:ext>
              </a:extLst>
            </p:cNvPr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414;p73">
              <a:extLst>
                <a:ext uri="{FF2B5EF4-FFF2-40B4-BE49-F238E27FC236}">
                  <a16:creationId xmlns:a16="http://schemas.microsoft.com/office/drawing/2014/main" id="{BADB282C-599A-4616-AA7D-9AF2A60B8B19}"/>
                </a:ext>
              </a:extLst>
            </p:cNvPr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415;p73">
              <a:extLst>
                <a:ext uri="{FF2B5EF4-FFF2-40B4-BE49-F238E27FC236}">
                  <a16:creationId xmlns:a16="http://schemas.microsoft.com/office/drawing/2014/main" id="{E9A507BA-33FA-43B8-B9A9-35BE72D0BF5A}"/>
                </a:ext>
              </a:extLst>
            </p:cNvPr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416;p73">
              <a:extLst>
                <a:ext uri="{FF2B5EF4-FFF2-40B4-BE49-F238E27FC236}">
                  <a16:creationId xmlns:a16="http://schemas.microsoft.com/office/drawing/2014/main" id="{FB5EFEC4-D849-4F3F-9D4D-2B68D571EA33}"/>
                </a:ext>
              </a:extLst>
            </p:cNvPr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417;p73">
              <a:extLst>
                <a:ext uri="{FF2B5EF4-FFF2-40B4-BE49-F238E27FC236}">
                  <a16:creationId xmlns:a16="http://schemas.microsoft.com/office/drawing/2014/main" id="{80015B5F-FFFB-49A1-B477-77B108916C01}"/>
                </a:ext>
              </a:extLst>
            </p:cNvPr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418;p73">
              <a:extLst>
                <a:ext uri="{FF2B5EF4-FFF2-40B4-BE49-F238E27FC236}">
                  <a16:creationId xmlns:a16="http://schemas.microsoft.com/office/drawing/2014/main" id="{35A4EA68-8BC5-47BA-B5CD-B34E93A9137E}"/>
                </a:ext>
              </a:extLst>
            </p:cNvPr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419;p73">
              <a:extLst>
                <a:ext uri="{FF2B5EF4-FFF2-40B4-BE49-F238E27FC236}">
                  <a16:creationId xmlns:a16="http://schemas.microsoft.com/office/drawing/2014/main" id="{CFAC155C-AA33-40D8-8E8E-E9B4E3C9E9BE}"/>
                </a:ext>
              </a:extLst>
            </p:cNvPr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420;p73">
              <a:extLst>
                <a:ext uri="{FF2B5EF4-FFF2-40B4-BE49-F238E27FC236}">
                  <a16:creationId xmlns:a16="http://schemas.microsoft.com/office/drawing/2014/main" id="{22BA497A-4ECB-47F9-96CD-0D6A5BE60EBC}"/>
                </a:ext>
              </a:extLst>
            </p:cNvPr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421;p73">
              <a:extLst>
                <a:ext uri="{FF2B5EF4-FFF2-40B4-BE49-F238E27FC236}">
                  <a16:creationId xmlns:a16="http://schemas.microsoft.com/office/drawing/2014/main" id="{F0168CF8-5D21-41B6-9837-5A3385867879}"/>
                </a:ext>
              </a:extLst>
            </p:cNvPr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422;p73">
              <a:extLst>
                <a:ext uri="{FF2B5EF4-FFF2-40B4-BE49-F238E27FC236}">
                  <a16:creationId xmlns:a16="http://schemas.microsoft.com/office/drawing/2014/main" id="{81859F2A-3DFB-4805-A33D-884F9CF93708}"/>
                </a:ext>
              </a:extLst>
            </p:cNvPr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6423;p73">
              <a:extLst>
                <a:ext uri="{FF2B5EF4-FFF2-40B4-BE49-F238E27FC236}">
                  <a16:creationId xmlns:a16="http://schemas.microsoft.com/office/drawing/2014/main" id="{ADA2D365-1C2A-4F6F-AACE-E327E1785CA5}"/>
                </a:ext>
              </a:extLst>
            </p:cNvPr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6424;p73">
              <a:extLst>
                <a:ext uri="{FF2B5EF4-FFF2-40B4-BE49-F238E27FC236}">
                  <a16:creationId xmlns:a16="http://schemas.microsoft.com/office/drawing/2014/main" id="{6A4A6303-DE8F-4FD9-89D3-8DF485634433}"/>
                </a:ext>
              </a:extLst>
            </p:cNvPr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6425;p73">
              <a:extLst>
                <a:ext uri="{FF2B5EF4-FFF2-40B4-BE49-F238E27FC236}">
                  <a16:creationId xmlns:a16="http://schemas.microsoft.com/office/drawing/2014/main" id="{0CE7C1E2-06BE-48B9-883D-A9768A6E99A0}"/>
                </a:ext>
              </a:extLst>
            </p:cNvPr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6426;p73">
              <a:extLst>
                <a:ext uri="{FF2B5EF4-FFF2-40B4-BE49-F238E27FC236}">
                  <a16:creationId xmlns:a16="http://schemas.microsoft.com/office/drawing/2014/main" id="{3D9D6D61-A85A-4C35-B359-3B75BD1FCE8A}"/>
                </a:ext>
              </a:extLst>
            </p:cNvPr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6427;p73">
              <a:extLst>
                <a:ext uri="{FF2B5EF4-FFF2-40B4-BE49-F238E27FC236}">
                  <a16:creationId xmlns:a16="http://schemas.microsoft.com/office/drawing/2014/main" id="{84D90AF1-72B7-445C-A229-3AFC6B891133}"/>
                </a:ext>
              </a:extLst>
            </p:cNvPr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6428;p73">
              <a:extLst>
                <a:ext uri="{FF2B5EF4-FFF2-40B4-BE49-F238E27FC236}">
                  <a16:creationId xmlns:a16="http://schemas.microsoft.com/office/drawing/2014/main" id="{BAA1BE81-445E-4713-A589-383E98F2D0CA}"/>
                </a:ext>
              </a:extLst>
            </p:cNvPr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6429;p73">
              <a:extLst>
                <a:ext uri="{FF2B5EF4-FFF2-40B4-BE49-F238E27FC236}">
                  <a16:creationId xmlns:a16="http://schemas.microsoft.com/office/drawing/2014/main" id="{B1B0704F-4CB3-4C7D-AE5C-22FFE98ACFD4}"/>
                </a:ext>
              </a:extLst>
            </p:cNvPr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6430;p73">
              <a:extLst>
                <a:ext uri="{FF2B5EF4-FFF2-40B4-BE49-F238E27FC236}">
                  <a16:creationId xmlns:a16="http://schemas.microsoft.com/office/drawing/2014/main" id="{BA1A4211-2809-4B90-A193-A736E09A4F20}"/>
                </a:ext>
              </a:extLst>
            </p:cNvPr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6431;p73">
              <a:extLst>
                <a:ext uri="{FF2B5EF4-FFF2-40B4-BE49-F238E27FC236}">
                  <a16:creationId xmlns:a16="http://schemas.microsoft.com/office/drawing/2014/main" id="{49144EDC-7384-47E9-ABEA-4BA87DB108FD}"/>
                </a:ext>
              </a:extLst>
            </p:cNvPr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6432;p73">
              <a:extLst>
                <a:ext uri="{FF2B5EF4-FFF2-40B4-BE49-F238E27FC236}">
                  <a16:creationId xmlns:a16="http://schemas.microsoft.com/office/drawing/2014/main" id="{9530E2E9-9223-4F69-896C-1452227D7FE6}"/>
                </a:ext>
              </a:extLst>
            </p:cNvPr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6433;p73">
              <a:extLst>
                <a:ext uri="{FF2B5EF4-FFF2-40B4-BE49-F238E27FC236}">
                  <a16:creationId xmlns:a16="http://schemas.microsoft.com/office/drawing/2014/main" id="{C022D1AA-38E9-49A1-A0EC-AFD3AA91E37D}"/>
                </a:ext>
              </a:extLst>
            </p:cNvPr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6434;p73">
              <a:extLst>
                <a:ext uri="{FF2B5EF4-FFF2-40B4-BE49-F238E27FC236}">
                  <a16:creationId xmlns:a16="http://schemas.microsoft.com/office/drawing/2014/main" id="{018D8A9F-7B49-402A-833A-2B47D0EF0019}"/>
                </a:ext>
              </a:extLst>
            </p:cNvPr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6435;p73">
              <a:extLst>
                <a:ext uri="{FF2B5EF4-FFF2-40B4-BE49-F238E27FC236}">
                  <a16:creationId xmlns:a16="http://schemas.microsoft.com/office/drawing/2014/main" id="{DA46BDDF-5320-4DBC-A8FA-F96742B6FFBD}"/>
                </a:ext>
              </a:extLst>
            </p:cNvPr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6436;p73">
              <a:extLst>
                <a:ext uri="{FF2B5EF4-FFF2-40B4-BE49-F238E27FC236}">
                  <a16:creationId xmlns:a16="http://schemas.microsoft.com/office/drawing/2014/main" id="{04D42CEB-CCC4-48C2-A69D-D9367D28FAFA}"/>
                </a:ext>
              </a:extLst>
            </p:cNvPr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6437;p73">
              <a:extLst>
                <a:ext uri="{FF2B5EF4-FFF2-40B4-BE49-F238E27FC236}">
                  <a16:creationId xmlns:a16="http://schemas.microsoft.com/office/drawing/2014/main" id="{A69446B0-46B3-4F63-885E-D5A9DB6D95A6}"/>
                </a:ext>
              </a:extLst>
            </p:cNvPr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6438;p73">
              <a:extLst>
                <a:ext uri="{FF2B5EF4-FFF2-40B4-BE49-F238E27FC236}">
                  <a16:creationId xmlns:a16="http://schemas.microsoft.com/office/drawing/2014/main" id="{A785A071-269B-4CF6-A0BE-6655D263CA17}"/>
                </a:ext>
              </a:extLst>
            </p:cNvPr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6439;p73">
              <a:extLst>
                <a:ext uri="{FF2B5EF4-FFF2-40B4-BE49-F238E27FC236}">
                  <a16:creationId xmlns:a16="http://schemas.microsoft.com/office/drawing/2014/main" id="{0E6A085C-51C2-43EF-A737-3BAA8C1C8C41}"/>
                </a:ext>
              </a:extLst>
            </p:cNvPr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6440;p73">
              <a:extLst>
                <a:ext uri="{FF2B5EF4-FFF2-40B4-BE49-F238E27FC236}">
                  <a16:creationId xmlns:a16="http://schemas.microsoft.com/office/drawing/2014/main" id="{8A65C07C-C74A-4DBD-95FE-DB11FDB7B739}"/>
                </a:ext>
              </a:extLst>
            </p:cNvPr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6441;p73">
              <a:extLst>
                <a:ext uri="{FF2B5EF4-FFF2-40B4-BE49-F238E27FC236}">
                  <a16:creationId xmlns:a16="http://schemas.microsoft.com/office/drawing/2014/main" id="{D98BA04D-C18D-4F54-9F6C-7A3C589A8F29}"/>
                </a:ext>
              </a:extLst>
            </p:cNvPr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6442;p73">
              <a:extLst>
                <a:ext uri="{FF2B5EF4-FFF2-40B4-BE49-F238E27FC236}">
                  <a16:creationId xmlns:a16="http://schemas.microsoft.com/office/drawing/2014/main" id="{E3150611-D8B1-4115-B956-13183DE75B84}"/>
                </a:ext>
              </a:extLst>
            </p:cNvPr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6443;p73">
              <a:extLst>
                <a:ext uri="{FF2B5EF4-FFF2-40B4-BE49-F238E27FC236}">
                  <a16:creationId xmlns:a16="http://schemas.microsoft.com/office/drawing/2014/main" id="{F1CDC824-389A-4292-B26C-AD35D0C2B3A0}"/>
                </a:ext>
              </a:extLst>
            </p:cNvPr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6444;p73">
              <a:extLst>
                <a:ext uri="{FF2B5EF4-FFF2-40B4-BE49-F238E27FC236}">
                  <a16:creationId xmlns:a16="http://schemas.microsoft.com/office/drawing/2014/main" id="{525EADF6-B0B0-4742-92D1-53CCE71E920D}"/>
                </a:ext>
              </a:extLst>
            </p:cNvPr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6445;p73">
              <a:extLst>
                <a:ext uri="{FF2B5EF4-FFF2-40B4-BE49-F238E27FC236}">
                  <a16:creationId xmlns:a16="http://schemas.microsoft.com/office/drawing/2014/main" id="{9622C205-7743-4277-AAB2-F621B2D8AA51}"/>
                </a:ext>
              </a:extLst>
            </p:cNvPr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6446;p73">
              <a:extLst>
                <a:ext uri="{FF2B5EF4-FFF2-40B4-BE49-F238E27FC236}">
                  <a16:creationId xmlns:a16="http://schemas.microsoft.com/office/drawing/2014/main" id="{3F49C4D4-AAC8-4648-B276-595620B05958}"/>
                </a:ext>
              </a:extLst>
            </p:cNvPr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6447;p73">
              <a:extLst>
                <a:ext uri="{FF2B5EF4-FFF2-40B4-BE49-F238E27FC236}">
                  <a16:creationId xmlns:a16="http://schemas.microsoft.com/office/drawing/2014/main" id="{1B615CE5-A992-4CF9-B2D2-19750BF7712E}"/>
                </a:ext>
              </a:extLst>
            </p:cNvPr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6448;p73">
              <a:extLst>
                <a:ext uri="{FF2B5EF4-FFF2-40B4-BE49-F238E27FC236}">
                  <a16:creationId xmlns:a16="http://schemas.microsoft.com/office/drawing/2014/main" id="{9CCCFC54-76ED-4E1A-AE73-14C8DDAE1216}"/>
                </a:ext>
              </a:extLst>
            </p:cNvPr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6449;p73">
              <a:extLst>
                <a:ext uri="{FF2B5EF4-FFF2-40B4-BE49-F238E27FC236}">
                  <a16:creationId xmlns:a16="http://schemas.microsoft.com/office/drawing/2014/main" id="{EB477198-DF6C-44F7-AF4C-0D087B4A15F8}"/>
                </a:ext>
              </a:extLst>
            </p:cNvPr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6450;p73">
              <a:extLst>
                <a:ext uri="{FF2B5EF4-FFF2-40B4-BE49-F238E27FC236}">
                  <a16:creationId xmlns:a16="http://schemas.microsoft.com/office/drawing/2014/main" id="{3EC07CB3-4FA0-481E-91B6-E6F28566DAFE}"/>
                </a:ext>
              </a:extLst>
            </p:cNvPr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6451;p73">
              <a:extLst>
                <a:ext uri="{FF2B5EF4-FFF2-40B4-BE49-F238E27FC236}">
                  <a16:creationId xmlns:a16="http://schemas.microsoft.com/office/drawing/2014/main" id="{641E2593-149D-48B7-BDFF-742F9C3F055F}"/>
                </a:ext>
              </a:extLst>
            </p:cNvPr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6452;p73">
              <a:extLst>
                <a:ext uri="{FF2B5EF4-FFF2-40B4-BE49-F238E27FC236}">
                  <a16:creationId xmlns:a16="http://schemas.microsoft.com/office/drawing/2014/main" id="{6EF42C5B-32A7-44FF-8309-640EAE2EB783}"/>
                </a:ext>
              </a:extLst>
            </p:cNvPr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6453;p73">
              <a:extLst>
                <a:ext uri="{FF2B5EF4-FFF2-40B4-BE49-F238E27FC236}">
                  <a16:creationId xmlns:a16="http://schemas.microsoft.com/office/drawing/2014/main" id="{EF7D7C16-7203-4491-96EF-7202DD096EDE}"/>
                </a:ext>
              </a:extLst>
            </p:cNvPr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6454;p73">
              <a:extLst>
                <a:ext uri="{FF2B5EF4-FFF2-40B4-BE49-F238E27FC236}">
                  <a16:creationId xmlns:a16="http://schemas.microsoft.com/office/drawing/2014/main" id="{6B823790-8168-4AE2-9215-26E085DA9FFE}"/>
                </a:ext>
              </a:extLst>
            </p:cNvPr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6455;p73">
              <a:extLst>
                <a:ext uri="{FF2B5EF4-FFF2-40B4-BE49-F238E27FC236}">
                  <a16:creationId xmlns:a16="http://schemas.microsoft.com/office/drawing/2014/main" id="{421BEE54-F260-4248-BF60-3B3390393B3F}"/>
                </a:ext>
              </a:extLst>
            </p:cNvPr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6456;p73">
              <a:extLst>
                <a:ext uri="{FF2B5EF4-FFF2-40B4-BE49-F238E27FC236}">
                  <a16:creationId xmlns:a16="http://schemas.microsoft.com/office/drawing/2014/main" id="{251B3A12-D8F2-4171-B57D-7240C7DF53A8}"/>
                </a:ext>
              </a:extLst>
            </p:cNvPr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6457;p73">
              <a:extLst>
                <a:ext uri="{FF2B5EF4-FFF2-40B4-BE49-F238E27FC236}">
                  <a16:creationId xmlns:a16="http://schemas.microsoft.com/office/drawing/2014/main" id="{44946E7E-B2BC-48B1-8347-1FF43136E3A9}"/>
                </a:ext>
              </a:extLst>
            </p:cNvPr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6458;p73">
              <a:extLst>
                <a:ext uri="{FF2B5EF4-FFF2-40B4-BE49-F238E27FC236}">
                  <a16:creationId xmlns:a16="http://schemas.microsoft.com/office/drawing/2014/main" id="{66C8FD4B-62E0-4B57-97AE-CD244E74C915}"/>
                </a:ext>
              </a:extLst>
            </p:cNvPr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6459;p73">
              <a:extLst>
                <a:ext uri="{FF2B5EF4-FFF2-40B4-BE49-F238E27FC236}">
                  <a16:creationId xmlns:a16="http://schemas.microsoft.com/office/drawing/2014/main" id="{A9117CD3-E4FF-4A33-BE23-FB69FE8388A7}"/>
                </a:ext>
              </a:extLst>
            </p:cNvPr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6460;p73">
              <a:extLst>
                <a:ext uri="{FF2B5EF4-FFF2-40B4-BE49-F238E27FC236}">
                  <a16:creationId xmlns:a16="http://schemas.microsoft.com/office/drawing/2014/main" id="{C7D22383-7F82-41EB-8C1A-7150519853DB}"/>
                </a:ext>
              </a:extLst>
            </p:cNvPr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6461;p73">
              <a:extLst>
                <a:ext uri="{FF2B5EF4-FFF2-40B4-BE49-F238E27FC236}">
                  <a16:creationId xmlns:a16="http://schemas.microsoft.com/office/drawing/2014/main" id="{8A94542B-130E-4B47-8096-E01F34DFA057}"/>
                </a:ext>
              </a:extLst>
            </p:cNvPr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6462;p73">
              <a:extLst>
                <a:ext uri="{FF2B5EF4-FFF2-40B4-BE49-F238E27FC236}">
                  <a16:creationId xmlns:a16="http://schemas.microsoft.com/office/drawing/2014/main" id="{EB73FC19-2117-4FF2-9679-846A40169E75}"/>
                </a:ext>
              </a:extLst>
            </p:cNvPr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6463;p73">
              <a:extLst>
                <a:ext uri="{FF2B5EF4-FFF2-40B4-BE49-F238E27FC236}">
                  <a16:creationId xmlns:a16="http://schemas.microsoft.com/office/drawing/2014/main" id="{41F4F6A0-A5CE-4210-BADE-032E68264F5C}"/>
                </a:ext>
              </a:extLst>
            </p:cNvPr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6464;p73">
              <a:extLst>
                <a:ext uri="{FF2B5EF4-FFF2-40B4-BE49-F238E27FC236}">
                  <a16:creationId xmlns:a16="http://schemas.microsoft.com/office/drawing/2014/main" id="{7E321FA4-BFE8-4A40-969A-322B64F945EC}"/>
                </a:ext>
              </a:extLst>
            </p:cNvPr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6465;p73">
              <a:extLst>
                <a:ext uri="{FF2B5EF4-FFF2-40B4-BE49-F238E27FC236}">
                  <a16:creationId xmlns:a16="http://schemas.microsoft.com/office/drawing/2014/main" id="{499B13CF-A1BE-4A6F-9454-15EB17EED4E4}"/>
                </a:ext>
              </a:extLst>
            </p:cNvPr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6466;p73">
              <a:extLst>
                <a:ext uri="{FF2B5EF4-FFF2-40B4-BE49-F238E27FC236}">
                  <a16:creationId xmlns:a16="http://schemas.microsoft.com/office/drawing/2014/main" id="{C218992C-A2FF-48C0-9852-A171841225B7}"/>
                </a:ext>
              </a:extLst>
            </p:cNvPr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6467;p73">
              <a:extLst>
                <a:ext uri="{FF2B5EF4-FFF2-40B4-BE49-F238E27FC236}">
                  <a16:creationId xmlns:a16="http://schemas.microsoft.com/office/drawing/2014/main" id="{E90704C4-F5D4-4833-A204-D3440A5A8FD8}"/>
                </a:ext>
              </a:extLst>
            </p:cNvPr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6468;p73">
              <a:extLst>
                <a:ext uri="{FF2B5EF4-FFF2-40B4-BE49-F238E27FC236}">
                  <a16:creationId xmlns:a16="http://schemas.microsoft.com/office/drawing/2014/main" id="{7BC6F49C-4206-4086-BFC8-BDBE5479447F}"/>
                </a:ext>
              </a:extLst>
            </p:cNvPr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6469;p73">
              <a:extLst>
                <a:ext uri="{FF2B5EF4-FFF2-40B4-BE49-F238E27FC236}">
                  <a16:creationId xmlns:a16="http://schemas.microsoft.com/office/drawing/2014/main" id="{20CE4969-C5DD-45FF-9684-90073996D03B}"/>
                </a:ext>
              </a:extLst>
            </p:cNvPr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6470;p73">
              <a:extLst>
                <a:ext uri="{FF2B5EF4-FFF2-40B4-BE49-F238E27FC236}">
                  <a16:creationId xmlns:a16="http://schemas.microsoft.com/office/drawing/2014/main" id="{5F30FB40-1FBE-41A4-A828-F3B27A64CBB7}"/>
                </a:ext>
              </a:extLst>
            </p:cNvPr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6471;p73">
              <a:extLst>
                <a:ext uri="{FF2B5EF4-FFF2-40B4-BE49-F238E27FC236}">
                  <a16:creationId xmlns:a16="http://schemas.microsoft.com/office/drawing/2014/main" id="{BBE8886D-FC25-4198-B319-6CFAFCCDF90E}"/>
                </a:ext>
              </a:extLst>
            </p:cNvPr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6472;p73">
              <a:extLst>
                <a:ext uri="{FF2B5EF4-FFF2-40B4-BE49-F238E27FC236}">
                  <a16:creationId xmlns:a16="http://schemas.microsoft.com/office/drawing/2014/main" id="{5A84CC14-092F-45B6-B9AD-A248FC6F0000}"/>
                </a:ext>
              </a:extLst>
            </p:cNvPr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6473;p73">
              <a:extLst>
                <a:ext uri="{FF2B5EF4-FFF2-40B4-BE49-F238E27FC236}">
                  <a16:creationId xmlns:a16="http://schemas.microsoft.com/office/drawing/2014/main" id="{78E13B1F-8A41-401B-93CA-890B6B4370F4}"/>
                </a:ext>
              </a:extLst>
            </p:cNvPr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6474;p73">
              <a:extLst>
                <a:ext uri="{FF2B5EF4-FFF2-40B4-BE49-F238E27FC236}">
                  <a16:creationId xmlns:a16="http://schemas.microsoft.com/office/drawing/2014/main" id="{68E50D83-888E-47AB-9987-368E037F539D}"/>
                </a:ext>
              </a:extLst>
            </p:cNvPr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6475;p73">
              <a:extLst>
                <a:ext uri="{FF2B5EF4-FFF2-40B4-BE49-F238E27FC236}">
                  <a16:creationId xmlns:a16="http://schemas.microsoft.com/office/drawing/2014/main" id="{A7782C60-EF95-4963-879C-0EC105EFA837}"/>
                </a:ext>
              </a:extLst>
            </p:cNvPr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6476;p73">
              <a:extLst>
                <a:ext uri="{FF2B5EF4-FFF2-40B4-BE49-F238E27FC236}">
                  <a16:creationId xmlns:a16="http://schemas.microsoft.com/office/drawing/2014/main" id="{7335AEA9-3292-47EC-8238-5071BC94F33B}"/>
                </a:ext>
              </a:extLst>
            </p:cNvPr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6477;p73">
              <a:extLst>
                <a:ext uri="{FF2B5EF4-FFF2-40B4-BE49-F238E27FC236}">
                  <a16:creationId xmlns:a16="http://schemas.microsoft.com/office/drawing/2014/main" id="{B427A326-F502-4BC5-9DED-75E2DFD1BD0D}"/>
                </a:ext>
              </a:extLst>
            </p:cNvPr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6478;p73">
              <a:extLst>
                <a:ext uri="{FF2B5EF4-FFF2-40B4-BE49-F238E27FC236}">
                  <a16:creationId xmlns:a16="http://schemas.microsoft.com/office/drawing/2014/main" id="{1BE6BFF3-DBD3-4E3D-B4E9-55B95E8DF1F5}"/>
                </a:ext>
              </a:extLst>
            </p:cNvPr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6479;p73">
              <a:extLst>
                <a:ext uri="{FF2B5EF4-FFF2-40B4-BE49-F238E27FC236}">
                  <a16:creationId xmlns:a16="http://schemas.microsoft.com/office/drawing/2014/main" id="{F227D7B3-547D-4837-B5AA-34763E12D294}"/>
                </a:ext>
              </a:extLst>
            </p:cNvPr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6480;p73">
              <a:extLst>
                <a:ext uri="{FF2B5EF4-FFF2-40B4-BE49-F238E27FC236}">
                  <a16:creationId xmlns:a16="http://schemas.microsoft.com/office/drawing/2014/main" id="{0CF845A1-408B-444C-B797-AAE0ECA8443C}"/>
                </a:ext>
              </a:extLst>
            </p:cNvPr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6481;p73">
              <a:extLst>
                <a:ext uri="{FF2B5EF4-FFF2-40B4-BE49-F238E27FC236}">
                  <a16:creationId xmlns:a16="http://schemas.microsoft.com/office/drawing/2014/main" id="{C6D705A0-2F21-4437-997A-E4E8D351477D}"/>
                </a:ext>
              </a:extLst>
            </p:cNvPr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6482;p73">
              <a:extLst>
                <a:ext uri="{FF2B5EF4-FFF2-40B4-BE49-F238E27FC236}">
                  <a16:creationId xmlns:a16="http://schemas.microsoft.com/office/drawing/2014/main" id="{092B85C9-CCD9-4D00-80A9-6EF0B063632E}"/>
                </a:ext>
              </a:extLst>
            </p:cNvPr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6483;p73">
              <a:extLst>
                <a:ext uri="{FF2B5EF4-FFF2-40B4-BE49-F238E27FC236}">
                  <a16:creationId xmlns:a16="http://schemas.microsoft.com/office/drawing/2014/main" id="{AEF88397-FF36-42F6-9D4D-010F2241580A}"/>
                </a:ext>
              </a:extLst>
            </p:cNvPr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6484;p73">
              <a:extLst>
                <a:ext uri="{FF2B5EF4-FFF2-40B4-BE49-F238E27FC236}">
                  <a16:creationId xmlns:a16="http://schemas.microsoft.com/office/drawing/2014/main" id="{D9415A6D-4D4B-443B-B00F-F8F3D1F48D76}"/>
                </a:ext>
              </a:extLst>
            </p:cNvPr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6485;p73">
              <a:extLst>
                <a:ext uri="{FF2B5EF4-FFF2-40B4-BE49-F238E27FC236}">
                  <a16:creationId xmlns:a16="http://schemas.microsoft.com/office/drawing/2014/main" id="{F56E17FC-4A17-4DEE-89D0-BB2F07F4BF04}"/>
                </a:ext>
              </a:extLst>
            </p:cNvPr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6486;p73">
              <a:extLst>
                <a:ext uri="{FF2B5EF4-FFF2-40B4-BE49-F238E27FC236}">
                  <a16:creationId xmlns:a16="http://schemas.microsoft.com/office/drawing/2014/main" id="{2457F40F-63A6-4688-9BD1-4C0D6ACC9DEE}"/>
                </a:ext>
              </a:extLst>
            </p:cNvPr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6487;p73">
              <a:extLst>
                <a:ext uri="{FF2B5EF4-FFF2-40B4-BE49-F238E27FC236}">
                  <a16:creationId xmlns:a16="http://schemas.microsoft.com/office/drawing/2014/main" id="{8B9B4D39-E4A9-4708-9BE1-7243DB627123}"/>
                </a:ext>
              </a:extLst>
            </p:cNvPr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6488;p73">
              <a:extLst>
                <a:ext uri="{FF2B5EF4-FFF2-40B4-BE49-F238E27FC236}">
                  <a16:creationId xmlns:a16="http://schemas.microsoft.com/office/drawing/2014/main" id="{87EA35D7-80E2-4AEE-B8F7-65056AB0AFC5}"/>
                </a:ext>
              </a:extLst>
            </p:cNvPr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6489;p73">
              <a:extLst>
                <a:ext uri="{FF2B5EF4-FFF2-40B4-BE49-F238E27FC236}">
                  <a16:creationId xmlns:a16="http://schemas.microsoft.com/office/drawing/2014/main" id="{795B308C-3277-4387-9A81-67B2A6EF924F}"/>
                </a:ext>
              </a:extLst>
            </p:cNvPr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6490;p73">
              <a:extLst>
                <a:ext uri="{FF2B5EF4-FFF2-40B4-BE49-F238E27FC236}">
                  <a16:creationId xmlns:a16="http://schemas.microsoft.com/office/drawing/2014/main" id="{59348DE2-F66E-4E77-AB4F-B1D724DE70E7}"/>
                </a:ext>
              </a:extLst>
            </p:cNvPr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6491;p73">
              <a:extLst>
                <a:ext uri="{FF2B5EF4-FFF2-40B4-BE49-F238E27FC236}">
                  <a16:creationId xmlns:a16="http://schemas.microsoft.com/office/drawing/2014/main" id="{F15C94B7-BF9D-48B1-9EB4-A52B2DE8A0E2}"/>
                </a:ext>
              </a:extLst>
            </p:cNvPr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6492;p73">
              <a:extLst>
                <a:ext uri="{FF2B5EF4-FFF2-40B4-BE49-F238E27FC236}">
                  <a16:creationId xmlns:a16="http://schemas.microsoft.com/office/drawing/2014/main" id="{D5C254C9-3CD0-4A4E-8A5D-CBAED7BDCFA2}"/>
                </a:ext>
              </a:extLst>
            </p:cNvPr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6493;p73">
              <a:extLst>
                <a:ext uri="{FF2B5EF4-FFF2-40B4-BE49-F238E27FC236}">
                  <a16:creationId xmlns:a16="http://schemas.microsoft.com/office/drawing/2014/main" id="{349CD33A-7AB6-499C-984F-8B8D931DA4A4}"/>
                </a:ext>
              </a:extLst>
            </p:cNvPr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6494;p73">
              <a:extLst>
                <a:ext uri="{FF2B5EF4-FFF2-40B4-BE49-F238E27FC236}">
                  <a16:creationId xmlns:a16="http://schemas.microsoft.com/office/drawing/2014/main" id="{F8B4CE5C-CBAD-47EB-8357-D4C4DD462F07}"/>
                </a:ext>
              </a:extLst>
            </p:cNvPr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6495;p73">
              <a:extLst>
                <a:ext uri="{FF2B5EF4-FFF2-40B4-BE49-F238E27FC236}">
                  <a16:creationId xmlns:a16="http://schemas.microsoft.com/office/drawing/2014/main" id="{53DF2275-4829-4DED-830F-D3FB6C6C11AB}"/>
                </a:ext>
              </a:extLst>
            </p:cNvPr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6496;p73">
              <a:extLst>
                <a:ext uri="{FF2B5EF4-FFF2-40B4-BE49-F238E27FC236}">
                  <a16:creationId xmlns:a16="http://schemas.microsoft.com/office/drawing/2014/main" id="{9A4ABE5E-B0D0-49B6-95FB-A00759DC4A0A}"/>
                </a:ext>
              </a:extLst>
            </p:cNvPr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6497;p73">
              <a:extLst>
                <a:ext uri="{FF2B5EF4-FFF2-40B4-BE49-F238E27FC236}">
                  <a16:creationId xmlns:a16="http://schemas.microsoft.com/office/drawing/2014/main" id="{894DE71B-CED1-41EA-B61A-6DF4D2DACD34}"/>
                </a:ext>
              </a:extLst>
            </p:cNvPr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6498;p73">
              <a:extLst>
                <a:ext uri="{FF2B5EF4-FFF2-40B4-BE49-F238E27FC236}">
                  <a16:creationId xmlns:a16="http://schemas.microsoft.com/office/drawing/2014/main" id="{9752FFAC-8DBE-4042-A472-B71290D7890F}"/>
                </a:ext>
              </a:extLst>
            </p:cNvPr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6499;p73">
              <a:extLst>
                <a:ext uri="{FF2B5EF4-FFF2-40B4-BE49-F238E27FC236}">
                  <a16:creationId xmlns:a16="http://schemas.microsoft.com/office/drawing/2014/main" id="{0140670A-DE20-4F27-9D3F-6444C5515FD3}"/>
                </a:ext>
              </a:extLst>
            </p:cNvPr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6500;p73">
              <a:extLst>
                <a:ext uri="{FF2B5EF4-FFF2-40B4-BE49-F238E27FC236}">
                  <a16:creationId xmlns:a16="http://schemas.microsoft.com/office/drawing/2014/main" id="{52F1D661-3DB0-44CD-BCCD-E764759E8538}"/>
                </a:ext>
              </a:extLst>
            </p:cNvPr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6501;p73">
              <a:extLst>
                <a:ext uri="{FF2B5EF4-FFF2-40B4-BE49-F238E27FC236}">
                  <a16:creationId xmlns:a16="http://schemas.microsoft.com/office/drawing/2014/main" id="{FE940FBB-85EB-4AF5-8B6F-18714CE10C64}"/>
                </a:ext>
              </a:extLst>
            </p:cNvPr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6502;p73">
              <a:extLst>
                <a:ext uri="{FF2B5EF4-FFF2-40B4-BE49-F238E27FC236}">
                  <a16:creationId xmlns:a16="http://schemas.microsoft.com/office/drawing/2014/main" id="{3E3C4BF5-B119-48AB-A4F9-67D228078EE0}"/>
                </a:ext>
              </a:extLst>
            </p:cNvPr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6503;p73">
              <a:extLst>
                <a:ext uri="{FF2B5EF4-FFF2-40B4-BE49-F238E27FC236}">
                  <a16:creationId xmlns:a16="http://schemas.microsoft.com/office/drawing/2014/main" id="{2BE0320C-B111-474F-AF96-71D4EA6CA2DC}"/>
                </a:ext>
              </a:extLst>
            </p:cNvPr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6504;p73">
              <a:extLst>
                <a:ext uri="{FF2B5EF4-FFF2-40B4-BE49-F238E27FC236}">
                  <a16:creationId xmlns:a16="http://schemas.microsoft.com/office/drawing/2014/main" id="{03C80A14-7A5C-405E-90C5-B734A876D694}"/>
                </a:ext>
              </a:extLst>
            </p:cNvPr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6505;p73">
              <a:extLst>
                <a:ext uri="{FF2B5EF4-FFF2-40B4-BE49-F238E27FC236}">
                  <a16:creationId xmlns:a16="http://schemas.microsoft.com/office/drawing/2014/main" id="{2CF2C12E-F747-4E1C-B11A-3FBC4C86C5F9}"/>
                </a:ext>
              </a:extLst>
            </p:cNvPr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6506;p73">
              <a:extLst>
                <a:ext uri="{FF2B5EF4-FFF2-40B4-BE49-F238E27FC236}">
                  <a16:creationId xmlns:a16="http://schemas.microsoft.com/office/drawing/2014/main" id="{A673659A-E3EF-423E-B9A9-DFE4B116EFE9}"/>
                </a:ext>
              </a:extLst>
            </p:cNvPr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6507;p73">
              <a:extLst>
                <a:ext uri="{FF2B5EF4-FFF2-40B4-BE49-F238E27FC236}">
                  <a16:creationId xmlns:a16="http://schemas.microsoft.com/office/drawing/2014/main" id="{6EEDCA6F-09AC-4EB4-A9C8-C28B6B1244E6}"/>
                </a:ext>
              </a:extLst>
            </p:cNvPr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6508;p73">
              <a:extLst>
                <a:ext uri="{FF2B5EF4-FFF2-40B4-BE49-F238E27FC236}">
                  <a16:creationId xmlns:a16="http://schemas.microsoft.com/office/drawing/2014/main" id="{AA23CFC0-5A13-4E00-8D3A-BF8DAC2E590B}"/>
                </a:ext>
              </a:extLst>
            </p:cNvPr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6509;p73">
              <a:extLst>
                <a:ext uri="{FF2B5EF4-FFF2-40B4-BE49-F238E27FC236}">
                  <a16:creationId xmlns:a16="http://schemas.microsoft.com/office/drawing/2014/main" id="{FF0EFB28-209B-423D-9770-62D63F42BC99}"/>
                </a:ext>
              </a:extLst>
            </p:cNvPr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6510;p73">
              <a:extLst>
                <a:ext uri="{FF2B5EF4-FFF2-40B4-BE49-F238E27FC236}">
                  <a16:creationId xmlns:a16="http://schemas.microsoft.com/office/drawing/2014/main" id="{9459AF7A-0C1F-4A69-B608-245344341A82}"/>
                </a:ext>
              </a:extLst>
            </p:cNvPr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6511;p73">
              <a:extLst>
                <a:ext uri="{FF2B5EF4-FFF2-40B4-BE49-F238E27FC236}">
                  <a16:creationId xmlns:a16="http://schemas.microsoft.com/office/drawing/2014/main" id="{CD341DA7-345C-4337-99B1-05D6152344C1}"/>
                </a:ext>
              </a:extLst>
            </p:cNvPr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6512;p73">
              <a:extLst>
                <a:ext uri="{FF2B5EF4-FFF2-40B4-BE49-F238E27FC236}">
                  <a16:creationId xmlns:a16="http://schemas.microsoft.com/office/drawing/2014/main" id="{AFC8DEE9-CE0C-475F-B0D0-7FC7B122AF32}"/>
                </a:ext>
              </a:extLst>
            </p:cNvPr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6513;p73">
              <a:extLst>
                <a:ext uri="{FF2B5EF4-FFF2-40B4-BE49-F238E27FC236}">
                  <a16:creationId xmlns:a16="http://schemas.microsoft.com/office/drawing/2014/main" id="{D95CDA50-05C4-499E-A509-7CE6776CE2A7}"/>
                </a:ext>
              </a:extLst>
            </p:cNvPr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6514;p73">
              <a:extLst>
                <a:ext uri="{FF2B5EF4-FFF2-40B4-BE49-F238E27FC236}">
                  <a16:creationId xmlns:a16="http://schemas.microsoft.com/office/drawing/2014/main" id="{1C1A9A6F-8F38-47B7-A2F4-1F2ADC0C30CD}"/>
                </a:ext>
              </a:extLst>
            </p:cNvPr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6515;p73">
              <a:extLst>
                <a:ext uri="{FF2B5EF4-FFF2-40B4-BE49-F238E27FC236}">
                  <a16:creationId xmlns:a16="http://schemas.microsoft.com/office/drawing/2014/main" id="{12630E44-BB17-4B27-AE81-FC345ABB5A09}"/>
                </a:ext>
              </a:extLst>
            </p:cNvPr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6516;p73">
              <a:extLst>
                <a:ext uri="{FF2B5EF4-FFF2-40B4-BE49-F238E27FC236}">
                  <a16:creationId xmlns:a16="http://schemas.microsoft.com/office/drawing/2014/main" id="{5211C663-0C09-4AD2-8798-E5FC713B12BC}"/>
                </a:ext>
              </a:extLst>
            </p:cNvPr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6517;p73">
              <a:extLst>
                <a:ext uri="{FF2B5EF4-FFF2-40B4-BE49-F238E27FC236}">
                  <a16:creationId xmlns:a16="http://schemas.microsoft.com/office/drawing/2014/main" id="{CFF8EFC0-E200-4977-8F9B-1D677CB1A0DF}"/>
                </a:ext>
              </a:extLst>
            </p:cNvPr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6518;p73">
              <a:extLst>
                <a:ext uri="{FF2B5EF4-FFF2-40B4-BE49-F238E27FC236}">
                  <a16:creationId xmlns:a16="http://schemas.microsoft.com/office/drawing/2014/main" id="{0E7CFE77-7E80-4F90-A490-4B2EEC82989B}"/>
                </a:ext>
              </a:extLst>
            </p:cNvPr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6519;p73">
              <a:extLst>
                <a:ext uri="{FF2B5EF4-FFF2-40B4-BE49-F238E27FC236}">
                  <a16:creationId xmlns:a16="http://schemas.microsoft.com/office/drawing/2014/main" id="{61CE68FF-7CB5-4BC9-8893-A3990F6A704E}"/>
                </a:ext>
              </a:extLst>
            </p:cNvPr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6520;p73">
              <a:extLst>
                <a:ext uri="{FF2B5EF4-FFF2-40B4-BE49-F238E27FC236}">
                  <a16:creationId xmlns:a16="http://schemas.microsoft.com/office/drawing/2014/main" id="{9F8880AF-A967-456E-BB4F-D735A6CEF610}"/>
                </a:ext>
              </a:extLst>
            </p:cNvPr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6521;p73">
              <a:extLst>
                <a:ext uri="{FF2B5EF4-FFF2-40B4-BE49-F238E27FC236}">
                  <a16:creationId xmlns:a16="http://schemas.microsoft.com/office/drawing/2014/main" id="{4A49C255-2D94-4CA6-9AFC-6A038F5AFEC0}"/>
                </a:ext>
              </a:extLst>
            </p:cNvPr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6522;p73">
              <a:extLst>
                <a:ext uri="{FF2B5EF4-FFF2-40B4-BE49-F238E27FC236}">
                  <a16:creationId xmlns:a16="http://schemas.microsoft.com/office/drawing/2014/main" id="{96A40B67-CC1A-4E30-8119-FE5AF3559D33}"/>
                </a:ext>
              </a:extLst>
            </p:cNvPr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6523;p73">
              <a:extLst>
                <a:ext uri="{FF2B5EF4-FFF2-40B4-BE49-F238E27FC236}">
                  <a16:creationId xmlns:a16="http://schemas.microsoft.com/office/drawing/2014/main" id="{A26D2552-E5E9-41E5-9AAD-60FE860A6D57}"/>
                </a:ext>
              </a:extLst>
            </p:cNvPr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6524;p73">
              <a:extLst>
                <a:ext uri="{FF2B5EF4-FFF2-40B4-BE49-F238E27FC236}">
                  <a16:creationId xmlns:a16="http://schemas.microsoft.com/office/drawing/2014/main" id="{1692EEA8-4F14-4A2C-8238-A1555AAFFE99}"/>
                </a:ext>
              </a:extLst>
            </p:cNvPr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6525;p73">
              <a:extLst>
                <a:ext uri="{FF2B5EF4-FFF2-40B4-BE49-F238E27FC236}">
                  <a16:creationId xmlns:a16="http://schemas.microsoft.com/office/drawing/2014/main" id="{38CA26B8-7B02-4A54-95FF-5FABE8A98D8D}"/>
                </a:ext>
              </a:extLst>
            </p:cNvPr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6526;p73">
              <a:extLst>
                <a:ext uri="{FF2B5EF4-FFF2-40B4-BE49-F238E27FC236}">
                  <a16:creationId xmlns:a16="http://schemas.microsoft.com/office/drawing/2014/main" id="{3853F5E9-6BF8-4E96-A3EF-B6063A295C5D}"/>
                </a:ext>
              </a:extLst>
            </p:cNvPr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6527;p73">
              <a:extLst>
                <a:ext uri="{FF2B5EF4-FFF2-40B4-BE49-F238E27FC236}">
                  <a16:creationId xmlns:a16="http://schemas.microsoft.com/office/drawing/2014/main" id="{67B57C96-5058-4B23-BAE3-57CE38CBB26D}"/>
                </a:ext>
              </a:extLst>
            </p:cNvPr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6528;p73">
              <a:extLst>
                <a:ext uri="{FF2B5EF4-FFF2-40B4-BE49-F238E27FC236}">
                  <a16:creationId xmlns:a16="http://schemas.microsoft.com/office/drawing/2014/main" id="{35179B88-F1E5-4085-BF4D-E831E96621C9}"/>
                </a:ext>
              </a:extLst>
            </p:cNvPr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6529;p73">
              <a:extLst>
                <a:ext uri="{FF2B5EF4-FFF2-40B4-BE49-F238E27FC236}">
                  <a16:creationId xmlns:a16="http://schemas.microsoft.com/office/drawing/2014/main" id="{7DE425AD-1C04-4A01-94E8-5F5659EE8F32}"/>
                </a:ext>
              </a:extLst>
            </p:cNvPr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6530;p73">
              <a:extLst>
                <a:ext uri="{FF2B5EF4-FFF2-40B4-BE49-F238E27FC236}">
                  <a16:creationId xmlns:a16="http://schemas.microsoft.com/office/drawing/2014/main" id="{B792505D-65D4-4AF6-B6BF-D162AAD9550F}"/>
                </a:ext>
              </a:extLst>
            </p:cNvPr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6531;p73">
              <a:extLst>
                <a:ext uri="{FF2B5EF4-FFF2-40B4-BE49-F238E27FC236}">
                  <a16:creationId xmlns:a16="http://schemas.microsoft.com/office/drawing/2014/main" id="{F1DAE349-9C19-4397-8756-FDF1AE54449F}"/>
                </a:ext>
              </a:extLst>
            </p:cNvPr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6532;p73">
              <a:extLst>
                <a:ext uri="{FF2B5EF4-FFF2-40B4-BE49-F238E27FC236}">
                  <a16:creationId xmlns:a16="http://schemas.microsoft.com/office/drawing/2014/main" id="{B1F08E3C-EF29-4736-B23A-1F75934B86F9}"/>
                </a:ext>
              </a:extLst>
            </p:cNvPr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6533;p73">
              <a:extLst>
                <a:ext uri="{FF2B5EF4-FFF2-40B4-BE49-F238E27FC236}">
                  <a16:creationId xmlns:a16="http://schemas.microsoft.com/office/drawing/2014/main" id="{A4A97C5D-67BE-4B72-BA94-58FB606636BA}"/>
                </a:ext>
              </a:extLst>
            </p:cNvPr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6534;p73">
              <a:extLst>
                <a:ext uri="{FF2B5EF4-FFF2-40B4-BE49-F238E27FC236}">
                  <a16:creationId xmlns:a16="http://schemas.microsoft.com/office/drawing/2014/main" id="{F29A8D9C-00AA-453F-8805-3C94696E39C7}"/>
                </a:ext>
              </a:extLst>
            </p:cNvPr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6535;p73">
              <a:extLst>
                <a:ext uri="{FF2B5EF4-FFF2-40B4-BE49-F238E27FC236}">
                  <a16:creationId xmlns:a16="http://schemas.microsoft.com/office/drawing/2014/main" id="{510A64C9-423A-4F20-97FD-BFE96904E910}"/>
                </a:ext>
              </a:extLst>
            </p:cNvPr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6536;p73">
              <a:extLst>
                <a:ext uri="{FF2B5EF4-FFF2-40B4-BE49-F238E27FC236}">
                  <a16:creationId xmlns:a16="http://schemas.microsoft.com/office/drawing/2014/main" id="{48537878-7A26-483E-A0A8-876ADF616DA8}"/>
                </a:ext>
              </a:extLst>
            </p:cNvPr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6537;p73">
              <a:extLst>
                <a:ext uri="{FF2B5EF4-FFF2-40B4-BE49-F238E27FC236}">
                  <a16:creationId xmlns:a16="http://schemas.microsoft.com/office/drawing/2014/main" id="{C615FF53-198A-4388-A8D7-DBE6F21B8600}"/>
                </a:ext>
              </a:extLst>
            </p:cNvPr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6538;p73">
              <a:extLst>
                <a:ext uri="{FF2B5EF4-FFF2-40B4-BE49-F238E27FC236}">
                  <a16:creationId xmlns:a16="http://schemas.microsoft.com/office/drawing/2014/main" id="{AFE9D94A-88A8-411E-B5F3-DB58C16D329B}"/>
                </a:ext>
              </a:extLst>
            </p:cNvPr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6539;p73">
              <a:extLst>
                <a:ext uri="{FF2B5EF4-FFF2-40B4-BE49-F238E27FC236}">
                  <a16:creationId xmlns:a16="http://schemas.microsoft.com/office/drawing/2014/main" id="{B7A73F65-F9AF-4484-BFFC-BA64A28EDA3E}"/>
                </a:ext>
              </a:extLst>
            </p:cNvPr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6540;p73">
              <a:extLst>
                <a:ext uri="{FF2B5EF4-FFF2-40B4-BE49-F238E27FC236}">
                  <a16:creationId xmlns:a16="http://schemas.microsoft.com/office/drawing/2014/main" id="{25C7BC7B-7873-4898-B75C-8BB987E2220D}"/>
                </a:ext>
              </a:extLst>
            </p:cNvPr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6541;p73">
              <a:extLst>
                <a:ext uri="{FF2B5EF4-FFF2-40B4-BE49-F238E27FC236}">
                  <a16:creationId xmlns:a16="http://schemas.microsoft.com/office/drawing/2014/main" id="{69816207-6881-4D2F-8074-E8F4CC51601D}"/>
                </a:ext>
              </a:extLst>
            </p:cNvPr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6542;p73">
              <a:extLst>
                <a:ext uri="{FF2B5EF4-FFF2-40B4-BE49-F238E27FC236}">
                  <a16:creationId xmlns:a16="http://schemas.microsoft.com/office/drawing/2014/main" id="{38D56BFE-492A-460B-8DB6-E955AF01935C}"/>
                </a:ext>
              </a:extLst>
            </p:cNvPr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6543;p73">
              <a:extLst>
                <a:ext uri="{FF2B5EF4-FFF2-40B4-BE49-F238E27FC236}">
                  <a16:creationId xmlns:a16="http://schemas.microsoft.com/office/drawing/2014/main" id="{5CF9B021-0B49-4F63-A807-0EA9E5BCF1FD}"/>
                </a:ext>
              </a:extLst>
            </p:cNvPr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6544;p73">
              <a:extLst>
                <a:ext uri="{FF2B5EF4-FFF2-40B4-BE49-F238E27FC236}">
                  <a16:creationId xmlns:a16="http://schemas.microsoft.com/office/drawing/2014/main" id="{5420C920-B361-4427-BE2D-66C617C93CB7}"/>
                </a:ext>
              </a:extLst>
            </p:cNvPr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6545;p73">
              <a:extLst>
                <a:ext uri="{FF2B5EF4-FFF2-40B4-BE49-F238E27FC236}">
                  <a16:creationId xmlns:a16="http://schemas.microsoft.com/office/drawing/2014/main" id="{744237DA-821B-44D9-863C-37FEC2B1E26B}"/>
                </a:ext>
              </a:extLst>
            </p:cNvPr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6546;p73">
              <a:extLst>
                <a:ext uri="{FF2B5EF4-FFF2-40B4-BE49-F238E27FC236}">
                  <a16:creationId xmlns:a16="http://schemas.microsoft.com/office/drawing/2014/main" id="{B0793DA6-A37B-4A3A-8AD5-33A1B570AC8E}"/>
                </a:ext>
              </a:extLst>
            </p:cNvPr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6547;p73">
              <a:extLst>
                <a:ext uri="{FF2B5EF4-FFF2-40B4-BE49-F238E27FC236}">
                  <a16:creationId xmlns:a16="http://schemas.microsoft.com/office/drawing/2014/main" id="{80353B59-B7E8-4AF3-B984-264A334EF344}"/>
                </a:ext>
              </a:extLst>
            </p:cNvPr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6548;p73">
              <a:extLst>
                <a:ext uri="{FF2B5EF4-FFF2-40B4-BE49-F238E27FC236}">
                  <a16:creationId xmlns:a16="http://schemas.microsoft.com/office/drawing/2014/main" id="{1500B15E-6F4C-4D25-A177-4804A60BB8D2}"/>
                </a:ext>
              </a:extLst>
            </p:cNvPr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6549;p73">
              <a:extLst>
                <a:ext uri="{FF2B5EF4-FFF2-40B4-BE49-F238E27FC236}">
                  <a16:creationId xmlns:a16="http://schemas.microsoft.com/office/drawing/2014/main" id="{88169437-3602-4E16-8316-C18023A5215B}"/>
                </a:ext>
              </a:extLst>
            </p:cNvPr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6550;p73">
              <a:extLst>
                <a:ext uri="{FF2B5EF4-FFF2-40B4-BE49-F238E27FC236}">
                  <a16:creationId xmlns:a16="http://schemas.microsoft.com/office/drawing/2014/main" id="{507EEF35-0DCC-4897-BA14-C6FC34AD3A35}"/>
                </a:ext>
              </a:extLst>
            </p:cNvPr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6551;p73">
              <a:extLst>
                <a:ext uri="{FF2B5EF4-FFF2-40B4-BE49-F238E27FC236}">
                  <a16:creationId xmlns:a16="http://schemas.microsoft.com/office/drawing/2014/main" id="{CCF3401F-E688-4F13-9E0A-1744DB7C6D1D}"/>
                </a:ext>
              </a:extLst>
            </p:cNvPr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6552;p73">
              <a:extLst>
                <a:ext uri="{FF2B5EF4-FFF2-40B4-BE49-F238E27FC236}">
                  <a16:creationId xmlns:a16="http://schemas.microsoft.com/office/drawing/2014/main" id="{910BDE78-7BFE-44BE-901D-7B83F5509D65}"/>
                </a:ext>
              </a:extLst>
            </p:cNvPr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6553;p73">
              <a:extLst>
                <a:ext uri="{FF2B5EF4-FFF2-40B4-BE49-F238E27FC236}">
                  <a16:creationId xmlns:a16="http://schemas.microsoft.com/office/drawing/2014/main" id="{2BCFE419-3324-4B5C-A0F3-73904BC4C806}"/>
                </a:ext>
              </a:extLst>
            </p:cNvPr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6554;p73">
              <a:extLst>
                <a:ext uri="{FF2B5EF4-FFF2-40B4-BE49-F238E27FC236}">
                  <a16:creationId xmlns:a16="http://schemas.microsoft.com/office/drawing/2014/main" id="{14BDFD0C-C0EA-4318-83EE-554183FEF9A3}"/>
                </a:ext>
              </a:extLst>
            </p:cNvPr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6555;p73">
              <a:extLst>
                <a:ext uri="{FF2B5EF4-FFF2-40B4-BE49-F238E27FC236}">
                  <a16:creationId xmlns:a16="http://schemas.microsoft.com/office/drawing/2014/main" id="{01B7E63C-F451-495D-B6F2-1D7E8F653F3E}"/>
                </a:ext>
              </a:extLst>
            </p:cNvPr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6556;p73">
              <a:extLst>
                <a:ext uri="{FF2B5EF4-FFF2-40B4-BE49-F238E27FC236}">
                  <a16:creationId xmlns:a16="http://schemas.microsoft.com/office/drawing/2014/main" id="{F892646A-26B5-41E7-B9EC-C67F32EDF558}"/>
                </a:ext>
              </a:extLst>
            </p:cNvPr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6557;p73">
              <a:extLst>
                <a:ext uri="{FF2B5EF4-FFF2-40B4-BE49-F238E27FC236}">
                  <a16:creationId xmlns:a16="http://schemas.microsoft.com/office/drawing/2014/main" id="{9C42CA8C-AAFC-4419-A055-31028FDE8C86}"/>
                </a:ext>
              </a:extLst>
            </p:cNvPr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6558;p73">
              <a:extLst>
                <a:ext uri="{FF2B5EF4-FFF2-40B4-BE49-F238E27FC236}">
                  <a16:creationId xmlns:a16="http://schemas.microsoft.com/office/drawing/2014/main" id="{2A517EA3-BD17-417B-A6BA-6CA26A412AFF}"/>
                </a:ext>
              </a:extLst>
            </p:cNvPr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6559;p73">
              <a:extLst>
                <a:ext uri="{FF2B5EF4-FFF2-40B4-BE49-F238E27FC236}">
                  <a16:creationId xmlns:a16="http://schemas.microsoft.com/office/drawing/2014/main" id="{D9E4D091-5066-43DB-A949-24F047126D0E}"/>
                </a:ext>
              </a:extLst>
            </p:cNvPr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6560;p73">
              <a:extLst>
                <a:ext uri="{FF2B5EF4-FFF2-40B4-BE49-F238E27FC236}">
                  <a16:creationId xmlns:a16="http://schemas.microsoft.com/office/drawing/2014/main" id="{2D06199C-EAF0-4CBB-8588-9D93A41389CE}"/>
                </a:ext>
              </a:extLst>
            </p:cNvPr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6561;p73">
              <a:extLst>
                <a:ext uri="{FF2B5EF4-FFF2-40B4-BE49-F238E27FC236}">
                  <a16:creationId xmlns:a16="http://schemas.microsoft.com/office/drawing/2014/main" id="{A87947E8-0B93-4684-A7AC-478290DB16F7}"/>
                </a:ext>
              </a:extLst>
            </p:cNvPr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6562;p73">
              <a:extLst>
                <a:ext uri="{FF2B5EF4-FFF2-40B4-BE49-F238E27FC236}">
                  <a16:creationId xmlns:a16="http://schemas.microsoft.com/office/drawing/2014/main" id="{ABE49A50-8587-44E6-8398-3B5E5B77BE1B}"/>
                </a:ext>
              </a:extLst>
            </p:cNvPr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6563;p73">
              <a:extLst>
                <a:ext uri="{FF2B5EF4-FFF2-40B4-BE49-F238E27FC236}">
                  <a16:creationId xmlns:a16="http://schemas.microsoft.com/office/drawing/2014/main" id="{AD4E0161-A91B-4675-AD9D-DAD2E096C780}"/>
                </a:ext>
              </a:extLst>
            </p:cNvPr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6564;p73">
              <a:extLst>
                <a:ext uri="{FF2B5EF4-FFF2-40B4-BE49-F238E27FC236}">
                  <a16:creationId xmlns:a16="http://schemas.microsoft.com/office/drawing/2014/main" id="{618BB992-4CCC-4D26-8207-A0E2F926178B}"/>
                </a:ext>
              </a:extLst>
            </p:cNvPr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6565;p73">
              <a:extLst>
                <a:ext uri="{FF2B5EF4-FFF2-40B4-BE49-F238E27FC236}">
                  <a16:creationId xmlns:a16="http://schemas.microsoft.com/office/drawing/2014/main" id="{D803FCDB-6724-472C-8EAC-4EAEBD6FB55F}"/>
                </a:ext>
              </a:extLst>
            </p:cNvPr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6566;p73">
              <a:extLst>
                <a:ext uri="{FF2B5EF4-FFF2-40B4-BE49-F238E27FC236}">
                  <a16:creationId xmlns:a16="http://schemas.microsoft.com/office/drawing/2014/main" id="{3F3BBEFA-558B-40DD-B1AD-2663274141B2}"/>
                </a:ext>
              </a:extLst>
            </p:cNvPr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6567;p73">
              <a:extLst>
                <a:ext uri="{FF2B5EF4-FFF2-40B4-BE49-F238E27FC236}">
                  <a16:creationId xmlns:a16="http://schemas.microsoft.com/office/drawing/2014/main" id="{CDFAEAE9-3B92-43BE-9B05-2FFEE12EF377}"/>
                </a:ext>
              </a:extLst>
            </p:cNvPr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6568;p73">
              <a:extLst>
                <a:ext uri="{FF2B5EF4-FFF2-40B4-BE49-F238E27FC236}">
                  <a16:creationId xmlns:a16="http://schemas.microsoft.com/office/drawing/2014/main" id="{D84A9C28-4290-414C-9F25-63B1C4713A8C}"/>
                </a:ext>
              </a:extLst>
            </p:cNvPr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6569;p73">
              <a:extLst>
                <a:ext uri="{FF2B5EF4-FFF2-40B4-BE49-F238E27FC236}">
                  <a16:creationId xmlns:a16="http://schemas.microsoft.com/office/drawing/2014/main" id="{16192F7D-0625-4938-AD22-72C1C0F30DBC}"/>
                </a:ext>
              </a:extLst>
            </p:cNvPr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6570;p73">
              <a:extLst>
                <a:ext uri="{FF2B5EF4-FFF2-40B4-BE49-F238E27FC236}">
                  <a16:creationId xmlns:a16="http://schemas.microsoft.com/office/drawing/2014/main" id="{4E8B1F6A-4656-46BF-81A8-092FD6154B41}"/>
                </a:ext>
              </a:extLst>
            </p:cNvPr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6571;p73">
              <a:extLst>
                <a:ext uri="{FF2B5EF4-FFF2-40B4-BE49-F238E27FC236}">
                  <a16:creationId xmlns:a16="http://schemas.microsoft.com/office/drawing/2014/main" id="{3FB36ED4-A571-4FBE-A131-A0A1F233E1A5}"/>
                </a:ext>
              </a:extLst>
            </p:cNvPr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6572;p73">
              <a:extLst>
                <a:ext uri="{FF2B5EF4-FFF2-40B4-BE49-F238E27FC236}">
                  <a16:creationId xmlns:a16="http://schemas.microsoft.com/office/drawing/2014/main" id="{6D133895-EEA5-41B7-AFCA-244F678FA7D3}"/>
                </a:ext>
              </a:extLst>
            </p:cNvPr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6573;p73">
              <a:extLst>
                <a:ext uri="{FF2B5EF4-FFF2-40B4-BE49-F238E27FC236}">
                  <a16:creationId xmlns:a16="http://schemas.microsoft.com/office/drawing/2014/main" id="{0ADEA082-F901-425C-A3D9-0EC30C45EA1B}"/>
                </a:ext>
              </a:extLst>
            </p:cNvPr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6574;p73">
              <a:extLst>
                <a:ext uri="{FF2B5EF4-FFF2-40B4-BE49-F238E27FC236}">
                  <a16:creationId xmlns:a16="http://schemas.microsoft.com/office/drawing/2014/main" id="{3D94CB9D-1091-4625-B36A-7AB6A0FD318A}"/>
                </a:ext>
              </a:extLst>
            </p:cNvPr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6575;p73">
              <a:extLst>
                <a:ext uri="{FF2B5EF4-FFF2-40B4-BE49-F238E27FC236}">
                  <a16:creationId xmlns:a16="http://schemas.microsoft.com/office/drawing/2014/main" id="{D7EEF852-8F76-42E0-AD7A-CC53A5848472}"/>
                </a:ext>
              </a:extLst>
            </p:cNvPr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6576;p73">
              <a:extLst>
                <a:ext uri="{FF2B5EF4-FFF2-40B4-BE49-F238E27FC236}">
                  <a16:creationId xmlns:a16="http://schemas.microsoft.com/office/drawing/2014/main" id="{19F79606-9809-4636-9957-9CE1B339864D}"/>
                </a:ext>
              </a:extLst>
            </p:cNvPr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6577;p73">
              <a:extLst>
                <a:ext uri="{FF2B5EF4-FFF2-40B4-BE49-F238E27FC236}">
                  <a16:creationId xmlns:a16="http://schemas.microsoft.com/office/drawing/2014/main" id="{D5B4CE9D-8431-4675-A927-834DBCDDF642}"/>
                </a:ext>
              </a:extLst>
            </p:cNvPr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6578;p73">
              <a:extLst>
                <a:ext uri="{FF2B5EF4-FFF2-40B4-BE49-F238E27FC236}">
                  <a16:creationId xmlns:a16="http://schemas.microsoft.com/office/drawing/2014/main" id="{22D600B4-DE05-4D21-9A46-5ADB3F1DD1EC}"/>
                </a:ext>
              </a:extLst>
            </p:cNvPr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6579;p73">
              <a:extLst>
                <a:ext uri="{FF2B5EF4-FFF2-40B4-BE49-F238E27FC236}">
                  <a16:creationId xmlns:a16="http://schemas.microsoft.com/office/drawing/2014/main" id="{4A6566F9-9C0E-4EF8-A850-F2B9AFFDD106}"/>
                </a:ext>
              </a:extLst>
            </p:cNvPr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6580;p73">
              <a:extLst>
                <a:ext uri="{FF2B5EF4-FFF2-40B4-BE49-F238E27FC236}">
                  <a16:creationId xmlns:a16="http://schemas.microsoft.com/office/drawing/2014/main" id="{8E877E1F-D6DA-4D07-B32B-9EBC2E2216B9}"/>
                </a:ext>
              </a:extLst>
            </p:cNvPr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6581;p73">
              <a:extLst>
                <a:ext uri="{FF2B5EF4-FFF2-40B4-BE49-F238E27FC236}">
                  <a16:creationId xmlns:a16="http://schemas.microsoft.com/office/drawing/2014/main" id="{5C938176-FCC4-426A-BAC5-081014020448}"/>
                </a:ext>
              </a:extLst>
            </p:cNvPr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6582;p73">
              <a:extLst>
                <a:ext uri="{FF2B5EF4-FFF2-40B4-BE49-F238E27FC236}">
                  <a16:creationId xmlns:a16="http://schemas.microsoft.com/office/drawing/2014/main" id="{F4468D4E-E2A5-4719-87BB-F1DE47381E37}"/>
                </a:ext>
              </a:extLst>
            </p:cNvPr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6583;p73">
              <a:extLst>
                <a:ext uri="{FF2B5EF4-FFF2-40B4-BE49-F238E27FC236}">
                  <a16:creationId xmlns:a16="http://schemas.microsoft.com/office/drawing/2014/main" id="{6232A2D1-0598-4AC1-847B-C5D33A700956}"/>
                </a:ext>
              </a:extLst>
            </p:cNvPr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6584;p73">
              <a:extLst>
                <a:ext uri="{FF2B5EF4-FFF2-40B4-BE49-F238E27FC236}">
                  <a16:creationId xmlns:a16="http://schemas.microsoft.com/office/drawing/2014/main" id="{D359C5D9-C12A-4FE3-89E1-18DE7021DE3E}"/>
                </a:ext>
              </a:extLst>
            </p:cNvPr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6585;p73">
              <a:extLst>
                <a:ext uri="{FF2B5EF4-FFF2-40B4-BE49-F238E27FC236}">
                  <a16:creationId xmlns:a16="http://schemas.microsoft.com/office/drawing/2014/main" id="{C8E87DC9-73DF-4F88-9D96-6DF1DB774A4A}"/>
                </a:ext>
              </a:extLst>
            </p:cNvPr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6586;p73">
              <a:extLst>
                <a:ext uri="{FF2B5EF4-FFF2-40B4-BE49-F238E27FC236}">
                  <a16:creationId xmlns:a16="http://schemas.microsoft.com/office/drawing/2014/main" id="{8254289A-F0E5-44EC-A68D-1E1E202AD096}"/>
                </a:ext>
              </a:extLst>
            </p:cNvPr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6587;p73">
              <a:extLst>
                <a:ext uri="{FF2B5EF4-FFF2-40B4-BE49-F238E27FC236}">
                  <a16:creationId xmlns:a16="http://schemas.microsoft.com/office/drawing/2014/main" id="{E0D2F9E7-1C8A-475E-8F88-B3AF71AE3938}"/>
                </a:ext>
              </a:extLst>
            </p:cNvPr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6588;p73">
              <a:extLst>
                <a:ext uri="{FF2B5EF4-FFF2-40B4-BE49-F238E27FC236}">
                  <a16:creationId xmlns:a16="http://schemas.microsoft.com/office/drawing/2014/main" id="{3138984B-E279-40A1-BA2C-25C3223E34CB}"/>
                </a:ext>
              </a:extLst>
            </p:cNvPr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6589;p73">
              <a:extLst>
                <a:ext uri="{FF2B5EF4-FFF2-40B4-BE49-F238E27FC236}">
                  <a16:creationId xmlns:a16="http://schemas.microsoft.com/office/drawing/2014/main" id="{F3FA6F68-0ACE-4619-A4AF-78D7E2C244DD}"/>
                </a:ext>
              </a:extLst>
            </p:cNvPr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6590;p73">
              <a:extLst>
                <a:ext uri="{FF2B5EF4-FFF2-40B4-BE49-F238E27FC236}">
                  <a16:creationId xmlns:a16="http://schemas.microsoft.com/office/drawing/2014/main" id="{59AB8569-DD19-4D2C-B356-FCF19EB1D817}"/>
                </a:ext>
              </a:extLst>
            </p:cNvPr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6591;p73">
              <a:extLst>
                <a:ext uri="{FF2B5EF4-FFF2-40B4-BE49-F238E27FC236}">
                  <a16:creationId xmlns:a16="http://schemas.microsoft.com/office/drawing/2014/main" id="{66106ADC-DD56-480B-AD33-2034B12AE7C9}"/>
                </a:ext>
              </a:extLst>
            </p:cNvPr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6592;p73">
              <a:extLst>
                <a:ext uri="{FF2B5EF4-FFF2-40B4-BE49-F238E27FC236}">
                  <a16:creationId xmlns:a16="http://schemas.microsoft.com/office/drawing/2014/main" id="{421A318C-7AA0-4CA6-ACE6-ED1C0260F6DB}"/>
                </a:ext>
              </a:extLst>
            </p:cNvPr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6593;p73">
              <a:extLst>
                <a:ext uri="{FF2B5EF4-FFF2-40B4-BE49-F238E27FC236}">
                  <a16:creationId xmlns:a16="http://schemas.microsoft.com/office/drawing/2014/main" id="{9153C4CE-B7F0-47AF-9E00-76A15F2869F7}"/>
                </a:ext>
              </a:extLst>
            </p:cNvPr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6594;p73">
              <a:extLst>
                <a:ext uri="{FF2B5EF4-FFF2-40B4-BE49-F238E27FC236}">
                  <a16:creationId xmlns:a16="http://schemas.microsoft.com/office/drawing/2014/main" id="{0EA530D9-AAEE-40CD-8148-E65A88C1E3AE}"/>
                </a:ext>
              </a:extLst>
            </p:cNvPr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6595;p73">
              <a:extLst>
                <a:ext uri="{FF2B5EF4-FFF2-40B4-BE49-F238E27FC236}">
                  <a16:creationId xmlns:a16="http://schemas.microsoft.com/office/drawing/2014/main" id="{BC0D16DF-23FC-44CA-8F54-CB095F15EFDF}"/>
                </a:ext>
              </a:extLst>
            </p:cNvPr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6596;p73">
              <a:extLst>
                <a:ext uri="{FF2B5EF4-FFF2-40B4-BE49-F238E27FC236}">
                  <a16:creationId xmlns:a16="http://schemas.microsoft.com/office/drawing/2014/main" id="{9824782A-8709-44CE-A9C1-171F071D0B7B}"/>
                </a:ext>
              </a:extLst>
            </p:cNvPr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6597;p73">
              <a:extLst>
                <a:ext uri="{FF2B5EF4-FFF2-40B4-BE49-F238E27FC236}">
                  <a16:creationId xmlns:a16="http://schemas.microsoft.com/office/drawing/2014/main" id="{33D67D3E-7B12-4021-AC0F-DFB6B9A78D83}"/>
                </a:ext>
              </a:extLst>
            </p:cNvPr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6598;p73">
              <a:extLst>
                <a:ext uri="{FF2B5EF4-FFF2-40B4-BE49-F238E27FC236}">
                  <a16:creationId xmlns:a16="http://schemas.microsoft.com/office/drawing/2014/main" id="{6E87837D-E151-4B96-8856-F93FDAFD530C}"/>
                </a:ext>
              </a:extLst>
            </p:cNvPr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6599;p73">
              <a:extLst>
                <a:ext uri="{FF2B5EF4-FFF2-40B4-BE49-F238E27FC236}">
                  <a16:creationId xmlns:a16="http://schemas.microsoft.com/office/drawing/2014/main" id="{55E0618E-CF78-44F9-BF4B-108A8370DF64}"/>
                </a:ext>
              </a:extLst>
            </p:cNvPr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6600;p73">
              <a:extLst>
                <a:ext uri="{FF2B5EF4-FFF2-40B4-BE49-F238E27FC236}">
                  <a16:creationId xmlns:a16="http://schemas.microsoft.com/office/drawing/2014/main" id="{FEA60F22-1A71-449B-9B50-E991600516A5}"/>
                </a:ext>
              </a:extLst>
            </p:cNvPr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6601;p73">
              <a:extLst>
                <a:ext uri="{FF2B5EF4-FFF2-40B4-BE49-F238E27FC236}">
                  <a16:creationId xmlns:a16="http://schemas.microsoft.com/office/drawing/2014/main" id="{BF1F549D-EFD2-4636-BFBA-CCCA4E1E784D}"/>
                </a:ext>
              </a:extLst>
            </p:cNvPr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6602;p73">
              <a:extLst>
                <a:ext uri="{FF2B5EF4-FFF2-40B4-BE49-F238E27FC236}">
                  <a16:creationId xmlns:a16="http://schemas.microsoft.com/office/drawing/2014/main" id="{0645C696-223D-4D31-85ED-449A35571DF4}"/>
                </a:ext>
              </a:extLst>
            </p:cNvPr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6603;p73">
              <a:extLst>
                <a:ext uri="{FF2B5EF4-FFF2-40B4-BE49-F238E27FC236}">
                  <a16:creationId xmlns:a16="http://schemas.microsoft.com/office/drawing/2014/main" id="{7BDB83EA-DAB1-4C4F-A3BA-B1E5B5C3BF98}"/>
                </a:ext>
              </a:extLst>
            </p:cNvPr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6604;p73">
              <a:extLst>
                <a:ext uri="{FF2B5EF4-FFF2-40B4-BE49-F238E27FC236}">
                  <a16:creationId xmlns:a16="http://schemas.microsoft.com/office/drawing/2014/main" id="{B835F5C6-D2B6-4DB0-BFD5-861B45895D92}"/>
                </a:ext>
              </a:extLst>
            </p:cNvPr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6605;p73">
              <a:extLst>
                <a:ext uri="{FF2B5EF4-FFF2-40B4-BE49-F238E27FC236}">
                  <a16:creationId xmlns:a16="http://schemas.microsoft.com/office/drawing/2014/main" id="{E53115D8-6FC1-43EA-86AF-ADCB24208B6C}"/>
                </a:ext>
              </a:extLst>
            </p:cNvPr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6606;p73">
              <a:extLst>
                <a:ext uri="{FF2B5EF4-FFF2-40B4-BE49-F238E27FC236}">
                  <a16:creationId xmlns:a16="http://schemas.microsoft.com/office/drawing/2014/main" id="{B19F018E-797D-441A-8D3F-927B6E74017B}"/>
                </a:ext>
              </a:extLst>
            </p:cNvPr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6607;p73">
              <a:extLst>
                <a:ext uri="{FF2B5EF4-FFF2-40B4-BE49-F238E27FC236}">
                  <a16:creationId xmlns:a16="http://schemas.microsoft.com/office/drawing/2014/main" id="{5A39C1F6-4C78-4C77-82BD-4A5D52E2099D}"/>
                </a:ext>
              </a:extLst>
            </p:cNvPr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6608;p73">
              <a:extLst>
                <a:ext uri="{FF2B5EF4-FFF2-40B4-BE49-F238E27FC236}">
                  <a16:creationId xmlns:a16="http://schemas.microsoft.com/office/drawing/2014/main" id="{AAFC64F6-B189-4CCC-8F2A-9B4167DAC3FD}"/>
                </a:ext>
              </a:extLst>
            </p:cNvPr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6609;p73">
              <a:extLst>
                <a:ext uri="{FF2B5EF4-FFF2-40B4-BE49-F238E27FC236}">
                  <a16:creationId xmlns:a16="http://schemas.microsoft.com/office/drawing/2014/main" id="{35A2312A-CE24-422F-9F72-58441AD15A89}"/>
                </a:ext>
              </a:extLst>
            </p:cNvPr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6610;p73">
              <a:extLst>
                <a:ext uri="{FF2B5EF4-FFF2-40B4-BE49-F238E27FC236}">
                  <a16:creationId xmlns:a16="http://schemas.microsoft.com/office/drawing/2014/main" id="{8A9C7023-E364-4AA5-8E7A-66EF5E91024F}"/>
                </a:ext>
              </a:extLst>
            </p:cNvPr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6611;p73">
              <a:extLst>
                <a:ext uri="{FF2B5EF4-FFF2-40B4-BE49-F238E27FC236}">
                  <a16:creationId xmlns:a16="http://schemas.microsoft.com/office/drawing/2014/main" id="{ADF16408-C8BB-4BBB-B878-80E2BBA171D9}"/>
                </a:ext>
              </a:extLst>
            </p:cNvPr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6612;p73">
              <a:extLst>
                <a:ext uri="{FF2B5EF4-FFF2-40B4-BE49-F238E27FC236}">
                  <a16:creationId xmlns:a16="http://schemas.microsoft.com/office/drawing/2014/main" id="{1D000AC9-060B-4B7E-9DD9-64C07158D9D0}"/>
                </a:ext>
              </a:extLst>
            </p:cNvPr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6613;p73">
              <a:extLst>
                <a:ext uri="{FF2B5EF4-FFF2-40B4-BE49-F238E27FC236}">
                  <a16:creationId xmlns:a16="http://schemas.microsoft.com/office/drawing/2014/main" id="{022C7750-BCAC-43C2-8607-270271DACBCC}"/>
                </a:ext>
              </a:extLst>
            </p:cNvPr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6614;p73">
              <a:extLst>
                <a:ext uri="{FF2B5EF4-FFF2-40B4-BE49-F238E27FC236}">
                  <a16:creationId xmlns:a16="http://schemas.microsoft.com/office/drawing/2014/main" id="{91B4A584-7892-4B1A-976D-7A1418F8AD83}"/>
                </a:ext>
              </a:extLst>
            </p:cNvPr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6615;p73">
              <a:extLst>
                <a:ext uri="{FF2B5EF4-FFF2-40B4-BE49-F238E27FC236}">
                  <a16:creationId xmlns:a16="http://schemas.microsoft.com/office/drawing/2014/main" id="{41ACDCB7-E0AE-4087-B807-4D0BFCE861D4}"/>
                </a:ext>
              </a:extLst>
            </p:cNvPr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6616;p73">
              <a:extLst>
                <a:ext uri="{FF2B5EF4-FFF2-40B4-BE49-F238E27FC236}">
                  <a16:creationId xmlns:a16="http://schemas.microsoft.com/office/drawing/2014/main" id="{7A01807C-2BE1-4014-B8F5-23041AB8A9CE}"/>
                </a:ext>
              </a:extLst>
            </p:cNvPr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6617;p73">
              <a:extLst>
                <a:ext uri="{FF2B5EF4-FFF2-40B4-BE49-F238E27FC236}">
                  <a16:creationId xmlns:a16="http://schemas.microsoft.com/office/drawing/2014/main" id="{E0322738-7036-4C3E-9285-D7BA47D22337}"/>
                </a:ext>
              </a:extLst>
            </p:cNvPr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6618;p73">
              <a:extLst>
                <a:ext uri="{FF2B5EF4-FFF2-40B4-BE49-F238E27FC236}">
                  <a16:creationId xmlns:a16="http://schemas.microsoft.com/office/drawing/2014/main" id="{A0787567-9762-4307-87EA-1CD44E7074BD}"/>
                </a:ext>
              </a:extLst>
            </p:cNvPr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6619;p73">
              <a:extLst>
                <a:ext uri="{FF2B5EF4-FFF2-40B4-BE49-F238E27FC236}">
                  <a16:creationId xmlns:a16="http://schemas.microsoft.com/office/drawing/2014/main" id="{407087C5-98E1-4C1B-A655-4EFA13895616}"/>
                </a:ext>
              </a:extLst>
            </p:cNvPr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6620;p73">
              <a:extLst>
                <a:ext uri="{FF2B5EF4-FFF2-40B4-BE49-F238E27FC236}">
                  <a16:creationId xmlns:a16="http://schemas.microsoft.com/office/drawing/2014/main" id="{5E03073D-2D73-43BA-9E50-4066FAC1F779}"/>
                </a:ext>
              </a:extLst>
            </p:cNvPr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6621;p73">
              <a:extLst>
                <a:ext uri="{FF2B5EF4-FFF2-40B4-BE49-F238E27FC236}">
                  <a16:creationId xmlns:a16="http://schemas.microsoft.com/office/drawing/2014/main" id="{02C96A41-E859-44EA-93EA-4E7F107B0B8A}"/>
                </a:ext>
              </a:extLst>
            </p:cNvPr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6622;p73">
              <a:extLst>
                <a:ext uri="{FF2B5EF4-FFF2-40B4-BE49-F238E27FC236}">
                  <a16:creationId xmlns:a16="http://schemas.microsoft.com/office/drawing/2014/main" id="{1D0BE806-3491-4A54-AF3C-4CC2CE5A10A1}"/>
                </a:ext>
              </a:extLst>
            </p:cNvPr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6623;p73">
              <a:extLst>
                <a:ext uri="{FF2B5EF4-FFF2-40B4-BE49-F238E27FC236}">
                  <a16:creationId xmlns:a16="http://schemas.microsoft.com/office/drawing/2014/main" id="{734D1C15-995F-40DF-BCE8-2F83AB6BB814}"/>
                </a:ext>
              </a:extLst>
            </p:cNvPr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6624;p73">
              <a:extLst>
                <a:ext uri="{FF2B5EF4-FFF2-40B4-BE49-F238E27FC236}">
                  <a16:creationId xmlns:a16="http://schemas.microsoft.com/office/drawing/2014/main" id="{47B1DAF3-F8FD-4C94-8942-D1756FC3F85F}"/>
                </a:ext>
              </a:extLst>
            </p:cNvPr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6625;p73">
              <a:extLst>
                <a:ext uri="{FF2B5EF4-FFF2-40B4-BE49-F238E27FC236}">
                  <a16:creationId xmlns:a16="http://schemas.microsoft.com/office/drawing/2014/main" id="{89D6CF9B-5266-4B2E-B8BE-159280E77C13}"/>
                </a:ext>
              </a:extLst>
            </p:cNvPr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6626;p73">
              <a:extLst>
                <a:ext uri="{FF2B5EF4-FFF2-40B4-BE49-F238E27FC236}">
                  <a16:creationId xmlns:a16="http://schemas.microsoft.com/office/drawing/2014/main" id="{930E54A6-D6CF-4C33-AC69-1A121FD6B1CF}"/>
                </a:ext>
              </a:extLst>
            </p:cNvPr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6627;p73">
              <a:extLst>
                <a:ext uri="{FF2B5EF4-FFF2-40B4-BE49-F238E27FC236}">
                  <a16:creationId xmlns:a16="http://schemas.microsoft.com/office/drawing/2014/main" id="{B9B0ADA2-E14E-42B3-A27D-66DC272F41A9}"/>
                </a:ext>
              </a:extLst>
            </p:cNvPr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6628;p73">
              <a:extLst>
                <a:ext uri="{FF2B5EF4-FFF2-40B4-BE49-F238E27FC236}">
                  <a16:creationId xmlns:a16="http://schemas.microsoft.com/office/drawing/2014/main" id="{74322289-E1AC-4C3F-A1D8-8D778990106D}"/>
                </a:ext>
              </a:extLst>
            </p:cNvPr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6629;p73">
              <a:extLst>
                <a:ext uri="{FF2B5EF4-FFF2-40B4-BE49-F238E27FC236}">
                  <a16:creationId xmlns:a16="http://schemas.microsoft.com/office/drawing/2014/main" id="{01BC5496-D1D7-49CF-9FD2-47ACE66B2DA2}"/>
                </a:ext>
              </a:extLst>
            </p:cNvPr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6630;p73">
              <a:extLst>
                <a:ext uri="{FF2B5EF4-FFF2-40B4-BE49-F238E27FC236}">
                  <a16:creationId xmlns:a16="http://schemas.microsoft.com/office/drawing/2014/main" id="{407C6B52-6307-424E-AC11-E9C8F4804C06}"/>
                </a:ext>
              </a:extLst>
            </p:cNvPr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6631;p73">
              <a:extLst>
                <a:ext uri="{FF2B5EF4-FFF2-40B4-BE49-F238E27FC236}">
                  <a16:creationId xmlns:a16="http://schemas.microsoft.com/office/drawing/2014/main" id="{400A465F-FA72-4DFD-B2E7-BA43C68F9322}"/>
                </a:ext>
              </a:extLst>
            </p:cNvPr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6632;p73">
              <a:extLst>
                <a:ext uri="{FF2B5EF4-FFF2-40B4-BE49-F238E27FC236}">
                  <a16:creationId xmlns:a16="http://schemas.microsoft.com/office/drawing/2014/main" id="{479403DC-086E-4CC3-81AD-BEFAFC3871D6}"/>
                </a:ext>
              </a:extLst>
            </p:cNvPr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6633;p73">
              <a:extLst>
                <a:ext uri="{FF2B5EF4-FFF2-40B4-BE49-F238E27FC236}">
                  <a16:creationId xmlns:a16="http://schemas.microsoft.com/office/drawing/2014/main" id="{725026D9-7C2C-4315-AC9C-7270D01447BC}"/>
                </a:ext>
              </a:extLst>
            </p:cNvPr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6634;p73">
              <a:extLst>
                <a:ext uri="{FF2B5EF4-FFF2-40B4-BE49-F238E27FC236}">
                  <a16:creationId xmlns:a16="http://schemas.microsoft.com/office/drawing/2014/main" id="{0D67BB1B-288D-4B3A-AABE-4413D4AAABA2}"/>
                </a:ext>
              </a:extLst>
            </p:cNvPr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6635;p73">
              <a:extLst>
                <a:ext uri="{FF2B5EF4-FFF2-40B4-BE49-F238E27FC236}">
                  <a16:creationId xmlns:a16="http://schemas.microsoft.com/office/drawing/2014/main" id="{9587BB4F-6FE7-4C8B-A090-C1D834F932FD}"/>
                </a:ext>
              </a:extLst>
            </p:cNvPr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6636;p73">
              <a:extLst>
                <a:ext uri="{FF2B5EF4-FFF2-40B4-BE49-F238E27FC236}">
                  <a16:creationId xmlns:a16="http://schemas.microsoft.com/office/drawing/2014/main" id="{91B630D6-F3DA-4CB7-A6C3-E04A4E7B8376}"/>
                </a:ext>
              </a:extLst>
            </p:cNvPr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6637;p73">
              <a:extLst>
                <a:ext uri="{FF2B5EF4-FFF2-40B4-BE49-F238E27FC236}">
                  <a16:creationId xmlns:a16="http://schemas.microsoft.com/office/drawing/2014/main" id="{B972DB91-81E1-4BBF-BE6B-B4ED3E0F8E81}"/>
                </a:ext>
              </a:extLst>
            </p:cNvPr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6638;p73">
              <a:extLst>
                <a:ext uri="{FF2B5EF4-FFF2-40B4-BE49-F238E27FC236}">
                  <a16:creationId xmlns:a16="http://schemas.microsoft.com/office/drawing/2014/main" id="{B1AFF49E-EE6F-4A41-896A-D00811C44C6C}"/>
                </a:ext>
              </a:extLst>
            </p:cNvPr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6639;p73">
              <a:extLst>
                <a:ext uri="{FF2B5EF4-FFF2-40B4-BE49-F238E27FC236}">
                  <a16:creationId xmlns:a16="http://schemas.microsoft.com/office/drawing/2014/main" id="{8B3415DC-70C5-441B-A9B1-A125B0C9B86E}"/>
                </a:ext>
              </a:extLst>
            </p:cNvPr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6640;p73">
              <a:extLst>
                <a:ext uri="{FF2B5EF4-FFF2-40B4-BE49-F238E27FC236}">
                  <a16:creationId xmlns:a16="http://schemas.microsoft.com/office/drawing/2014/main" id="{3A97194A-B628-46CC-9C17-FDB6C520F590}"/>
                </a:ext>
              </a:extLst>
            </p:cNvPr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6641;p73">
              <a:extLst>
                <a:ext uri="{FF2B5EF4-FFF2-40B4-BE49-F238E27FC236}">
                  <a16:creationId xmlns:a16="http://schemas.microsoft.com/office/drawing/2014/main" id="{93FBCECD-2FB1-4FDA-B753-C1514F456AF4}"/>
                </a:ext>
              </a:extLst>
            </p:cNvPr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6642;p73">
              <a:extLst>
                <a:ext uri="{FF2B5EF4-FFF2-40B4-BE49-F238E27FC236}">
                  <a16:creationId xmlns:a16="http://schemas.microsoft.com/office/drawing/2014/main" id="{D04FA5D1-5890-4A21-95DF-A12CD227C9EF}"/>
                </a:ext>
              </a:extLst>
            </p:cNvPr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6643;p73">
              <a:extLst>
                <a:ext uri="{FF2B5EF4-FFF2-40B4-BE49-F238E27FC236}">
                  <a16:creationId xmlns:a16="http://schemas.microsoft.com/office/drawing/2014/main" id="{C1B7F01D-47C5-4C7A-A355-AC1843463342}"/>
                </a:ext>
              </a:extLst>
            </p:cNvPr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6644;p73">
              <a:extLst>
                <a:ext uri="{FF2B5EF4-FFF2-40B4-BE49-F238E27FC236}">
                  <a16:creationId xmlns:a16="http://schemas.microsoft.com/office/drawing/2014/main" id="{19D3D1E8-972D-40E4-9DF6-E5D4391CAC85}"/>
                </a:ext>
              </a:extLst>
            </p:cNvPr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6645;p73">
              <a:extLst>
                <a:ext uri="{FF2B5EF4-FFF2-40B4-BE49-F238E27FC236}">
                  <a16:creationId xmlns:a16="http://schemas.microsoft.com/office/drawing/2014/main" id="{F0BBFD26-5176-4E69-9195-C1D95C6E10D5}"/>
                </a:ext>
              </a:extLst>
            </p:cNvPr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6646;p73">
              <a:extLst>
                <a:ext uri="{FF2B5EF4-FFF2-40B4-BE49-F238E27FC236}">
                  <a16:creationId xmlns:a16="http://schemas.microsoft.com/office/drawing/2014/main" id="{7ED45EDA-5F02-44A1-A731-5E0984907183}"/>
                </a:ext>
              </a:extLst>
            </p:cNvPr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6647;p73">
              <a:extLst>
                <a:ext uri="{FF2B5EF4-FFF2-40B4-BE49-F238E27FC236}">
                  <a16:creationId xmlns:a16="http://schemas.microsoft.com/office/drawing/2014/main" id="{511D768E-0B2E-41A7-8F64-DA9F6FB8D8C7}"/>
                </a:ext>
              </a:extLst>
            </p:cNvPr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6648;p73">
              <a:extLst>
                <a:ext uri="{FF2B5EF4-FFF2-40B4-BE49-F238E27FC236}">
                  <a16:creationId xmlns:a16="http://schemas.microsoft.com/office/drawing/2014/main" id="{51602FC5-AE2F-4BEB-9933-7E59381A0171}"/>
                </a:ext>
              </a:extLst>
            </p:cNvPr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6649;p73">
              <a:extLst>
                <a:ext uri="{FF2B5EF4-FFF2-40B4-BE49-F238E27FC236}">
                  <a16:creationId xmlns:a16="http://schemas.microsoft.com/office/drawing/2014/main" id="{DBDB2EF2-74D6-439D-96FF-B03BF8C81867}"/>
                </a:ext>
              </a:extLst>
            </p:cNvPr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6650;p73">
              <a:extLst>
                <a:ext uri="{FF2B5EF4-FFF2-40B4-BE49-F238E27FC236}">
                  <a16:creationId xmlns:a16="http://schemas.microsoft.com/office/drawing/2014/main" id="{7B23EEB1-9A41-4E89-957E-B1A3B3EEC583}"/>
                </a:ext>
              </a:extLst>
            </p:cNvPr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6651;p73">
              <a:extLst>
                <a:ext uri="{FF2B5EF4-FFF2-40B4-BE49-F238E27FC236}">
                  <a16:creationId xmlns:a16="http://schemas.microsoft.com/office/drawing/2014/main" id="{0F131074-56AF-4EDF-AF8C-5C31187205A0}"/>
                </a:ext>
              </a:extLst>
            </p:cNvPr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6652;p73">
              <a:extLst>
                <a:ext uri="{FF2B5EF4-FFF2-40B4-BE49-F238E27FC236}">
                  <a16:creationId xmlns:a16="http://schemas.microsoft.com/office/drawing/2014/main" id="{58D38D01-51F4-4D92-99A6-40298F62DDEC}"/>
                </a:ext>
              </a:extLst>
            </p:cNvPr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6653;p73">
              <a:extLst>
                <a:ext uri="{FF2B5EF4-FFF2-40B4-BE49-F238E27FC236}">
                  <a16:creationId xmlns:a16="http://schemas.microsoft.com/office/drawing/2014/main" id="{B8331245-7FAA-43A9-9987-E091B62C3EF1}"/>
                </a:ext>
              </a:extLst>
            </p:cNvPr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6654;p73">
              <a:extLst>
                <a:ext uri="{FF2B5EF4-FFF2-40B4-BE49-F238E27FC236}">
                  <a16:creationId xmlns:a16="http://schemas.microsoft.com/office/drawing/2014/main" id="{8F4FB2DA-195D-4289-96DE-F93F2C728143}"/>
                </a:ext>
              </a:extLst>
            </p:cNvPr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6655;p73">
              <a:extLst>
                <a:ext uri="{FF2B5EF4-FFF2-40B4-BE49-F238E27FC236}">
                  <a16:creationId xmlns:a16="http://schemas.microsoft.com/office/drawing/2014/main" id="{D765F7C3-E090-45B6-AB06-58087DAD6204}"/>
                </a:ext>
              </a:extLst>
            </p:cNvPr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6656;p73">
              <a:extLst>
                <a:ext uri="{FF2B5EF4-FFF2-40B4-BE49-F238E27FC236}">
                  <a16:creationId xmlns:a16="http://schemas.microsoft.com/office/drawing/2014/main" id="{49F697F6-5A04-42FE-A88B-162F8C961561}"/>
                </a:ext>
              </a:extLst>
            </p:cNvPr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6657;p73">
              <a:extLst>
                <a:ext uri="{FF2B5EF4-FFF2-40B4-BE49-F238E27FC236}">
                  <a16:creationId xmlns:a16="http://schemas.microsoft.com/office/drawing/2014/main" id="{046FB8AF-F1BB-45CD-AC4C-4A1A0AD74304}"/>
                </a:ext>
              </a:extLst>
            </p:cNvPr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6658;p73">
              <a:extLst>
                <a:ext uri="{FF2B5EF4-FFF2-40B4-BE49-F238E27FC236}">
                  <a16:creationId xmlns:a16="http://schemas.microsoft.com/office/drawing/2014/main" id="{0055731E-95FA-450B-9374-610F76A29E1E}"/>
                </a:ext>
              </a:extLst>
            </p:cNvPr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6659;p73">
              <a:extLst>
                <a:ext uri="{FF2B5EF4-FFF2-40B4-BE49-F238E27FC236}">
                  <a16:creationId xmlns:a16="http://schemas.microsoft.com/office/drawing/2014/main" id="{B068E4F6-4193-4ABE-8386-B36BE4693867}"/>
                </a:ext>
              </a:extLst>
            </p:cNvPr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6660;p73">
              <a:extLst>
                <a:ext uri="{FF2B5EF4-FFF2-40B4-BE49-F238E27FC236}">
                  <a16:creationId xmlns:a16="http://schemas.microsoft.com/office/drawing/2014/main" id="{A9E0CD93-15DC-4226-ACD2-04501830F472}"/>
                </a:ext>
              </a:extLst>
            </p:cNvPr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6661;p73">
              <a:extLst>
                <a:ext uri="{FF2B5EF4-FFF2-40B4-BE49-F238E27FC236}">
                  <a16:creationId xmlns:a16="http://schemas.microsoft.com/office/drawing/2014/main" id="{AEA9AF11-AE37-4A6D-B0A5-32B483E2A2A8}"/>
                </a:ext>
              </a:extLst>
            </p:cNvPr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6662;p73">
              <a:extLst>
                <a:ext uri="{FF2B5EF4-FFF2-40B4-BE49-F238E27FC236}">
                  <a16:creationId xmlns:a16="http://schemas.microsoft.com/office/drawing/2014/main" id="{5F6B0317-2264-4D06-95D9-B76F3F4713D2}"/>
                </a:ext>
              </a:extLst>
            </p:cNvPr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6663;p73">
              <a:extLst>
                <a:ext uri="{FF2B5EF4-FFF2-40B4-BE49-F238E27FC236}">
                  <a16:creationId xmlns:a16="http://schemas.microsoft.com/office/drawing/2014/main" id="{40164E4E-92C9-4E63-835A-95ED238AE96E}"/>
                </a:ext>
              </a:extLst>
            </p:cNvPr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6664;p73">
              <a:extLst>
                <a:ext uri="{FF2B5EF4-FFF2-40B4-BE49-F238E27FC236}">
                  <a16:creationId xmlns:a16="http://schemas.microsoft.com/office/drawing/2014/main" id="{1E66C9FC-D058-46BC-9AA7-52529C8D3DA4}"/>
                </a:ext>
              </a:extLst>
            </p:cNvPr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6665;p73">
              <a:extLst>
                <a:ext uri="{FF2B5EF4-FFF2-40B4-BE49-F238E27FC236}">
                  <a16:creationId xmlns:a16="http://schemas.microsoft.com/office/drawing/2014/main" id="{F842BBDF-5F0E-4296-AC3A-2DA2535F647F}"/>
                </a:ext>
              </a:extLst>
            </p:cNvPr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6666;p73">
              <a:extLst>
                <a:ext uri="{FF2B5EF4-FFF2-40B4-BE49-F238E27FC236}">
                  <a16:creationId xmlns:a16="http://schemas.microsoft.com/office/drawing/2014/main" id="{331982CE-1322-4D8F-977A-9C86E700A806}"/>
                </a:ext>
              </a:extLst>
            </p:cNvPr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6667;p73">
              <a:extLst>
                <a:ext uri="{FF2B5EF4-FFF2-40B4-BE49-F238E27FC236}">
                  <a16:creationId xmlns:a16="http://schemas.microsoft.com/office/drawing/2014/main" id="{D4DCE330-D56C-428E-800E-CC3D96C8279A}"/>
                </a:ext>
              </a:extLst>
            </p:cNvPr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6668;p73">
              <a:extLst>
                <a:ext uri="{FF2B5EF4-FFF2-40B4-BE49-F238E27FC236}">
                  <a16:creationId xmlns:a16="http://schemas.microsoft.com/office/drawing/2014/main" id="{6E67B1FD-DC9B-4E09-B6E5-AF0F584D2C4F}"/>
                </a:ext>
              </a:extLst>
            </p:cNvPr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6669;p73">
              <a:extLst>
                <a:ext uri="{FF2B5EF4-FFF2-40B4-BE49-F238E27FC236}">
                  <a16:creationId xmlns:a16="http://schemas.microsoft.com/office/drawing/2014/main" id="{CF163296-2BF0-4275-8497-082D931C8FC8}"/>
                </a:ext>
              </a:extLst>
            </p:cNvPr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6670;p73">
              <a:extLst>
                <a:ext uri="{FF2B5EF4-FFF2-40B4-BE49-F238E27FC236}">
                  <a16:creationId xmlns:a16="http://schemas.microsoft.com/office/drawing/2014/main" id="{F51669FB-F229-4BA4-9960-D9EF672F82AD}"/>
                </a:ext>
              </a:extLst>
            </p:cNvPr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6671;p73">
              <a:extLst>
                <a:ext uri="{FF2B5EF4-FFF2-40B4-BE49-F238E27FC236}">
                  <a16:creationId xmlns:a16="http://schemas.microsoft.com/office/drawing/2014/main" id="{6F666550-6429-47CE-B305-867A474D3E04}"/>
                </a:ext>
              </a:extLst>
            </p:cNvPr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6672;p73">
              <a:extLst>
                <a:ext uri="{FF2B5EF4-FFF2-40B4-BE49-F238E27FC236}">
                  <a16:creationId xmlns:a16="http://schemas.microsoft.com/office/drawing/2014/main" id="{FB5CCCBA-4002-4D75-8578-641B546C8AA2}"/>
                </a:ext>
              </a:extLst>
            </p:cNvPr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6673;p73">
              <a:extLst>
                <a:ext uri="{FF2B5EF4-FFF2-40B4-BE49-F238E27FC236}">
                  <a16:creationId xmlns:a16="http://schemas.microsoft.com/office/drawing/2014/main" id="{E6DA16EC-951A-47E1-9075-A82E46334033}"/>
                </a:ext>
              </a:extLst>
            </p:cNvPr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6674;p73">
              <a:extLst>
                <a:ext uri="{FF2B5EF4-FFF2-40B4-BE49-F238E27FC236}">
                  <a16:creationId xmlns:a16="http://schemas.microsoft.com/office/drawing/2014/main" id="{F41EB97C-29BB-4FBF-BA39-9445986B47A1}"/>
                </a:ext>
              </a:extLst>
            </p:cNvPr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6675;p73">
              <a:extLst>
                <a:ext uri="{FF2B5EF4-FFF2-40B4-BE49-F238E27FC236}">
                  <a16:creationId xmlns:a16="http://schemas.microsoft.com/office/drawing/2014/main" id="{F45FBC15-CD51-45E4-A751-63531B7B9618}"/>
                </a:ext>
              </a:extLst>
            </p:cNvPr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6676;p73">
              <a:extLst>
                <a:ext uri="{FF2B5EF4-FFF2-40B4-BE49-F238E27FC236}">
                  <a16:creationId xmlns:a16="http://schemas.microsoft.com/office/drawing/2014/main" id="{F885E33E-B98E-42A4-8505-BB0A4748B53B}"/>
                </a:ext>
              </a:extLst>
            </p:cNvPr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6677;p73">
              <a:extLst>
                <a:ext uri="{FF2B5EF4-FFF2-40B4-BE49-F238E27FC236}">
                  <a16:creationId xmlns:a16="http://schemas.microsoft.com/office/drawing/2014/main" id="{5DADB126-7078-4231-A85B-98D03F37509C}"/>
                </a:ext>
              </a:extLst>
            </p:cNvPr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6678;p73">
              <a:extLst>
                <a:ext uri="{FF2B5EF4-FFF2-40B4-BE49-F238E27FC236}">
                  <a16:creationId xmlns:a16="http://schemas.microsoft.com/office/drawing/2014/main" id="{596C8BC8-60A2-445D-9363-4CBAAE6D3556}"/>
                </a:ext>
              </a:extLst>
            </p:cNvPr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6679;p73">
              <a:extLst>
                <a:ext uri="{FF2B5EF4-FFF2-40B4-BE49-F238E27FC236}">
                  <a16:creationId xmlns:a16="http://schemas.microsoft.com/office/drawing/2014/main" id="{257B0A47-1FEA-420C-9D2A-6F0EA0125661}"/>
                </a:ext>
              </a:extLst>
            </p:cNvPr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6680;p73">
              <a:extLst>
                <a:ext uri="{FF2B5EF4-FFF2-40B4-BE49-F238E27FC236}">
                  <a16:creationId xmlns:a16="http://schemas.microsoft.com/office/drawing/2014/main" id="{5FE686C0-0538-4C9A-BFBD-985D1CB16390}"/>
                </a:ext>
              </a:extLst>
            </p:cNvPr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6681;p73">
              <a:extLst>
                <a:ext uri="{FF2B5EF4-FFF2-40B4-BE49-F238E27FC236}">
                  <a16:creationId xmlns:a16="http://schemas.microsoft.com/office/drawing/2014/main" id="{C8A6B24C-211B-4702-B2FE-6FA5CDE3D699}"/>
                </a:ext>
              </a:extLst>
            </p:cNvPr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6682;p73">
              <a:extLst>
                <a:ext uri="{FF2B5EF4-FFF2-40B4-BE49-F238E27FC236}">
                  <a16:creationId xmlns:a16="http://schemas.microsoft.com/office/drawing/2014/main" id="{E72E2D09-53C9-42BA-9963-DA3D3D4E68B3}"/>
                </a:ext>
              </a:extLst>
            </p:cNvPr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6683;p73">
              <a:extLst>
                <a:ext uri="{FF2B5EF4-FFF2-40B4-BE49-F238E27FC236}">
                  <a16:creationId xmlns:a16="http://schemas.microsoft.com/office/drawing/2014/main" id="{DCB41026-4EC9-4EE1-ABFF-F2B8E7CF621D}"/>
                </a:ext>
              </a:extLst>
            </p:cNvPr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6684;p73">
              <a:extLst>
                <a:ext uri="{FF2B5EF4-FFF2-40B4-BE49-F238E27FC236}">
                  <a16:creationId xmlns:a16="http://schemas.microsoft.com/office/drawing/2014/main" id="{ABEA1719-24CB-41C4-AD78-48D733DF1A07}"/>
                </a:ext>
              </a:extLst>
            </p:cNvPr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6685;p73">
              <a:extLst>
                <a:ext uri="{FF2B5EF4-FFF2-40B4-BE49-F238E27FC236}">
                  <a16:creationId xmlns:a16="http://schemas.microsoft.com/office/drawing/2014/main" id="{3BCB4B3F-E58D-460F-B838-B84946A00D0F}"/>
                </a:ext>
              </a:extLst>
            </p:cNvPr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6686;p73">
              <a:extLst>
                <a:ext uri="{FF2B5EF4-FFF2-40B4-BE49-F238E27FC236}">
                  <a16:creationId xmlns:a16="http://schemas.microsoft.com/office/drawing/2014/main" id="{D9B438F9-CC55-4E7A-BAA4-C8BDBF591996}"/>
                </a:ext>
              </a:extLst>
            </p:cNvPr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6687;p73">
              <a:extLst>
                <a:ext uri="{FF2B5EF4-FFF2-40B4-BE49-F238E27FC236}">
                  <a16:creationId xmlns:a16="http://schemas.microsoft.com/office/drawing/2014/main" id="{7794156E-68DE-4580-81A4-16530253A029}"/>
                </a:ext>
              </a:extLst>
            </p:cNvPr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6688;p73">
              <a:extLst>
                <a:ext uri="{FF2B5EF4-FFF2-40B4-BE49-F238E27FC236}">
                  <a16:creationId xmlns:a16="http://schemas.microsoft.com/office/drawing/2014/main" id="{BC785E52-679A-461B-BDD5-6DCEC2381CFA}"/>
                </a:ext>
              </a:extLst>
            </p:cNvPr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6689;p73">
              <a:extLst>
                <a:ext uri="{FF2B5EF4-FFF2-40B4-BE49-F238E27FC236}">
                  <a16:creationId xmlns:a16="http://schemas.microsoft.com/office/drawing/2014/main" id="{4BCBD18A-2595-44EE-9F01-194853EDFA33}"/>
                </a:ext>
              </a:extLst>
            </p:cNvPr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6690;p73">
              <a:extLst>
                <a:ext uri="{FF2B5EF4-FFF2-40B4-BE49-F238E27FC236}">
                  <a16:creationId xmlns:a16="http://schemas.microsoft.com/office/drawing/2014/main" id="{6EFA0414-5F0E-4356-AB93-062033AB3A37}"/>
                </a:ext>
              </a:extLst>
            </p:cNvPr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6691;p73">
              <a:extLst>
                <a:ext uri="{FF2B5EF4-FFF2-40B4-BE49-F238E27FC236}">
                  <a16:creationId xmlns:a16="http://schemas.microsoft.com/office/drawing/2014/main" id="{D2CD2301-5F59-48B5-A56F-09E534AF3759}"/>
                </a:ext>
              </a:extLst>
            </p:cNvPr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6692;p73">
              <a:extLst>
                <a:ext uri="{FF2B5EF4-FFF2-40B4-BE49-F238E27FC236}">
                  <a16:creationId xmlns:a16="http://schemas.microsoft.com/office/drawing/2014/main" id="{837743D3-685F-4881-8B0B-203FC2FEFBD4}"/>
                </a:ext>
              </a:extLst>
            </p:cNvPr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6693;p73">
              <a:extLst>
                <a:ext uri="{FF2B5EF4-FFF2-40B4-BE49-F238E27FC236}">
                  <a16:creationId xmlns:a16="http://schemas.microsoft.com/office/drawing/2014/main" id="{EA6A42D1-80C2-4992-8B52-BD8B67A4444E}"/>
                </a:ext>
              </a:extLst>
            </p:cNvPr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6694;p73">
              <a:extLst>
                <a:ext uri="{FF2B5EF4-FFF2-40B4-BE49-F238E27FC236}">
                  <a16:creationId xmlns:a16="http://schemas.microsoft.com/office/drawing/2014/main" id="{BD1E7229-CA4A-4FB0-B9C7-9FCEED695DB8}"/>
                </a:ext>
              </a:extLst>
            </p:cNvPr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6695;p73">
              <a:extLst>
                <a:ext uri="{FF2B5EF4-FFF2-40B4-BE49-F238E27FC236}">
                  <a16:creationId xmlns:a16="http://schemas.microsoft.com/office/drawing/2014/main" id="{414C985D-B26B-4DB4-818B-E1283E8E8028}"/>
                </a:ext>
              </a:extLst>
            </p:cNvPr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6696;p73">
              <a:extLst>
                <a:ext uri="{FF2B5EF4-FFF2-40B4-BE49-F238E27FC236}">
                  <a16:creationId xmlns:a16="http://schemas.microsoft.com/office/drawing/2014/main" id="{0190826A-41B4-4A4D-952C-2F896D45F7F3}"/>
                </a:ext>
              </a:extLst>
            </p:cNvPr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6697;p73">
              <a:extLst>
                <a:ext uri="{FF2B5EF4-FFF2-40B4-BE49-F238E27FC236}">
                  <a16:creationId xmlns:a16="http://schemas.microsoft.com/office/drawing/2014/main" id="{57D4793C-7FDD-409F-91F8-C82714130BE7}"/>
                </a:ext>
              </a:extLst>
            </p:cNvPr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6698;p73">
              <a:extLst>
                <a:ext uri="{FF2B5EF4-FFF2-40B4-BE49-F238E27FC236}">
                  <a16:creationId xmlns:a16="http://schemas.microsoft.com/office/drawing/2014/main" id="{65127861-E954-4C9D-A52F-1028C0B5B653}"/>
                </a:ext>
              </a:extLst>
            </p:cNvPr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6699;p73">
              <a:extLst>
                <a:ext uri="{FF2B5EF4-FFF2-40B4-BE49-F238E27FC236}">
                  <a16:creationId xmlns:a16="http://schemas.microsoft.com/office/drawing/2014/main" id="{DBDF8571-B2F3-4F76-B9BF-2EB766AB74F3}"/>
                </a:ext>
              </a:extLst>
            </p:cNvPr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6700;p73">
              <a:extLst>
                <a:ext uri="{FF2B5EF4-FFF2-40B4-BE49-F238E27FC236}">
                  <a16:creationId xmlns:a16="http://schemas.microsoft.com/office/drawing/2014/main" id="{95A1C20E-01BC-4ECF-9B94-549F2E364992}"/>
                </a:ext>
              </a:extLst>
            </p:cNvPr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6701;p73">
              <a:extLst>
                <a:ext uri="{FF2B5EF4-FFF2-40B4-BE49-F238E27FC236}">
                  <a16:creationId xmlns:a16="http://schemas.microsoft.com/office/drawing/2014/main" id="{BF964345-120E-4BE5-885E-DFEF17B88505}"/>
                </a:ext>
              </a:extLst>
            </p:cNvPr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6702;p73">
              <a:extLst>
                <a:ext uri="{FF2B5EF4-FFF2-40B4-BE49-F238E27FC236}">
                  <a16:creationId xmlns:a16="http://schemas.microsoft.com/office/drawing/2014/main" id="{29C8967F-F75D-4A40-ABF9-FE04F16362C7}"/>
                </a:ext>
              </a:extLst>
            </p:cNvPr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6703;p73">
              <a:extLst>
                <a:ext uri="{FF2B5EF4-FFF2-40B4-BE49-F238E27FC236}">
                  <a16:creationId xmlns:a16="http://schemas.microsoft.com/office/drawing/2014/main" id="{ABE26002-CA52-42F1-866F-C56AA6BA4ED7}"/>
                </a:ext>
              </a:extLst>
            </p:cNvPr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6704;p73">
              <a:extLst>
                <a:ext uri="{FF2B5EF4-FFF2-40B4-BE49-F238E27FC236}">
                  <a16:creationId xmlns:a16="http://schemas.microsoft.com/office/drawing/2014/main" id="{ACB5E5B9-280E-4C17-A14F-03542316D3BA}"/>
                </a:ext>
              </a:extLst>
            </p:cNvPr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6705;p73">
              <a:extLst>
                <a:ext uri="{FF2B5EF4-FFF2-40B4-BE49-F238E27FC236}">
                  <a16:creationId xmlns:a16="http://schemas.microsoft.com/office/drawing/2014/main" id="{F43060A0-B296-491B-9D2C-A20A83336065}"/>
                </a:ext>
              </a:extLst>
            </p:cNvPr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6706;p73">
              <a:extLst>
                <a:ext uri="{FF2B5EF4-FFF2-40B4-BE49-F238E27FC236}">
                  <a16:creationId xmlns:a16="http://schemas.microsoft.com/office/drawing/2014/main" id="{B14EF4E9-DF11-4C38-88C6-781E530C01B7}"/>
                </a:ext>
              </a:extLst>
            </p:cNvPr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6707;p73">
              <a:extLst>
                <a:ext uri="{FF2B5EF4-FFF2-40B4-BE49-F238E27FC236}">
                  <a16:creationId xmlns:a16="http://schemas.microsoft.com/office/drawing/2014/main" id="{7B25B344-1F2E-44EC-A8F4-84D8B602700B}"/>
                </a:ext>
              </a:extLst>
            </p:cNvPr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6708;p73">
              <a:extLst>
                <a:ext uri="{FF2B5EF4-FFF2-40B4-BE49-F238E27FC236}">
                  <a16:creationId xmlns:a16="http://schemas.microsoft.com/office/drawing/2014/main" id="{7BA985F8-EA43-4324-A07C-A9E0F9FD7BBC}"/>
                </a:ext>
              </a:extLst>
            </p:cNvPr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6709;p73">
              <a:extLst>
                <a:ext uri="{FF2B5EF4-FFF2-40B4-BE49-F238E27FC236}">
                  <a16:creationId xmlns:a16="http://schemas.microsoft.com/office/drawing/2014/main" id="{A3C27620-ED4B-4D8B-9538-F9C9059C45BA}"/>
                </a:ext>
              </a:extLst>
            </p:cNvPr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6710;p73">
              <a:extLst>
                <a:ext uri="{FF2B5EF4-FFF2-40B4-BE49-F238E27FC236}">
                  <a16:creationId xmlns:a16="http://schemas.microsoft.com/office/drawing/2014/main" id="{E617DB69-0927-4F62-A093-D54B623176DD}"/>
                </a:ext>
              </a:extLst>
            </p:cNvPr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6711;p73">
              <a:extLst>
                <a:ext uri="{FF2B5EF4-FFF2-40B4-BE49-F238E27FC236}">
                  <a16:creationId xmlns:a16="http://schemas.microsoft.com/office/drawing/2014/main" id="{F27F5A78-9788-4AC8-B655-58A23D3AFE0D}"/>
                </a:ext>
              </a:extLst>
            </p:cNvPr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6712;p73">
              <a:extLst>
                <a:ext uri="{FF2B5EF4-FFF2-40B4-BE49-F238E27FC236}">
                  <a16:creationId xmlns:a16="http://schemas.microsoft.com/office/drawing/2014/main" id="{BE3DE12B-F7A4-4EE1-90EA-4B0C8ED85542}"/>
                </a:ext>
              </a:extLst>
            </p:cNvPr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6713;p73">
              <a:extLst>
                <a:ext uri="{FF2B5EF4-FFF2-40B4-BE49-F238E27FC236}">
                  <a16:creationId xmlns:a16="http://schemas.microsoft.com/office/drawing/2014/main" id="{A2CEE2BC-ECFB-483A-ACF8-7AE1EB0440E8}"/>
                </a:ext>
              </a:extLst>
            </p:cNvPr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6714;p73">
              <a:extLst>
                <a:ext uri="{FF2B5EF4-FFF2-40B4-BE49-F238E27FC236}">
                  <a16:creationId xmlns:a16="http://schemas.microsoft.com/office/drawing/2014/main" id="{C691FB0D-F450-4C57-8C66-22A164158366}"/>
                </a:ext>
              </a:extLst>
            </p:cNvPr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6715;p73">
              <a:extLst>
                <a:ext uri="{FF2B5EF4-FFF2-40B4-BE49-F238E27FC236}">
                  <a16:creationId xmlns:a16="http://schemas.microsoft.com/office/drawing/2014/main" id="{F7DE2D40-EE25-4E19-9ED8-ED87D349366D}"/>
                </a:ext>
              </a:extLst>
            </p:cNvPr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6716;p73">
              <a:extLst>
                <a:ext uri="{FF2B5EF4-FFF2-40B4-BE49-F238E27FC236}">
                  <a16:creationId xmlns:a16="http://schemas.microsoft.com/office/drawing/2014/main" id="{E023EC8C-8CCD-4B84-9F00-A610B9441381}"/>
                </a:ext>
              </a:extLst>
            </p:cNvPr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6717;p73">
              <a:extLst>
                <a:ext uri="{FF2B5EF4-FFF2-40B4-BE49-F238E27FC236}">
                  <a16:creationId xmlns:a16="http://schemas.microsoft.com/office/drawing/2014/main" id="{32501C6F-3BA6-40AD-9AAA-E3672FADA878}"/>
                </a:ext>
              </a:extLst>
            </p:cNvPr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6718;p73">
              <a:extLst>
                <a:ext uri="{FF2B5EF4-FFF2-40B4-BE49-F238E27FC236}">
                  <a16:creationId xmlns:a16="http://schemas.microsoft.com/office/drawing/2014/main" id="{A04EE75F-1E73-4652-A754-C97A80089309}"/>
                </a:ext>
              </a:extLst>
            </p:cNvPr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6719;p73">
              <a:extLst>
                <a:ext uri="{FF2B5EF4-FFF2-40B4-BE49-F238E27FC236}">
                  <a16:creationId xmlns:a16="http://schemas.microsoft.com/office/drawing/2014/main" id="{1E837C42-2B76-4A59-AB86-83036C2036FA}"/>
                </a:ext>
              </a:extLst>
            </p:cNvPr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6720;p73">
              <a:extLst>
                <a:ext uri="{FF2B5EF4-FFF2-40B4-BE49-F238E27FC236}">
                  <a16:creationId xmlns:a16="http://schemas.microsoft.com/office/drawing/2014/main" id="{47A84E5B-0E9F-4BA8-8A90-7E3173454145}"/>
                </a:ext>
              </a:extLst>
            </p:cNvPr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6721;p73">
              <a:extLst>
                <a:ext uri="{FF2B5EF4-FFF2-40B4-BE49-F238E27FC236}">
                  <a16:creationId xmlns:a16="http://schemas.microsoft.com/office/drawing/2014/main" id="{E431CEB1-FC79-4B25-AE53-04162100801A}"/>
                </a:ext>
              </a:extLst>
            </p:cNvPr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6722;p73">
              <a:extLst>
                <a:ext uri="{FF2B5EF4-FFF2-40B4-BE49-F238E27FC236}">
                  <a16:creationId xmlns:a16="http://schemas.microsoft.com/office/drawing/2014/main" id="{F476EE02-D436-44A2-B2F9-4EEEB7EAC0F9}"/>
                </a:ext>
              </a:extLst>
            </p:cNvPr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6723;p73">
              <a:extLst>
                <a:ext uri="{FF2B5EF4-FFF2-40B4-BE49-F238E27FC236}">
                  <a16:creationId xmlns:a16="http://schemas.microsoft.com/office/drawing/2014/main" id="{D63DC896-C289-4BCC-9306-D8563B54BC1A}"/>
                </a:ext>
              </a:extLst>
            </p:cNvPr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6724;p73">
              <a:extLst>
                <a:ext uri="{FF2B5EF4-FFF2-40B4-BE49-F238E27FC236}">
                  <a16:creationId xmlns:a16="http://schemas.microsoft.com/office/drawing/2014/main" id="{769AC96E-0D12-484A-94A9-A6891DE819DC}"/>
                </a:ext>
              </a:extLst>
            </p:cNvPr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6725;p73">
              <a:extLst>
                <a:ext uri="{FF2B5EF4-FFF2-40B4-BE49-F238E27FC236}">
                  <a16:creationId xmlns:a16="http://schemas.microsoft.com/office/drawing/2014/main" id="{4D9DCBDF-764C-4A5F-B71D-AA902F5AD962}"/>
                </a:ext>
              </a:extLst>
            </p:cNvPr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6726;p73">
              <a:extLst>
                <a:ext uri="{FF2B5EF4-FFF2-40B4-BE49-F238E27FC236}">
                  <a16:creationId xmlns:a16="http://schemas.microsoft.com/office/drawing/2014/main" id="{A24BB9C4-55CE-436B-A1E9-A7D44DE44176}"/>
                </a:ext>
              </a:extLst>
            </p:cNvPr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6727;p73">
              <a:extLst>
                <a:ext uri="{FF2B5EF4-FFF2-40B4-BE49-F238E27FC236}">
                  <a16:creationId xmlns:a16="http://schemas.microsoft.com/office/drawing/2014/main" id="{2354CDD3-98BB-4702-9B06-A0B4DF82C3F0}"/>
                </a:ext>
              </a:extLst>
            </p:cNvPr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6728;p73">
              <a:extLst>
                <a:ext uri="{FF2B5EF4-FFF2-40B4-BE49-F238E27FC236}">
                  <a16:creationId xmlns:a16="http://schemas.microsoft.com/office/drawing/2014/main" id="{3539530C-A75A-4A8F-A610-7BA2AD4133B4}"/>
                </a:ext>
              </a:extLst>
            </p:cNvPr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6729;p73">
              <a:extLst>
                <a:ext uri="{FF2B5EF4-FFF2-40B4-BE49-F238E27FC236}">
                  <a16:creationId xmlns:a16="http://schemas.microsoft.com/office/drawing/2014/main" id="{E286CC5D-17A6-4BC4-B64A-BB23A55701B8}"/>
                </a:ext>
              </a:extLst>
            </p:cNvPr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6730;p73">
              <a:extLst>
                <a:ext uri="{FF2B5EF4-FFF2-40B4-BE49-F238E27FC236}">
                  <a16:creationId xmlns:a16="http://schemas.microsoft.com/office/drawing/2014/main" id="{8487E7D7-F4C9-4288-879D-82A223F40F01}"/>
                </a:ext>
              </a:extLst>
            </p:cNvPr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6731;p73">
              <a:extLst>
                <a:ext uri="{FF2B5EF4-FFF2-40B4-BE49-F238E27FC236}">
                  <a16:creationId xmlns:a16="http://schemas.microsoft.com/office/drawing/2014/main" id="{451AE86A-9C46-4C95-A7AE-7DD6C2FA13DF}"/>
                </a:ext>
              </a:extLst>
            </p:cNvPr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6732;p73">
              <a:extLst>
                <a:ext uri="{FF2B5EF4-FFF2-40B4-BE49-F238E27FC236}">
                  <a16:creationId xmlns:a16="http://schemas.microsoft.com/office/drawing/2014/main" id="{9528BD5F-3C11-4533-8705-2C5C2A78BA47}"/>
                </a:ext>
              </a:extLst>
            </p:cNvPr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6733;p73">
              <a:extLst>
                <a:ext uri="{FF2B5EF4-FFF2-40B4-BE49-F238E27FC236}">
                  <a16:creationId xmlns:a16="http://schemas.microsoft.com/office/drawing/2014/main" id="{B8D841C3-2D61-46D8-A4A3-11C8C4E8A9B0}"/>
                </a:ext>
              </a:extLst>
            </p:cNvPr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6734;p73">
              <a:extLst>
                <a:ext uri="{FF2B5EF4-FFF2-40B4-BE49-F238E27FC236}">
                  <a16:creationId xmlns:a16="http://schemas.microsoft.com/office/drawing/2014/main" id="{B707F47D-D7EF-4681-AF72-87A4FD59CF2B}"/>
                </a:ext>
              </a:extLst>
            </p:cNvPr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6735;p73">
              <a:extLst>
                <a:ext uri="{FF2B5EF4-FFF2-40B4-BE49-F238E27FC236}">
                  <a16:creationId xmlns:a16="http://schemas.microsoft.com/office/drawing/2014/main" id="{814CD96E-25B7-4EFA-BF19-E78559BE2543}"/>
                </a:ext>
              </a:extLst>
            </p:cNvPr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6736;p73">
              <a:extLst>
                <a:ext uri="{FF2B5EF4-FFF2-40B4-BE49-F238E27FC236}">
                  <a16:creationId xmlns:a16="http://schemas.microsoft.com/office/drawing/2014/main" id="{D1AFA715-87FC-41C6-B03B-E43328274818}"/>
                </a:ext>
              </a:extLst>
            </p:cNvPr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6737;p73">
              <a:extLst>
                <a:ext uri="{FF2B5EF4-FFF2-40B4-BE49-F238E27FC236}">
                  <a16:creationId xmlns:a16="http://schemas.microsoft.com/office/drawing/2014/main" id="{556FA55A-722A-4564-AC8D-EE3547088DCC}"/>
                </a:ext>
              </a:extLst>
            </p:cNvPr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6738;p73">
              <a:extLst>
                <a:ext uri="{FF2B5EF4-FFF2-40B4-BE49-F238E27FC236}">
                  <a16:creationId xmlns:a16="http://schemas.microsoft.com/office/drawing/2014/main" id="{35B034C4-5F51-4288-97C8-086E66DA960A}"/>
                </a:ext>
              </a:extLst>
            </p:cNvPr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6739;p73">
              <a:extLst>
                <a:ext uri="{FF2B5EF4-FFF2-40B4-BE49-F238E27FC236}">
                  <a16:creationId xmlns:a16="http://schemas.microsoft.com/office/drawing/2014/main" id="{07EF93DC-8764-4531-8148-6084A4DB6D69}"/>
                </a:ext>
              </a:extLst>
            </p:cNvPr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6740;p73">
              <a:extLst>
                <a:ext uri="{FF2B5EF4-FFF2-40B4-BE49-F238E27FC236}">
                  <a16:creationId xmlns:a16="http://schemas.microsoft.com/office/drawing/2014/main" id="{622B19E7-E47F-48F4-BA24-3E30E47657EC}"/>
                </a:ext>
              </a:extLst>
            </p:cNvPr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6741;p73">
              <a:extLst>
                <a:ext uri="{FF2B5EF4-FFF2-40B4-BE49-F238E27FC236}">
                  <a16:creationId xmlns:a16="http://schemas.microsoft.com/office/drawing/2014/main" id="{A271DEED-85BD-4F4E-91FE-3F7C1071E3E4}"/>
                </a:ext>
              </a:extLst>
            </p:cNvPr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6742;p73">
              <a:extLst>
                <a:ext uri="{FF2B5EF4-FFF2-40B4-BE49-F238E27FC236}">
                  <a16:creationId xmlns:a16="http://schemas.microsoft.com/office/drawing/2014/main" id="{F194A4EB-A8B5-423B-A0AA-E5D4C4725B0E}"/>
                </a:ext>
              </a:extLst>
            </p:cNvPr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6743;p73">
              <a:extLst>
                <a:ext uri="{FF2B5EF4-FFF2-40B4-BE49-F238E27FC236}">
                  <a16:creationId xmlns:a16="http://schemas.microsoft.com/office/drawing/2014/main" id="{65B1807A-B3EB-476E-8BF6-0B2C95EFB7ED}"/>
                </a:ext>
              </a:extLst>
            </p:cNvPr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6744;p73">
              <a:extLst>
                <a:ext uri="{FF2B5EF4-FFF2-40B4-BE49-F238E27FC236}">
                  <a16:creationId xmlns:a16="http://schemas.microsoft.com/office/drawing/2014/main" id="{CDC98099-0B1E-4F22-9AF5-F9C74B77F164}"/>
                </a:ext>
              </a:extLst>
            </p:cNvPr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6745;p73">
              <a:extLst>
                <a:ext uri="{FF2B5EF4-FFF2-40B4-BE49-F238E27FC236}">
                  <a16:creationId xmlns:a16="http://schemas.microsoft.com/office/drawing/2014/main" id="{93713425-480A-4D31-A9BE-E5CF369220B0}"/>
                </a:ext>
              </a:extLst>
            </p:cNvPr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6746;p73">
              <a:extLst>
                <a:ext uri="{FF2B5EF4-FFF2-40B4-BE49-F238E27FC236}">
                  <a16:creationId xmlns:a16="http://schemas.microsoft.com/office/drawing/2014/main" id="{12CEAD50-550A-4295-B0CE-1B8B6A70FEC7}"/>
                </a:ext>
              </a:extLst>
            </p:cNvPr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6747;p73">
              <a:extLst>
                <a:ext uri="{FF2B5EF4-FFF2-40B4-BE49-F238E27FC236}">
                  <a16:creationId xmlns:a16="http://schemas.microsoft.com/office/drawing/2014/main" id="{707E4A56-D2E7-4E59-B95D-978391769E57}"/>
                </a:ext>
              </a:extLst>
            </p:cNvPr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6748;p73">
              <a:extLst>
                <a:ext uri="{FF2B5EF4-FFF2-40B4-BE49-F238E27FC236}">
                  <a16:creationId xmlns:a16="http://schemas.microsoft.com/office/drawing/2014/main" id="{D9FB7582-77EE-4987-A298-37941BAFA137}"/>
                </a:ext>
              </a:extLst>
            </p:cNvPr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6749;p73">
              <a:extLst>
                <a:ext uri="{FF2B5EF4-FFF2-40B4-BE49-F238E27FC236}">
                  <a16:creationId xmlns:a16="http://schemas.microsoft.com/office/drawing/2014/main" id="{50D7B2CE-5BAA-4334-AB7F-C972940E516E}"/>
                </a:ext>
              </a:extLst>
            </p:cNvPr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6750;p73">
              <a:extLst>
                <a:ext uri="{FF2B5EF4-FFF2-40B4-BE49-F238E27FC236}">
                  <a16:creationId xmlns:a16="http://schemas.microsoft.com/office/drawing/2014/main" id="{0C6E9FD1-9955-44BD-852E-7F405CF6BF15}"/>
                </a:ext>
              </a:extLst>
            </p:cNvPr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6751;p73">
              <a:extLst>
                <a:ext uri="{FF2B5EF4-FFF2-40B4-BE49-F238E27FC236}">
                  <a16:creationId xmlns:a16="http://schemas.microsoft.com/office/drawing/2014/main" id="{2276B545-5604-46A0-97D4-8FBF91F3155D}"/>
                </a:ext>
              </a:extLst>
            </p:cNvPr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6752;p73">
              <a:extLst>
                <a:ext uri="{FF2B5EF4-FFF2-40B4-BE49-F238E27FC236}">
                  <a16:creationId xmlns:a16="http://schemas.microsoft.com/office/drawing/2014/main" id="{F43D60B5-46EF-4FBB-A904-527123E07903}"/>
                </a:ext>
              </a:extLst>
            </p:cNvPr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6753;p73">
              <a:extLst>
                <a:ext uri="{FF2B5EF4-FFF2-40B4-BE49-F238E27FC236}">
                  <a16:creationId xmlns:a16="http://schemas.microsoft.com/office/drawing/2014/main" id="{3571587D-0BDD-49C6-90AB-F24F42D4261C}"/>
                </a:ext>
              </a:extLst>
            </p:cNvPr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6754;p73">
              <a:extLst>
                <a:ext uri="{FF2B5EF4-FFF2-40B4-BE49-F238E27FC236}">
                  <a16:creationId xmlns:a16="http://schemas.microsoft.com/office/drawing/2014/main" id="{7192D44D-4607-4576-BB3F-E3DEB169F3BD}"/>
                </a:ext>
              </a:extLst>
            </p:cNvPr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6755;p73">
              <a:extLst>
                <a:ext uri="{FF2B5EF4-FFF2-40B4-BE49-F238E27FC236}">
                  <a16:creationId xmlns:a16="http://schemas.microsoft.com/office/drawing/2014/main" id="{2BF19799-657E-426D-8249-B3F2F504A9E6}"/>
                </a:ext>
              </a:extLst>
            </p:cNvPr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6756;p73">
              <a:extLst>
                <a:ext uri="{FF2B5EF4-FFF2-40B4-BE49-F238E27FC236}">
                  <a16:creationId xmlns:a16="http://schemas.microsoft.com/office/drawing/2014/main" id="{6A7F4656-2CE7-47C3-9F11-D3F784D9494A}"/>
                </a:ext>
              </a:extLst>
            </p:cNvPr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6757;p73">
              <a:extLst>
                <a:ext uri="{FF2B5EF4-FFF2-40B4-BE49-F238E27FC236}">
                  <a16:creationId xmlns:a16="http://schemas.microsoft.com/office/drawing/2014/main" id="{7EA8F80E-781D-4B73-8744-646AAB989207}"/>
                </a:ext>
              </a:extLst>
            </p:cNvPr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6758;p73">
              <a:extLst>
                <a:ext uri="{FF2B5EF4-FFF2-40B4-BE49-F238E27FC236}">
                  <a16:creationId xmlns:a16="http://schemas.microsoft.com/office/drawing/2014/main" id="{A670E16C-0774-4801-8943-2A1B126B8FF9}"/>
                </a:ext>
              </a:extLst>
            </p:cNvPr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6759;p73">
              <a:extLst>
                <a:ext uri="{FF2B5EF4-FFF2-40B4-BE49-F238E27FC236}">
                  <a16:creationId xmlns:a16="http://schemas.microsoft.com/office/drawing/2014/main" id="{49E1A524-62D3-4F8A-8D57-F27D2D07B0CB}"/>
                </a:ext>
              </a:extLst>
            </p:cNvPr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6760;p73">
              <a:extLst>
                <a:ext uri="{FF2B5EF4-FFF2-40B4-BE49-F238E27FC236}">
                  <a16:creationId xmlns:a16="http://schemas.microsoft.com/office/drawing/2014/main" id="{6BCB23CA-64B3-41A6-995C-E5447E48FDEB}"/>
                </a:ext>
              </a:extLst>
            </p:cNvPr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6761;p73">
              <a:extLst>
                <a:ext uri="{FF2B5EF4-FFF2-40B4-BE49-F238E27FC236}">
                  <a16:creationId xmlns:a16="http://schemas.microsoft.com/office/drawing/2014/main" id="{387F7DAC-AB47-499A-8AA6-DB9564F9B476}"/>
                </a:ext>
              </a:extLst>
            </p:cNvPr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6762;p73">
              <a:extLst>
                <a:ext uri="{FF2B5EF4-FFF2-40B4-BE49-F238E27FC236}">
                  <a16:creationId xmlns:a16="http://schemas.microsoft.com/office/drawing/2014/main" id="{A2FF7E32-0BCF-4155-B725-00511955A181}"/>
                </a:ext>
              </a:extLst>
            </p:cNvPr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6763;p73">
              <a:extLst>
                <a:ext uri="{FF2B5EF4-FFF2-40B4-BE49-F238E27FC236}">
                  <a16:creationId xmlns:a16="http://schemas.microsoft.com/office/drawing/2014/main" id="{796F50FF-AC00-4AAB-B0D7-42184B1D395C}"/>
                </a:ext>
              </a:extLst>
            </p:cNvPr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6764;p73">
              <a:extLst>
                <a:ext uri="{FF2B5EF4-FFF2-40B4-BE49-F238E27FC236}">
                  <a16:creationId xmlns:a16="http://schemas.microsoft.com/office/drawing/2014/main" id="{3EF63356-D462-4FDB-BBEC-6BFD500B0EE1}"/>
                </a:ext>
              </a:extLst>
            </p:cNvPr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6765;p73">
              <a:extLst>
                <a:ext uri="{FF2B5EF4-FFF2-40B4-BE49-F238E27FC236}">
                  <a16:creationId xmlns:a16="http://schemas.microsoft.com/office/drawing/2014/main" id="{E4056613-E5FD-4E60-8478-B9187B7F25AD}"/>
                </a:ext>
              </a:extLst>
            </p:cNvPr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6766;p73">
              <a:extLst>
                <a:ext uri="{FF2B5EF4-FFF2-40B4-BE49-F238E27FC236}">
                  <a16:creationId xmlns:a16="http://schemas.microsoft.com/office/drawing/2014/main" id="{B5F1D11B-D9E4-4984-8723-61D81C986B77}"/>
                </a:ext>
              </a:extLst>
            </p:cNvPr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6767;p73">
              <a:extLst>
                <a:ext uri="{FF2B5EF4-FFF2-40B4-BE49-F238E27FC236}">
                  <a16:creationId xmlns:a16="http://schemas.microsoft.com/office/drawing/2014/main" id="{DB5C7ABD-CDD3-42BF-A069-7AE7AB457F80}"/>
                </a:ext>
              </a:extLst>
            </p:cNvPr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6768;p73">
              <a:extLst>
                <a:ext uri="{FF2B5EF4-FFF2-40B4-BE49-F238E27FC236}">
                  <a16:creationId xmlns:a16="http://schemas.microsoft.com/office/drawing/2014/main" id="{4A003A64-094E-42E8-9A32-BBDFC93D112D}"/>
                </a:ext>
              </a:extLst>
            </p:cNvPr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6769;p73">
              <a:extLst>
                <a:ext uri="{FF2B5EF4-FFF2-40B4-BE49-F238E27FC236}">
                  <a16:creationId xmlns:a16="http://schemas.microsoft.com/office/drawing/2014/main" id="{0BB5426E-C19E-4C88-A3BC-76EB5014440D}"/>
                </a:ext>
              </a:extLst>
            </p:cNvPr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6770;p73">
              <a:extLst>
                <a:ext uri="{FF2B5EF4-FFF2-40B4-BE49-F238E27FC236}">
                  <a16:creationId xmlns:a16="http://schemas.microsoft.com/office/drawing/2014/main" id="{D078C5ED-8B50-4380-8B27-DA61C886F1EC}"/>
                </a:ext>
              </a:extLst>
            </p:cNvPr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6771;p73">
              <a:extLst>
                <a:ext uri="{FF2B5EF4-FFF2-40B4-BE49-F238E27FC236}">
                  <a16:creationId xmlns:a16="http://schemas.microsoft.com/office/drawing/2014/main" id="{F6A3B946-434B-4FF7-AAFD-4E6F444F816F}"/>
                </a:ext>
              </a:extLst>
            </p:cNvPr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6772;p73">
              <a:extLst>
                <a:ext uri="{FF2B5EF4-FFF2-40B4-BE49-F238E27FC236}">
                  <a16:creationId xmlns:a16="http://schemas.microsoft.com/office/drawing/2014/main" id="{10BAF658-6FE3-44ED-BB6A-9B3913F35E5E}"/>
                </a:ext>
              </a:extLst>
            </p:cNvPr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6773;p73">
              <a:extLst>
                <a:ext uri="{FF2B5EF4-FFF2-40B4-BE49-F238E27FC236}">
                  <a16:creationId xmlns:a16="http://schemas.microsoft.com/office/drawing/2014/main" id="{2AAB01EB-532F-4B7B-866A-E957ECB6D5F4}"/>
                </a:ext>
              </a:extLst>
            </p:cNvPr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6774;p73">
              <a:extLst>
                <a:ext uri="{FF2B5EF4-FFF2-40B4-BE49-F238E27FC236}">
                  <a16:creationId xmlns:a16="http://schemas.microsoft.com/office/drawing/2014/main" id="{6AAA870A-3616-4882-B406-5C0D91FB4A39}"/>
                </a:ext>
              </a:extLst>
            </p:cNvPr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6775;p73">
              <a:extLst>
                <a:ext uri="{FF2B5EF4-FFF2-40B4-BE49-F238E27FC236}">
                  <a16:creationId xmlns:a16="http://schemas.microsoft.com/office/drawing/2014/main" id="{4605E22B-AFBF-4E16-9B62-42B62D8B3387}"/>
                </a:ext>
              </a:extLst>
            </p:cNvPr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6776;p73">
              <a:extLst>
                <a:ext uri="{FF2B5EF4-FFF2-40B4-BE49-F238E27FC236}">
                  <a16:creationId xmlns:a16="http://schemas.microsoft.com/office/drawing/2014/main" id="{2626EDF2-F4A0-4E96-9589-7D25C21FEC00}"/>
                </a:ext>
              </a:extLst>
            </p:cNvPr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6777;p73">
              <a:extLst>
                <a:ext uri="{FF2B5EF4-FFF2-40B4-BE49-F238E27FC236}">
                  <a16:creationId xmlns:a16="http://schemas.microsoft.com/office/drawing/2014/main" id="{B40F6440-5232-49C4-9C2D-0108539B371B}"/>
                </a:ext>
              </a:extLst>
            </p:cNvPr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6778;p73">
              <a:extLst>
                <a:ext uri="{FF2B5EF4-FFF2-40B4-BE49-F238E27FC236}">
                  <a16:creationId xmlns:a16="http://schemas.microsoft.com/office/drawing/2014/main" id="{64DAFBB5-E88C-4191-95CB-01CCE12497BB}"/>
                </a:ext>
              </a:extLst>
            </p:cNvPr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6779;p73">
              <a:extLst>
                <a:ext uri="{FF2B5EF4-FFF2-40B4-BE49-F238E27FC236}">
                  <a16:creationId xmlns:a16="http://schemas.microsoft.com/office/drawing/2014/main" id="{2069D3AA-F0E8-414F-B222-1F5C664502BE}"/>
                </a:ext>
              </a:extLst>
            </p:cNvPr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6780;p73">
              <a:extLst>
                <a:ext uri="{FF2B5EF4-FFF2-40B4-BE49-F238E27FC236}">
                  <a16:creationId xmlns:a16="http://schemas.microsoft.com/office/drawing/2014/main" id="{8057124F-A32D-48AB-8511-3FD4A109C4E3}"/>
                </a:ext>
              </a:extLst>
            </p:cNvPr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6781;p73">
              <a:extLst>
                <a:ext uri="{FF2B5EF4-FFF2-40B4-BE49-F238E27FC236}">
                  <a16:creationId xmlns:a16="http://schemas.microsoft.com/office/drawing/2014/main" id="{9E988A6B-A12A-4CD6-B52A-BA951D1EBD75}"/>
                </a:ext>
              </a:extLst>
            </p:cNvPr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6782;p73">
              <a:extLst>
                <a:ext uri="{FF2B5EF4-FFF2-40B4-BE49-F238E27FC236}">
                  <a16:creationId xmlns:a16="http://schemas.microsoft.com/office/drawing/2014/main" id="{5EF08BEF-B4B3-447B-B8CD-7131E737A3E5}"/>
                </a:ext>
              </a:extLst>
            </p:cNvPr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6783;p73">
              <a:extLst>
                <a:ext uri="{FF2B5EF4-FFF2-40B4-BE49-F238E27FC236}">
                  <a16:creationId xmlns:a16="http://schemas.microsoft.com/office/drawing/2014/main" id="{329CA232-7155-44AF-8C9B-277B379A070F}"/>
                </a:ext>
              </a:extLst>
            </p:cNvPr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6784;p73">
              <a:extLst>
                <a:ext uri="{FF2B5EF4-FFF2-40B4-BE49-F238E27FC236}">
                  <a16:creationId xmlns:a16="http://schemas.microsoft.com/office/drawing/2014/main" id="{5BDA13C7-ACAB-444F-8BC3-8DE3E2C8774D}"/>
                </a:ext>
              </a:extLst>
            </p:cNvPr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6785;p73">
              <a:extLst>
                <a:ext uri="{FF2B5EF4-FFF2-40B4-BE49-F238E27FC236}">
                  <a16:creationId xmlns:a16="http://schemas.microsoft.com/office/drawing/2014/main" id="{3A3D4508-FAFD-4734-B97B-DCF6A2FE486F}"/>
                </a:ext>
              </a:extLst>
            </p:cNvPr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6786;p73">
              <a:extLst>
                <a:ext uri="{FF2B5EF4-FFF2-40B4-BE49-F238E27FC236}">
                  <a16:creationId xmlns:a16="http://schemas.microsoft.com/office/drawing/2014/main" id="{3993FDA0-8155-47C4-9BC1-A3F416C3885C}"/>
                </a:ext>
              </a:extLst>
            </p:cNvPr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6787;p73">
              <a:extLst>
                <a:ext uri="{FF2B5EF4-FFF2-40B4-BE49-F238E27FC236}">
                  <a16:creationId xmlns:a16="http://schemas.microsoft.com/office/drawing/2014/main" id="{AFF49316-73DB-4D5D-A589-D55E0B0120C2}"/>
                </a:ext>
              </a:extLst>
            </p:cNvPr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6788;p73">
              <a:extLst>
                <a:ext uri="{FF2B5EF4-FFF2-40B4-BE49-F238E27FC236}">
                  <a16:creationId xmlns:a16="http://schemas.microsoft.com/office/drawing/2014/main" id="{3A0B39BE-5C3E-4F34-80B8-FB62768D464B}"/>
                </a:ext>
              </a:extLst>
            </p:cNvPr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6789;p73">
              <a:extLst>
                <a:ext uri="{FF2B5EF4-FFF2-40B4-BE49-F238E27FC236}">
                  <a16:creationId xmlns:a16="http://schemas.microsoft.com/office/drawing/2014/main" id="{289081A5-28E4-4D8A-84BD-8905BE7A9446}"/>
                </a:ext>
              </a:extLst>
            </p:cNvPr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6790;p73">
              <a:extLst>
                <a:ext uri="{FF2B5EF4-FFF2-40B4-BE49-F238E27FC236}">
                  <a16:creationId xmlns:a16="http://schemas.microsoft.com/office/drawing/2014/main" id="{70EE1D94-3E79-402F-9030-3D87F6DC09BA}"/>
                </a:ext>
              </a:extLst>
            </p:cNvPr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6791;p73">
              <a:extLst>
                <a:ext uri="{FF2B5EF4-FFF2-40B4-BE49-F238E27FC236}">
                  <a16:creationId xmlns:a16="http://schemas.microsoft.com/office/drawing/2014/main" id="{292BDFBD-1021-4239-BEC7-90F02BF73BD8}"/>
                </a:ext>
              </a:extLst>
            </p:cNvPr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6792;p73">
              <a:extLst>
                <a:ext uri="{FF2B5EF4-FFF2-40B4-BE49-F238E27FC236}">
                  <a16:creationId xmlns:a16="http://schemas.microsoft.com/office/drawing/2014/main" id="{084F6AAF-1781-4126-B93B-4564BFF339B2}"/>
                </a:ext>
              </a:extLst>
            </p:cNvPr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6793;p73">
              <a:extLst>
                <a:ext uri="{FF2B5EF4-FFF2-40B4-BE49-F238E27FC236}">
                  <a16:creationId xmlns:a16="http://schemas.microsoft.com/office/drawing/2014/main" id="{F59B45FF-9F65-433F-A83C-9536245C0DF3}"/>
                </a:ext>
              </a:extLst>
            </p:cNvPr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6794;p73">
              <a:extLst>
                <a:ext uri="{FF2B5EF4-FFF2-40B4-BE49-F238E27FC236}">
                  <a16:creationId xmlns:a16="http://schemas.microsoft.com/office/drawing/2014/main" id="{929D2735-BEC3-40BA-9EAE-E4BFBFECA0C0}"/>
                </a:ext>
              </a:extLst>
            </p:cNvPr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6795;p73">
              <a:extLst>
                <a:ext uri="{FF2B5EF4-FFF2-40B4-BE49-F238E27FC236}">
                  <a16:creationId xmlns:a16="http://schemas.microsoft.com/office/drawing/2014/main" id="{D8C50236-3572-4576-B4A8-E1536740E7BF}"/>
                </a:ext>
              </a:extLst>
            </p:cNvPr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6796;p73">
              <a:extLst>
                <a:ext uri="{FF2B5EF4-FFF2-40B4-BE49-F238E27FC236}">
                  <a16:creationId xmlns:a16="http://schemas.microsoft.com/office/drawing/2014/main" id="{FD616A3E-2E93-4EB0-B9C6-7F67AFF5D623}"/>
                </a:ext>
              </a:extLst>
            </p:cNvPr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6797;p73">
              <a:extLst>
                <a:ext uri="{FF2B5EF4-FFF2-40B4-BE49-F238E27FC236}">
                  <a16:creationId xmlns:a16="http://schemas.microsoft.com/office/drawing/2014/main" id="{71FA78ED-55CB-41C7-A263-38460DBD346B}"/>
                </a:ext>
              </a:extLst>
            </p:cNvPr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6798;p73">
              <a:extLst>
                <a:ext uri="{FF2B5EF4-FFF2-40B4-BE49-F238E27FC236}">
                  <a16:creationId xmlns:a16="http://schemas.microsoft.com/office/drawing/2014/main" id="{3806BC5F-CD36-496F-81DE-2A3DAA315CF9}"/>
                </a:ext>
              </a:extLst>
            </p:cNvPr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6799;p73">
              <a:extLst>
                <a:ext uri="{FF2B5EF4-FFF2-40B4-BE49-F238E27FC236}">
                  <a16:creationId xmlns:a16="http://schemas.microsoft.com/office/drawing/2014/main" id="{86596F42-0E2E-4B77-A712-EAB5CDE8F96D}"/>
                </a:ext>
              </a:extLst>
            </p:cNvPr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6800;p73">
              <a:extLst>
                <a:ext uri="{FF2B5EF4-FFF2-40B4-BE49-F238E27FC236}">
                  <a16:creationId xmlns:a16="http://schemas.microsoft.com/office/drawing/2014/main" id="{4E975030-2AFF-4A0A-A95F-30D6BE2B91B2}"/>
                </a:ext>
              </a:extLst>
            </p:cNvPr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6801;p73">
              <a:extLst>
                <a:ext uri="{FF2B5EF4-FFF2-40B4-BE49-F238E27FC236}">
                  <a16:creationId xmlns:a16="http://schemas.microsoft.com/office/drawing/2014/main" id="{E36CD6AA-649E-4E2E-93FC-2B10C2ACF1F4}"/>
                </a:ext>
              </a:extLst>
            </p:cNvPr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6802;p73">
              <a:extLst>
                <a:ext uri="{FF2B5EF4-FFF2-40B4-BE49-F238E27FC236}">
                  <a16:creationId xmlns:a16="http://schemas.microsoft.com/office/drawing/2014/main" id="{E404FB17-3512-42C3-8686-7B88328EB590}"/>
                </a:ext>
              </a:extLst>
            </p:cNvPr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6803;p73">
              <a:extLst>
                <a:ext uri="{FF2B5EF4-FFF2-40B4-BE49-F238E27FC236}">
                  <a16:creationId xmlns:a16="http://schemas.microsoft.com/office/drawing/2014/main" id="{7FA9FF4A-22D1-4E37-8607-A1892EC194BD}"/>
                </a:ext>
              </a:extLst>
            </p:cNvPr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6804;p73">
              <a:extLst>
                <a:ext uri="{FF2B5EF4-FFF2-40B4-BE49-F238E27FC236}">
                  <a16:creationId xmlns:a16="http://schemas.microsoft.com/office/drawing/2014/main" id="{CD0E8CA0-5BE6-483D-8888-20E41345B7BA}"/>
                </a:ext>
              </a:extLst>
            </p:cNvPr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6805;p73">
              <a:extLst>
                <a:ext uri="{FF2B5EF4-FFF2-40B4-BE49-F238E27FC236}">
                  <a16:creationId xmlns:a16="http://schemas.microsoft.com/office/drawing/2014/main" id="{08C01338-2908-414B-B685-CD694A8F711D}"/>
                </a:ext>
              </a:extLst>
            </p:cNvPr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6806;p73">
              <a:extLst>
                <a:ext uri="{FF2B5EF4-FFF2-40B4-BE49-F238E27FC236}">
                  <a16:creationId xmlns:a16="http://schemas.microsoft.com/office/drawing/2014/main" id="{F1DA02DE-C402-4E5F-9E6C-B462F67F6C5C}"/>
                </a:ext>
              </a:extLst>
            </p:cNvPr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6807;p73">
              <a:extLst>
                <a:ext uri="{FF2B5EF4-FFF2-40B4-BE49-F238E27FC236}">
                  <a16:creationId xmlns:a16="http://schemas.microsoft.com/office/drawing/2014/main" id="{D33D265E-2916-4550-B74B-B1F8914FFE83}"/>
                </a:ext>
              </a:extLst>
            </p:cNvPr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6808;p73">
              <a:extLst>
                <a:ext uri="{FF2B5EF4-FFF2-40B4-BE49-F238E27FC236}">
                  <a16:creationId xmlns:a16="http://schemas.microsoft.com/office/drawing/2014/main" id="{159DFA80-5B1B-4943-8579-ADB2E60578F7}"/>
                </a:ext>
              </a:extLst>
            </p:cNvPr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6809;p73">
              <a:extLst>
                <a:ext uri="{FF2B5EF4-FFF2-40B4-BE49-F238E27FC236}">
                  <a16:creationId xmlns:a16="http://schemas.microsoft.com/office/drawing/2014/main" id="{985DD326-E5DD-4CF7-82DB-2EB7F9C995F5}"/>
                </a:ext>
              </a:extLst>
            </p:cNvPr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6810;p73">
              <a:extLst>
                <a:ext uri="{FF2B5EF4-FFF2-40B4-BE49-F238E27FC236}">
                  <a16:creationId xmlns:a16="http://schemas.microsoft.com/office/drawing/2014/main" id="{6DA13665-2A92-4EC6-9BA5-D784A6715A35}"/>
                </a:ext>
              </a:extLst>
            </p:cNvPr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6811;p73">
              <a:extLst>
                <a:ext uri="{FF2B5EF4-FFF2-40B4-BE49-F238E27FC236}">
                  <a16:creationId xmlns:a16="http://schemas.microsoft.com/office/drawing/2014/main" id="{E411B8A3-C47C-4998-963E-C4579C324636}"/>
                </a:ext>
              </a:extLst>
            </p:cNvPr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6812;p73">
              <a:extLst>
                <a:ext uri="{FF2B5EF4-FFF2-40B4-BE49-F238E27FC236}">
                  <a16:creationId xmlns:a16="http://schemas.microsoft.com/office/drawing/2014/main" id="{2B8CE498-DB20-45B4-819E-0A49B8EE0FAC}"/>
                </a:ext>
              </a:extLst>
            </p:cNvPr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6813;p73">
              <a:extLst>
                <a:ext uri="{FF2B5EF4-FFF2-40B4-BE49-F238E27FC236}">
                  <a16:creationId xmlns:a16="http://schemas.microsoft.com/office/drawing/2014/main" id="{F78456F2-7531-4991-B4A3-5A38FF6B075A}"/>
                </a:ext>
              </a:extLst>
            </p:cNvPr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6814;p73">
              <a:extLst>
                <a:ext uri="{FF2B5EF4-FFF2-40B4-BE49-F238E27FC236}">
                  <a16:creationId xmlns:a16="http://schemas.microsoft.com/office/drawing/2014/main" id="{E16FA183-C533-4606-B88B-C20D92A1AF75}"/>
                </a:ext>
              </a:extLst>
            </p:cNvPr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6815;p73">
              <a:extLst>
                <a:ext uri="{FF2B5EF4-FFF2-40B4-BE49-F238E27FC236}">
                  <a16:creationId xmlns:a16="http://schemas.microsoft.com/office/drawing/2014/main" id="{4BB39307-C49E-4214-BFCA-EC13E3076173}"/>
                </a:ext>
              </a:extLst>
            </p:cNvPr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6816;p73">
              <a:extLst>
                <a:ext uri="{FF2B5EF4-FFF2-40B4-BE49-F238E27FC236}">
                  <a16:creationId xmlns:a16="http://schemas.microsoft.com/office/drawing/2014/main" id="{9F2A4604-B0CF-4DE4-B3A1-284A25B8B3C5}"/>
                </a:ext>
              </a:extLst>
            </p:cNvPr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6817;p73">
              <a:extLst>
                <a:ext uri="{FF2B5EF4-FFF2-40B4-BE49-F238E27FC236}">
                  <a16:creationId xmlns:a16="http://schemas.microsoft.com/office/drawing/2014/main" id="{EC0E5CDD-9112-4C00-A6D9-095240AEBB34}"/>
                </a:ext>
              </a:extLst>
            </p:cNvPr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6818;p73">
              <a:extLst>
                <a:ext uri="{FF2B5EF4-FFF2-40B4-BE49-F238E27FC236}">
                  <a16:creationId xmlns:a16="http://schemas.microsoft.com/office/drawing/2014/main" id="{F26B8BD0-8F3E-40A3-B679-FDE76093B9B7}"/>
                </a:ext>
              </a:extLst>
            </p:cNvPr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6819;p73">
              <a:extLst>
                <a:ext uri="{FF2B5EF4-FFF2-40B4-BE49-F238E27FC236}">
                  <a16:creationId xmlns:a16="http://schemas.microsoft.com/office/drawing/2014/main" id="{4080FA5E-1FAD-40DD-9FC4-06F984D59C9D}"/>
                </a:ext>
              </a:extLst>
            </p:cNvPr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6820;p73">
              <a:extLst>
                <a:ext uri="{FF2B5EF4-FFF2-40B4-BE49-F238E27FC236}">
                  <a16:creationId xmlns:a16="http://schemas.microsoft.com/office/drawing/2014/main" id="{BA9CDCA1-E416-47A2-8837-59BF59859F5A}"/>
                </a:ext>
              </a:extLst>
            </p:cNvPr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6821;p73">
              <a:extLst>
                <a:ext uri="{FF2B5EF4-FFF2-40B4-BE49-F238E27FC236}">
                  <a16:creationId xmlns:a16="http://schemas.microsoft.com/office/drawing/2014/main" id="{A9F7D62B-E601-4A0F-8CC6-77D92B21E14F}"/>
                </a:ext>
              </a:extLst>
            </p:cNvPr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6822;p73">
              <a:extLst>
                <a:ext uri="{FF2B5EF4-FFF2-40B4-BE49-F238E27FC236}">
                  <a16:creationId xmlns:a16="http://schemas.microsoft.com/office/drawing/2014/main" id="{D60829AE-ED7F-4806-BE2C-6A44FB5078E8}"/>
                </a:ext>
              </a:extLst>
            </p:cNvPr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6823;p73">
              <a:extLst>
                <a:ext uri="{FF2B5EF4-FFF2-40B4-BE49-F238E27FC236}">
                  <a16:creationId xmlns:a16="http://schemas.microsoft.com/office/drawing/2014/main" id="{DCE9977C-841E-4DFB-B61D-CF19790F46FC}"/>
                </a:ext>
              </a:extLst>
            </p:cNvPr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6824;p73">
              <a:extLst>
                <a:ext uri="{FF2B5EF4-FFF2-40B4-BE49-F238E27FC236}">
                  <a16:creationId xmlns:a16="http://schemas.microsoft.com/office/drawing/2014/main" id="{40CECBEA-F87C-4A1F-8495-41B00A349028}"/>
                </a:ext>
              </a:extLst>
            </p:cNvPr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6825;p73">
              <a:extLst>
                <a:ext uri="{FF2B5EF4-FFF2-40B4-BE49-F238E27FC236}">
                  <a16:creationId xmlns:a16="http://schemas.microsoft.com/office/drawing/2014/main" id="{B50096A1-E7CE-458A-A28F-D4E3583029C4}"/>
                </a:ext>
              </a:extLst>
            </p:cNvPr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6826;p73">
              <a:extLst>
                <a:ext uri="{FF2B5EF4-FFF2-40B4-BE49-F238E27FC236}">
                  <a16:creationId xmlns:a16="http://schemas.microsoft.com/office/drawing/2014/main" id="{CCD3DB1D-5B42-40C7-B4FE-016EC605DBB4}"/>
                </a:ext>
              </a:extLst>
            </p:cNvPr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6827;p73">
              <a:extLst>
                <a:ext uri="{FF2B5EF4-FFF2-40B4-BE49-F238E27FC236}">
                  <a16:creationId xmlns:a16="http://schemas.microsoft.com/office/drawing/2014/main" id="{90F0E197-96B5-4412-B781-1C3BA7E0370D}"/>
                </a:ext>
              </a:extLst>
            </p:cNvPr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6828;p73">
              <a:extLst>
                <a:ext uri="{FF2B5EF4-FFF2-40B4-BE49-F238E27FC236}">
                  <a16:creationId xmlns:a16="http://schemas.microsoft.com/office/drawing/2014/main" id="{D3D3940F-0C63-481B-8117-00DD995DC847}"/>
                </a:ext>
              </a:extLst>
            </p:cNvPr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6829;p73">
              <a:extLst>
                <a:ext uri="{FF2B5EF4-FFF2-40B4-BE49-F238E27FC236}">
                  <a16:creationId xmlns:a16="http://schemas.microsoft.com/office/drawing/2014/main" id="{B74025EF-0152-4CDE-A7E4-3789F83482F2}"/>
                </a:ext>
              </a:extLst>
            </p:cNvPr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6830;p73">
              <a:extLst>
                <a:ext uri="{FF2B5EF4-FFF2-40B4-BE49-F238E27FC236}">
                  <a16:creationId xmlns:a16="http://schemas.microsoft.com/office/drawing/2014/main" id="{873D14E6-382D-44B5-A092-330A08771765}"/>
                </a:ext>
              </a:extLst>
            </p:cNvPr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6831;p73">
              <a:extLst>
                <a:ext uri="{FF2B5EF4-FFF2-40B4-BE49-F238E27FC236}">
                  <a16:creationId xmlns:a16="http://schemas.microsoft.com/office/drawing/2014/main" id="{89B2E325-52EA-4DDA-82FA-8D533551293C}"/>
                </a:ext>
              </a:extLst>
            </p:cNvPr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6832;p73">
              <a:extLst>
                <a:ext uri="{FF2B5EF4-FFF2-40B4-BE49-F238E27FC236}">
                  <a16:creationId xmlns:a16="http://schemas.microsoft.com/office/drawing/2014/main" id="{1F11C3F8-8D9F-4883-A66C-760FFC1AEDBF}"/>
                </a:ext>
              </a:extLst>
            </p:cNvPr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6833;p73">
              <a:extLst>
                <a:ext uri="{FF2B5EF4-FFF2-40B4-BE49-F238E27FC236}">
                  <a16:creationId xmlns:a16="http://schemas.microsoft.com/office/drawing/2014/main" id="{83639800-4D86-436E-A682-7893E7921B19}"/>
                </a:ext>
              </a:extLst>
            </p:cNvPr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6834;p73">
              <a:extLst>
                <a:ext uri="{FF2B5EF4-FFF2-40B4-BE49-F238E27FC236}">
                  <a16:creationId xmlns:a16="http://schemas.microsoft.com/office/drawing/2014/main" id="{6A512D2B-E22B-479C-8CD5-8CF4249CD5C6}"/>
                </a:ext>
              </a:extLst>
            </p:cNvPr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6835;p73">
              <a:extLst>
                <a:ext uri="{FF2B5EF4-FFF2-40B4-BE49-F238E27FC236}">
                  <a16:creationId xmlns:a16="http://schemas.microsoft.com/office/drawing/2014/main" id="{D906C3B5-5BAD-418A-99DC-9BCC3C8A7370}"/>
                </a:ext>
              </a:extLst>
            </p:cNvPr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6836;p73">
              <a:extLst>
                <a:ext uri="{FF2B5EF4-FFF2-40B4-BE49-F238E27FC236}">
                  <a16:creationId xmlns:a16="http://schemas.microsoft.com/office/drawing/2014/main" id="{749619ED-1688-4326-B097-D4B487A2C2EC}"/>
                </a:ext>
              </a:extLst>
            </p:cNvPr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6837;p73">
              <a:extLst>
                <a:ext uri="{FF2B5EF4-FFF2-40B4-BE49-F238E27FC236}">
                  <a16:creationId xmlns:a16="http://schemas.microsoft.com/office/drawing/2014/main" id="{2E2CC253-601B-4735-A9EA-2469BF74E067}"/>
                </a:ext>
              </a:extLst>
            </p:cNvPr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6838;p73">
              <a:extLst>
                <a:ext uri="{FF2B5EF4-FFF2-40B4-BE49-F238E27FC236}">
                  <a16:creationId xmlns:a16="http://schemas.microsoft.com/office/drawing/2014/main" id="{7FC87BC0-279F-4037-A589-336EDE9B2753}"/>
                </a:ext>
              </a:extLst>
            </p:cNvPr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6839;p73">
              <a:extLst>
                <a:ext uri="{FF2B5EF4-FFF2-40B4-BE49-F238E27FC236}">
                  <a16:creationId xmlns:a16="http://schemas.microsoft.com/office/drawing/2014/main" id="{D2772785-437F-4686-8150-A53A132F7CAF}"/>
                </a:ext>
              </a:extLst>
            </p:cNvPr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6840;p73">
              <a:extLst>
                <a:ext uri="{FF2B5EF4-FFF2-40B4-BE49-F238E27FC236}">
                  <a16:creationId xmlns:a16="http://schemas.microsoft.com/office/drawing/2014/main" id="{A0DD159D-E9E8-49C7-8CA9-111F9B6B45A4}"/>
                </a:ext>
              </a:extLst>
            </p:cNvPr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6841;p73">
              <a:extLst>
                <a:ext uri="{FF2B5EF4-FFF2-40B4-BE49-F238E27FC236}">
                  <a16:creationId xmlns:a16="http://schemas.microsoft.com/office/drawing/2014/main" id="{FF02108E-2B0D-4406-A54A-DD82D689A47D}"/>
                </a:ext>
              </a:extLst>
            </p:cNvPr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6842;p73">
              <a:extLst>
                <a:ext uri="{FF2B5EF4-FFF2-40B4-BE49-F238E27FC236}">
                  <a16:creationId xmlns:a16="http://schemas.microsoft.com/office/drawing/2014/main" id="{14C43ECF-7889-42A7-816D-4842921FA15F}"/>
                </a:ext>
              </a:extLst>
            </p:cNvPr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6843;p73">
              <a:extLst>
                <a:ext uri="{FF2B5EF4-FFF2-40B4-BE49-F238E27FC236}">
                  <a16:creationId xmlns:a16="http://schemas.microsoft.com/office/drawing/2014/main" id="{D29B862B-85EA-4533-854B-62BFCE0ADB82}"/>
                </a:ext>
              </a:extLst>
            </p:cNvPr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6844;p73">
              <a:extLst>
                <a:ext uri="{FF2B5EF4-FFF2-40B4-BE49-F238E27FC236}">
                  <a16:creationId xmlns:a16="http://schemas.microsoft.com/office/drawing/2014/main" id="{EDB99BFF-0ADA-49C5-8D48-A0B17BB0BA95}"/>
                </a:ext>
              </a:extLst>
            </p:cNvPr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6845;p73">
              <a:extLst>
                <a:ext uri="{FF2B5EF4-FFF2-40B4-BE49-F238E27FC236}">
                  <a16:creationId xmlns:a16="http://schemas.microsoft.com/office/drawing/2014/main" id="{E2421921-1078-4505-A118-F8F8D9EFE64E}"/>
                </a:ext>
              </a:extLst>
            </p:cNvPr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6846;p73">
              <a:extLst>
                <a:ext uri="{FF2B5EF4-FFF2-40B4-BE49-F238E27FC236}">
                  <a16:creationId xmlns:a16="http://schemas.microsoft.com/office/drawing/2014/main" id="{74F3FCD8-0A92-40B2-9863-C49F1305123B}"/>
                </a:ext>
              </a:extLst>
            </p:cNvPr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6847;p73">
              <a:extLst>
                <a:ext uri="{FF2B5EF4-FFF2-40B4-BE49-F238E27FC236}">
                  <a16:creationId xmlns:a16="http://schemas.microsoft.com/office/drawing/2014/main" id="{19435DC7-8CDE-4F8D-8797-E6F3196760CD}"/>
                </a:ext>
              </a:extLst>
            </p:cNvPr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6848;p73">
              <a:extLst>
                <a:ext uri="{FF2B5EF4-FFF2-40B4-BE49-F238E27FC236}">
                  <a16:creationId xmlns:a16="http://schemas.microsoft.com/office/drawing/2014/main" id="{4E570B24-AB23-4D1B-9CFB-74ED8CDCF8C0}"/>
                </a:ext>
              </a:extLst>
            </p:cNvPr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6849;p73">
              <a:extLst>
                <a:ext uri="{FF2B5EF4-FFF2-40B4-BE49-F238E27FC236}">
                  <a16:creationId xmlns:a16="http://schemas.microsoft.com/office/drawing/2014/main" id="{E4CA1ED5-8679-492F-A149-CAE4D7EF4330}"/>
                </a:ext>
              </a:extLst>
            </p:cNvPr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6850;p73">
              <a:extLst>
                <a:ext uri="{FF2B5EF4-FFF2-40B4-BE49-F238E27FC236}">
                  <a16:creationId xmlns:a16="http://schemas.microsoft.com/office/drawing/2014/main" id="{64208B56-0D3D-4351-BE71-58FD5F0ECA81}"/>
                </a:ext>
              </a:extLst>
            </p:cNvPr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6851;p73">
              <a:extLst>
                <a:ext uri="{FF2B5EF4-FFF2-40B4-BE49-F238E27FC236}">
                  <a16:creationId xmlns:a16="http://schemas.microsoft.com/office/drawing/2014/main" id="{EFE01BA2-284F-44F3-AD0D-7E3A2F6D79B5}"/>
                </a:ext>
              </a:extLst>
            </p:cNvPr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6852;p73">
              <a:extLst>
                <a:ext uri="{FF2B5EF4-FFF2-40B4-BE49-F238E27FC236}">
                  <a16:creationId xmlns:a16="http://schemas.microsoft.com/office/drawing/2014/main" id="{839A5041-D4F3-4A12-928B-6AB0BF4B259B}"/>
                </a:ext>
              </a:extLst>
            </p:cNvPr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6853;p73">
              <a:extLst>
                <a:ext uri="{FF2B5EF4-FFF2-40B4-BE49-F238E27FC236}">
                  <a16:creationId xmlns:a16="http://schemas.microsoft.com/office/drawing/2014/main" id="{32D00D85-78DE-4AFD-8496-1B359AF7F41F}"/>
                </a:ext>
              </a:extLst>
            </p:cNvPr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6854;p73">
              <a:extLst>
                <a:ext uri="{FF2B5EF4-FFF2-40B4-BE49-F238E27FC236}">
                  <a16:creationId xmlns:a16="http://schemas.microsoft.com/office/drawing/2014/main" id="{EFE2BDA4-FA6F-4C63-BED0-C09ED1668773}"/>
                </a:ext>
              </a:extLst>
            </p:cNvPr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6855;p73">
              <a:extLst>
                <a:ext uri="{FF2B5EF4-FFF2-40B4-BE49-F238E27FC236}">
                  <a16:creationId xmlns:a16="http://schemas.microsoft.com/office/drawing/2014/main" id="{607883F4-4F4D-4347-A427-78F6B4A191B6}"/>
                </a:ext>
              </a:extLst>
            </p:cNvPr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6856;p73">
              <a:extLst>
                <a:ext uri="{FF2B5EF4-FFF2-40B4-BE49-F238E27FC236}">
                  <a16:creationId xmlns:a16="http://schemas.microsoft.com/office/drawing/2014/main" id="{55F217BC-D146-4346-821E-79DBB8B497A0}"/>
                </a:ext>
              </a:extLst>
            </p:cNvPr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6857;p73">
              <a:extLst>
                <a:ext uri="{FF2B5EF4-FFF2-40B4-BE49-F238E27FC236}">
                  <a16:creationId xmlns:a16="http://schemas.microsoft.com/office/drawing/2014/main" id="{FAC2B4DF-A834-4F71-9089-E6D7434244DA}"/>
                </a:ext>
              </a:extLst>
            </p:cNvPr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6858;p73">
              <a:extLst>
                <a:ext uri="{FF2B5EF4-FFF2-40B4-BE49-F238E27FC236}">
                  <a16:creationId xmlns:a16="http://schemas.microsoft.com/office/drawing/2014/main" id="{11E8562E-7007-4A7D-8878-A0ECBF08ED2F}"/>
                </a:ext>
              </a:extLst>
            </p:cNvPr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6859;p73">
              <a:extLst>
                <a:ext uri="{FF2B5EF4-FFF2-40B4-BE49-F238E27FC236}">
                  <a16:creationId xmlns:a16="http://schemas.microsoft.com/office/drawing/2014/main" id="{9591825B-25D7-4697-B6B8-714B7CC776CE}"/>
                </a:ext>
              </a:extLst>
            </p:cNvPr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6860;p73">
              <a:extLst>
                <a:ext uri="{FF2B5EF4-FFF2-40B4-BE49-F238E27FC236}">
                  <a16:creationId xmlns:a16="http://schemas.microsoft.com/office/drawing/2014/main" id="{31991DF5-5D70-46B5-BA60-2C053D84A165}"/>
                </a:ext>
              </a:extLst>
            </p:cNvPr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6861;p73">
              <a:extLst>
                <a:ext uri="{FF2B5EF4-FFF2-40B4-BE49-F238E27FC236}">
                  <a16:creationId xmlns:a16="http://schemas.microsoft.com/office/drawing/2014/main" id="{0D3D318C-E61B-4127-B7F9-B9C096A10C1C}"/>
                </a:ext>
              </a:extLst>
            </p:cNvPr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6862;p73">
              <a:extLst>
                <a:ext uri="{FF2B5EF4-FFF2-40B4-BE49-F238E27FC236}">
                  <a16:creationId xmlns:a16="http://schemas.microsoft.com/office/drawing/2014/main" id="{ACDB31C8-7F57-41A5-BB11-01E8807C1AB9}"/>
                </a:ext>
              </a:extLst>
            </p:cNvPr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6863;p73">
              <a:extLst>
                <a:ext uri="{FF2B5EF4-FFF2-40B4-BE49-F238E27FC236}">
                  <a16:creationId xmlns:a16="http://schemas.microsoft.com/office/drawing/2014/main" id="{3945A6A3-DC1E-4602-864B-ED1EB214DFC6}"/>
                </a:ext>
              </a:extLst>
            </p:cNvPr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6864;p73">
              <a:extLst>
                <a:ext uri="{FF2B5EF4-FFF2-40B4-BE49-F238E27FC236}">
                  <a16:creationId xmlns:a16="http://schemas.microsoft.com/office/drawing/2014/main" id="{A7AAB557-9B1A-43E0-A8FF-C5334AE02534}"/>
                </a:ext>
              </a:extLst>
            </p:cNvPr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6865;p73">
              <a:extLst>
                <a:ext uri="{FF2B5EF4-FFF2-40B4-BE49-F238E27FC236}">
                  <a16:creationId xmlns:a16="http://schemas.microsoft.com/office/drawing/2014/main" id="{A61290C9-2A74-4084-ABD2-C10B08B70946}"/>
                </a:ext>
              </a:extLst>
            </p:cNvPr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6866;p73">
              <a:extLst>
                <a:ext uri="{FF2B5EF4-FFF2-40B4-BE49-F238E27FC236}">
                  <a16:creationId xmlns:a16="http://schemas.microsoft.com/office/drawing/2014/main" id="{2BBAFEFC-8FBB-4708-9EDE-3B39BA471D3C}"/>
                </a:ext>
              </a:extLst>
            </p:cNvPr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6867;p73">
              <a:extLst>
                <a:ext uri="{FF2B5EF4-FFF2-40B4-BE49-F238E27FC236}">
                  <a16:creationId xmlns:a16="http://schemas.microsoft.com/office/drawing/2014/main" id="{FB252A2B-A43D-4E31-A1F6-702D4D04A34D}"/>
                </a:ext>
              </a:extLst>
            </p:cNvPr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6868;p73">
              <a:extLst>
                <a:ext uri="{FF2B5EF4-FFF2-40B4-BE49-F238E27FC236}">
                  <a16:creationId xmlns:a16="http://schemas.microsoft.com/office/drawing/2014/main" id="{D423CEB1-9DD7-430A-9CFB-DB77DB62C809}"/>
                </a:ext>
              </a:extLst>
            </p:cNvPr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6869;p73">
              <a:extLst>
                <a:ext uri="{FF2B5EF4-FFF2-40B4-BE49-F238E27FC236}">
                  <a16:creationId xmlns:a16="http://schemas.microsoft.com/office/drawing/2014/main" id="{7AFF1FF5-4E52-475F-A994-0928C9CA5CB2}"/>
                </a:ext>
              </a:extLst>
            </p:cNvPr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6870;p73">
              <a:extLst>
                <a:ext uri="{FF2B5EF4-FFF2-40B4-BE49-F238E27FC236}">
                  <a16:creationId xmlns:a16="http://schemas.microsoft.com/office/drawing/2014/main" id="{01949D62-EC25-4190-93B5-48FD93E603D6}"/>
                </a:ext>
              </a:extLst>
            </p:cNvPr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6871;p73">
              <a:extLst>
                <a:ext uri="{FF2B5EF4-FFF2-40B4-BE49-F238E27FC236}">
                  <a16:creationId xmlns:a16="http://schemas.microsoft.com/office/drawing/2014/main" id="{FF92433D-F6F1-4BF5-A9C8-1C47592C40DE}"/>
                </a:ext>
              </a:extLst>
            </p:cNvPr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6872;p73">
              <a:extLst>
                <a:ext uri="{FF2B5EF4-FFF2-40B4-BE49-F238E27FC236}">
                  <a16:creationId xmlns:a16="http://schemas.microsoft.com/office/drawing/2014/main" id="{82C02A52-D591-4FA3-84C8-9D1099BDA5D2}"/>
                </a:ext>
              </a:extLst>
            </p:cNvPr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6873;p73">
              <a:extLst>
                <a:ext uri="{FF2B5EF4-FFF2-40B4-BE49-F238E27FC236}">
                  <a16:creationId xmlns:a16="http://schemas.microsoft.com/office/drawing/2014/main" id="{2375BBDE-1668-4BDB-8F9D-7F9C07AD3C00}"/>
                </a:ext>
              </a:extLst>
            </p:cNvPr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6874;p73">
              <a:extLst>
                <a:ext uri="{FF2B5EF4-FFF2-40B4-BE49-F238E27FC236}">
                  <a16:creationId xmlns:a16="http://schemas.microsoft.com/office/drawing/2014/main" id="{092DF052-0548-4EC8-8DD8-C8B6295C440C}"/>
                </a:ext>
              </a:extLst>
            </p:cNvPr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6875;p73">
              <a:extLst>
                <a:ext uri="{FF2B5EF4-FFF2-40B4-BE49-F238E27FC236}">
                  <a16:creationId xmlns:a16="http://schemas.microsoft.com/office/drawing/2014/main" id="{DA1B4A0F-F720-49AE-A71E-487C641BCE57}"/>
                </a:ext>
              </a:extLst>
            </p:cNvPr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6876;p73">
              <a:extLst>
                <a:ext uri="{FF2B5EF4-FFF2-40B4-BE49-F238E27FC236}">
                  <a16:creationId xmlns:a16="http://schemas.microsoft.com/office/drawing/2014/main" id="{A30C9598-2262-4AC9-9B9A-DBF54C9A1283}"/>
                </a:ext>
              </a:extLst>
            </p:cNvPr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6877;p73">
              <a:extLst>
                <a:ext uri="{FF2B5EF4-FFF2-40B4-BE49-F238E27FC236}">
                  <a16:creationId xmlns:a16="http://schemas.microsoft.com/office/drawing/2014/main" id="{485F970B-46D4-4A24-8FC9-D7C08C1CF5C9}"/>
                </a:ext>
              </a:extLst>
            </p:cNvPr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6878;p73">
              <a:extLst>
                <a:ext uri="{FF2B5EF4-FFF2-40B4-BE49-F238E27FC236}">
                  <a16:creationId xmlns:a16="http://schemas.microsoft.com/office/drawing/2014/main" id="{EEF55B23-719E-4101-AC6A-CA3954E6CC44}"/>
                </a:ext>
              </a:extLst>
            </p:cNvPr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6879;p73">
              <a:extLst>
                <a:ext uri="{FF2B5EF4-FFF2-40B4-BE49-F238E27FC236}">
                  <a16:creationId xmlns:a16="http://schemas.microsoft.com/office/drawing/2014/main" id="{6CBDC875-1689-4A5F-BEEE-7FE0135E1289}"/>
                </a:ext>
              </a:extLst>
            </p:cNvPr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6880;p73">
              <a:extLst>
                <a:ext uri="{FF2B5EF4-FFF2-40B4-BE49-F238E27FC236}">
                  <a16:creationId xmlns:a16="http://schemas.microsoft.com/office/drawing/2014/main" id="{C7565B8E-919F-4CC2-8770-E04B62E21828}"/>
                </a:ext>
              </a:extLst>
            </p:cNvPr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6881;p73">
              <a:extLst>
                <a:ext uri="{FF2B5EF4-FFF2-40B4-BE49-F238E27FC236}">
                  <a16:creationId xmlns:a16="http://schemas.microsoft.com/office/drawing/2014/main" id="{A7CE247D-CE01-4E71-AF5D-0895CBC32B10}"/>
                </a:ext>
              </a:extLst>
            </p:cNvPr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6882;p73">
              <a:extLst>
                <a:ext uri="{FF2B5EF4-FFF2-40B4-BE49-F238E27FC236}">
                  <a16:creationId xmlns:a16="http://schemas.microsoft.com/office/drawing/2014/main" id="{E46C2775-B32D-4408-B2F9-F66DB9DF035F}"/>
                </a:ext>
              </a:extLst>
            </p:cNvPr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6883;p73">
              <a:extLst>
                <a:ext uri="{FF2B5EF4-FFF2-40B4-BE49-F238E27FC236}">
                  <a16:creationId xmlns:a16="http://schemas.microsoft.com/office/drawing/2014/main" id="{5DA3F9DF-2860-4910-9E9C-2317C2F74B11}"/>
                </a:ext>
              </a:extLst>
            </p:cNvPr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6884;p73">
              <a:extLst>
                <a:ext uri="{FF2B5EF4-FFF2-40B4-BE49-F238E27FC236}">
                  <a16:creationId xmlns:a16="http://schemas.microsoft.com/office/drawing/2014/main" id="{C7BD9FC1-D82C-4AFB-A72C-0B10B15D7EAD}"/>
                </a:ext>
              </a:extLst>
            </p:cNvPr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6885;p73">
              <a:extLst>
                <a:ext uri="{FF2B5EF4-FFF2-40B4-BE49-F238E27FC236}">
                  <a16:creationId xmlns:a16="http://schemas.microsoft.com/office/drawing/2014/main" id="{ED0B312E-5E8B-4278-9BF3-93CCA35DDEF6}"/>
                </a:ext>
              </a:extLst>
            </p:cNvPr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6886;p73">
              <a:extLst>
                <a:ext uri="{FF2B5EF4-FFF2-40B4-BE49-F238E27FC236}">
                  <a16:creationId xmlns:a16="http://schemas.microsoft.com/office/drawing/2014/main" id="{47E17E65-436E-4CB7-B6AF-70E06EA0D7A3}"/>
                </a:ext>
              </a:extLst>
            </p:cNvPr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6887;p73">
              <a:extLst>
                <a:ext uri="{FF2B5EF4-FFF2-40B4-BE49-F238E27FC236}">
                  <a16:creationId xmlns:a16="http://schemas.microsoft.com/office/drawing/2014/main" id="{DC55787B-B83C-4662-A5A7-F69A30D25BE0}"/>
                </a:ext>
              </a:extLst>
            </p:cNvPr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6888;p73">
              <a:extLst>
                <a:ext uri="{FF2B5EF4-FFF2-40B4-BE49-F238E27FC236}">
                  <a16:creationId xmlns:a16="http://schemas.microsoft.com/office/drawing/2014/main" id="{C1F7360B-2306-48F2-AB43-D11AB319EDCD}"/>
                </a:ext>
              </a:extLst>
            </p:cNvPr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6889;p73">
              <a:extLst>
                <a:ext uri="{FF2B5EF4-FFF2-40B4-BE49-F238E27FC236}">
                  <a16:creationId xmlns:a16="http://schemas.microsoft.com/office/drawing/2014/main" id="{C2F0D53C-4F13-429D-B0EA-9696111BA100}"/>
                </a:ext>
              </a:extLst>
            </p:cNvPr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6890;p73">
              <a:extLst>
                <a:ext uri="{FF2B5EF4-FFF2-40B4-BE49-F238E27FC236}">
                  <a16:creationId xmlns:a16="http://schemas.microsoft.com/office/drawing/2014/main" id="{9D271988-26A5-46F7-BFA2-AF6B65C13A78}"/>
                </a:ext>
              </a:extLst>
            </p:cNvPr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6891;p73">
              <a:extLst>
                <a:ext uri="{FF2B5EF4-FFF2-40B4-BE49-F238E27FC236}">
                  <a16:creationId xmlns:a16="http://schemas.microsoft.com/office/drawing/2014/main" id="{F07E1B43-B74D-4DA9-8027-6FC398BA3E18}"/>
                </a:ext>
              </a:extLst>
            </p:cNvPr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6892;p73">
              <a:extLst>
                <a:ext uri="{FF2B5EF4-FFF2-40B4-BE49-F238E27FC236}">
                  <a16:creationId xmlns:a16="http://schemas.microsoft.com/office/drawing/2014/main" id="{CCA698D6-2D37-49A8-B460-F217954A8101}"/>
                </a:ext>
              </a:extLst>
            </p:cNvPr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6893;p73">
              <a:extLst>
                <a:ext uri="{FF2B5EF4-FFF2-40B4-BE49-F238E27FC236}">
                  <a16:creationId xmlns:a16="http://schemas.microsoft.com/office/drawing/2014/main" id="{A48A8A3F-C40E-4AB6-A6CD-7934ED05DE01}"/>
                </a:ext>
              </a:extLst>
            </p:cNvPr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6894;p73">
              <a:extLst>
                <a:ext uri="{FF2B5EF4-FFF2-40B4-BE49-F238E27FC236}">
                  <a16:creationId xmlns:a16="http://schemas.microsoft.com/office/drawing/2014/main" id="{F36AD661-033E-4182-BF68-C94AD3D09D03}"/>
                </a:ext>
              </a:extLst>
            </p:cNvPr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6895;p73">
              <a:extLst>
                <a:ext uri="{FF2B5EF4-FFF2-40B4-BE49-F238E27FC236}">
                  <a16:creationId xmlns:a16="http://schemas.microsoft.com/office/drawing/2014/main" id="{8E6B250B-9D69-47AD-B50A-EA5F699EF1C6}"/>
                </a:ext>
              </a:extLst>
            </p:cNvPr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6896;p73">
              <a:extLst>
                <a:ext uri="{FF2B5EF4-FFF2-40B4-BE49-F238E27FC236}">
                  <a16:creationId xmlns:a16="http://schemas.microsoft.com/office/drawing/2014/main" id="{1E5EF2B1-521C-4BD8-91A1-5A7B478B4456}"/>
                </a:ext>
              </a:extLst>
            </p:cNvPr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6897;p73">
              <a:extLst>
                <a:ext uri="{FF2B5EF4-FFF2-40B4-BE49-F238E27FC236}">
                  <a16:creationId xmlns:a16="http://schemas.microsoft.com/office/drawing/2014/main" id="{23EBA376-BD69-4409-A09B-2CC3DF3CB14B}"/>
                </a:ext>
              </a:extLst>
            </p:cNvPr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6898;p73">
              <a:extLst>
                <a:ext uri="{FF2B5EF4-FFF2-40B4-BE49-F238E27FC236}">
                  <a16:creationId xmlns:a16="http://schemas.microsoft.com/office/drawing/2014/main" id="{BCCE8939-F9D2-4441-93F9-6A64BF940976}"/>
                </a:ext>
              </a:extLst>
            </p:cNvPr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6899;p73">
              <a:extLst>
                <a:ext uri="{FF2B5EF4-FFF2-40B4-BE49-F238E27FC236}">
                  <a16:creationId xmlns:a16="http://schemas.microsoft.com/office/drawing/2014/main" id="{4A06F219-A98D-435B-B506-EED8C1EAF82B}"/>
                </a:ext>
              </a:extLst>
            </p:cNvPr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6900;p73">
              <a:extLst>
                <a:ext uri="{FF2B5EF4-FFF2-40B4-BE49-F238E27FC236}">
                  <a16:creationId xmlns:a16="http://schemas.microsoft.com/office/drawing/2014/main" id="{A2B06697-FC38-4AED-B97C-0374057C0B6B}"/>
                </a:ext>
              </a:extLst>
            </p:cNvPr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6901;p73">
              <a:extLst>
                <a:ext uri="{FF2B5EF4-FFF2-40B4-BE49-F238E27FC236}">
                  <a16:creationId xmlns:a16="http://schemas.microsoft.com/office/drawing/2014/main" id="{10A797BE-A2AC-4CB9-973D-BFD511081B9A}"/>
                </a:ext>
              </a:extLst>
            </p:cNvPr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6902;p73">
              <a:extLst>
                <a:ext uri="{FF2B5EF4-FFF2-40B4-BE49-F238E27FC236}">
                  <a16:creationId xmlns:a16="http://schemas.microsoft.com/office/drawing/2014/main" id="{8135A33D-12A0-44B2-B436-84F3A3D60096}"/>
                </a:ext>
              </a:extLst>
            </p:cNvPr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6903;p73">
              <a:extLst>
                <a:ext uri="{FF2B5EF4-FFF2-40B4-BE49-F238E27FC236}">
                  <a16:creationId xmlns:a16="http://schemas.microsoft.com/office/drawing/2014/main" id="{203D49DC-1413-4DFB-A4BB-F52449261D4E}"/>
                </a:ext>
              </a:extLst>
            </p:cNvPr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6904;p73">
              <a:extLst>
                <a:ext uri="{FF2B5EF4-FFF2-40B4-BE49-F238E27FC236}">
                  <a16:creationId xmlns:a16="http://schemas.microsoft.com/office/drawing/2014/main" id="{CAD24770-37A4-41DD-813C-7B0664B41547}"/>
                </a:ext>
              </a:extLst>
            </p:cNvPr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6905;p73">
              <a:extLst>
                <a:ext uri="{FF2B5EF4-FFF2-40B4-BE49-F238E27FC236}">
                  <a16:creationId xmlns:a16="http://schemas.microsoft.com/office/drawing/2014/main" id="{BE295221-8EF2-4D59-A0C7-0D6E4EA8BC9C}"/>
                </a:ext>
              </a:extLst>
            </p:cNvPr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6906;p73">
              <a:extLst>
                <a:ext uri="{FF2B5EF4-FFF2-40B4-BE49-F238E27FC236}">
                  <a16:creationId xmlns:a16="http://schemas.microsoft.com/office/drawing/2014/main" id="{8CB6C469-5CA2-4915-8E38-8EE8BAE86F08}"/>
                </a:ext>
              </a:extLst>
            </p:cNvPr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6907;p73">
              <a:extLst>
                <a:ext uri="{FF2B5EF4-FFF2-40B4-BE49-F238E27FC236}">
                  <a16:creationId xmlns:a16="http://schemas.microsoft.com/office/drawing/2014/main" id="{6BC22B25-8724-4DEA-A823-29EC4503E431}"/>
                </a:ext>
              </a:extLst>
            </p:cNvPr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6908;p73">
              <a:extLst>
                <a:ext uri="{FF2B5EF4-FFF2-40B4-BE49-F238E27FC236}">
                  <a16:creationId xmlns:a16="http://schemas.microsoft.com/office/drawing/2014/main" id="{B9A534A6-D3B8-4258-BA34-2D762DD76D21}"/>
                </a:ext>
              </a:extLst>
            </p:cNvPr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6909;p73">
              <a:extLst>
                <a:ext uri="{FF2B5EF4-FFF2-40B4-BE49-F238E27FC236}">
                  <a16:creationId xmlns:a16="http://schemas.microsoft.com/office/drawing/2014/main" id="{4419C895-1A3B-4778-B918-95F04FB183F6}"/>
                </a:ext>
              </a:extLst>
            </p:cNvPr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6910;p73">
              <a:extLst>
                <a:ext uri="{FF2B5EF4-FFF2-40B4-BE49-F238E27FC236}">
                  <a16:creationId xmlns:a16="http://schemas.microsoft.com/office/drawing/2014/main" id="{E93B68A5-FDDA-41C1-BC70-16E0498E1328}"/>
                </a:ext>
              </a:extLst>
            </p:cNvPr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6911;p73">
              <a:extLst>
                <a:ext uri="{FF2B5EF4-FFF2-40B4-BE49-F238E27FC236}">
                  <a16:creationId xmlns:a16="http://schemas.microsoft.com/office/drawing/2014/main" id="{90EA6D99-8CC9-499B-9CAD-7BE535CCA303}"/>
                </a:ext>
              </a:extLst>
            </p:cNvPr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6912;p73">
              <a:extLst>
                <a:ext uri="{FF2B5EF4-FFF2-40B4-BE49-F238E27FC236}">
                  <a16:creationId xmlns:a16="http://schemas.microsoft.com/office/drawing/2014/main" id="{943AD20B-BA2B-4379-8D50-39B7FCEFE045}"/>
                </a:ext>
              </a:extLst>
            </p:cNvPr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6913;p73">
              <a:extLst>
                <a:ext uri="{FF2B5EF4-FFF2-40B4-BE49-F238E27FC236}">
                  <a16:creationId xmlns:a16="http://schemas.microsoft.com/office/drawing/2014/main" id="{04A1914B-4B33-485F-A0F7-E53E90D38C0E}"/>
                </a:ext>
              </a:extLst>
            </p:cNvPr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6914;p73">
              <a:extLst>
                <a:ext uri="{FF2B5EF4-FFF2-40B4-BE49-F238E27FC236}">
                  <a16:creationId xmlns:a16="http://schemas.microsoft.com/office/drawing/2014/main" id="{574DD968-45C4-4679-BD10-9360FFC05153}"/>
                </a:ext>
              </a:extLst>
            </p:cNvPr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6915;p73">
              <a:extLst>
                <a:ext uri="{FF2B5EF4-FFF2-40B4-BE49-F238E27FC236}">
                  <a16:creationId xmlns:a16="http://schemas.microsoft.com/office/drawing/2014/main" id="{C8474921-3B8F-4C4F-91B5-868446972CED}"/>
                </a:ext>
              </a:extLst>
            </p:cNvPr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6916;p73">
              <a:extLst>
                <a:ext uri="{FF2B5EF4-FFF2-40B4-BE49-F238E27FC236}">
                  <a16:creationId xmlns:a16="http://schemas.microsoft.com/office/drawing/2014/main" id="{1A6F2DDA-49CC-4CEC-BE25-38F979D2D7AE}"/>
                </a:ext>
              </a:extLst>
            </p:cNvPr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6917;p73">
              <a:extLst>
                <a:ext uri="{FF2B5EF4-FFF2-40B4-BE49-F238E27FC236}">
                  <a16:creationId xmlns:a16="http://schemas.microsoft.com/office/drawing/2014/main" id="{54AB3B5B-7454-4F4B-BA0C-A2C5CBF44B15}"/>
                </a:ext>
              </a:extLst>
            </p:cNvPr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6918;p73">
              <a:extLst>
                <a:ext uri="{FF2B5EF4-FFF2-40B4-BE49-F238E27FC236}">
                  <a16:creationId xmlns:a16="http://schemas.microsoft.com/office/drawing/2014/main" id="{FB17160F-196A-44FA-8658-7D39D513E3E5}"/>
                </a:ext>
              </a:extLst>
            </p:cNvPr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6919;p73">
              <a:extLst>
                <a:ext uri="{FF2B5EF4-FFF2-40B4-BE49-F238E27FC236}">
                  <a16:creationId xmlns:a16="http://schemas.microsoft.com/office/drawing/2014/main" id="{3F19CB02-0A05-483A-B7FA-7D30181DDC41}"/>
                </a:ext>
              </a:extLst>
            </p:cNvPr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6920;p73">
              <a:extLst>
                <a:ext uri="{FF2B5EF4-FFF2-40B4-BE49-F238E27FC236}">
                  <a16:creationId xmlns:a16="http://schemas.microsoft.com/office/drawing/2014/main" id="{552E3244-BDEB-47F5-AEE2-4D1415BD0C8C}"/>
                </a:ext>
              </a:extLst>
            </p:cNvPr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6921;p73">
              <a:extLst>
                <a:ext uri="{FF2B5EF4-FFF2-40B4-BE49-F238E27FC236}">
                  <a16:creationId xmlns:a16="http://schemas.microsoft.com/office/drawing/2014/main" id="{BA91E5B2-C0D3-46D7-A45F-D72005853F49}"/>
                </a:ext>
              </a:extLst>
            </p:cNvPr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6922;p73">
              <a:extLst>
                <a:ext uri="{FF2B5EF4-FFF2-40B4-BE49-F238E27FC236}">
                  <a16:creationId xmlns:a16="http://schemas.microsoft.com/office/drawing/2014/main" id="{6204C3F2-0A60-4671-A60D-E84D1F8C36B4}"/>
                </a:ext>
              </a:extLst>
            </p:cNvPr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6923;p73">
              <a:extLst>
                <a:ext uri="{FF2B5EF4-FFF2-40B4-BE49-F238E27FC236}">
                  <a16:creationId xmlns:a16="http://schemas.microsoft.com/office/drawing/2014/main" id="{FDD1151E-3B1C-43D6-9C85-1AF0D3FF3B25}"/>
                </a:ext>
              </a:extLst>
            </p:cNvPr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6924;p73">
              <a:extLst>
                <a:ext uri="{FF2B5EF4-FFF2-40B4-BE49-F238E27FC236}">
                  <a16:creationId xmlns:a16="http://schemas.microsoft.com/office/drawing/2014/main" id="{E6C5A32D-E2CE-43D4-8C07-2F860C3C9B8C}"/>
                </a:ext>
              </a:extLst>
            </p:cNvPr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6925;p73">
              <a:extLst>
                <a:ext uri="{FF2B5EF4-FFF2-40B4-BE49-F238E27FC236}">
                  <a16:creationId xmlns:a16="http://schemas.microsoft.com/office/drawing/2014/main" id="{C8F627BB-A13A-45D9-8B09-7FD4C1D2F955}"/>
                </a:ext>
              </a:extLst>
            </p:cNvPr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6926;p73">
              <a:extLst>
                <a:ext uri="{FF2B5EF4-FFF2-40B4-BE49-F238E27FC236}">
                  <a16:creationId xmlns:a16="http://schemas.microsoft.com/office/drawing/2014/main" id="{0DBE1153-ED1E-4698-9B38-6CF857C5EABF}"/>
                </a:ext>
              </a:extLst>
            </p:cNvPr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6927;p73">
              <a:extLst>
                <a:ext uri="{FF2B5EF4-FFF2-40B4-BE49-F238E27FC236}">
                  <a16:creationId xmlns:a16="http://schemas.microsoft.com/office/drawing/2014/main" id="{B8DEA4BD-1475-4DAF-95A2-9E8EDB5D1DDC}"/>
                </a:ext>
              </a:extLst>
            </p:cNvPr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6928;p73">
              <a:extLst>
                <a:ext uri="{FF2B5EF4-FFF2-40B4-BE49-F238E27FC236}">
                  <a16:creationId xmlns:a16="http://schemas.microsoft.com/office/drawing/2014/main" id="{1C25CECB-E238-4437-AC77-8B10CDD8911F}"/>
                </a:ext>
              </a:extLst>
            </p:cNvPr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6929;p73">
              <a:extLst>
                <a:ext uri="{FF2B5EF4-FFF2-40B4-BE49-F238E27FC236}">
                  <a16:creationId xmlns:a16="http://schemas.microsoft.com/office/drawing/2014/main" id="{55BF9D5C-9443-448D-A048-8901E4009B52}"/>
                </a:ext>
              </a:extLst>
            </p:cNvPr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6930;p73">
              <a:extLst>
                <a:ext uri="{FF2B5EF4-FFF2-40B4-BE49-F238E27FC236}">
                  <a16:creationId xmlns:a16="http://schemas.microsoft.com/office/drawing/2014/main" id="{61B2FE49-7544-4692-B833-EBED3A3016AD}"/>
                </a:ext>
              </a:extLst>
            </p:cNvPr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6931;p73">
              <a:extLst>
                <a:ext uri="{FF2B5EF4-FFF2-40B4-BE49-F238E27FC236}">
                  <a16:creationId xmlns:a16="http://schemas.microsoft.com/office/drawing/2014/main" id="{B625FFC8-BE69-4F77-8A8E-051CBEB6416F}"/>
                </a:ext>
              </a:extLst>
            </p:cNvPr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6932;p73">
              <a:extLst>
                <a:ext uri="{FF2B5EF4-FFF2-40B4-BE49-F238E27FC236}">
                  <a16:creationId xmlns:a16="http://schemas.microsoft.com/office/drawing/2014/main" id="{A052E7E2-4ECC-45DC-9CB8-57DB34480C99}"/>
                </a:ext>
              </a:extLst>
            </p:cNvPr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6933;p73">
              <a:extLst>
                <a:ext uri="{FF2B5EF4-FFF2-40B4-BE49-F238E27FC236}">
                  <a16:creationId xmlns:a16="http://schemas.microsoft.com/office/drawing/2014/main" id="{33F77032-1D87-4AA5-8A7A-577B96C0C238}"/>
                </a:ext>
              </a:extLst>
            </p:cNvPr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6934;p73">
              <a:extLst>
                <a:ext uri="{FF2B5EF4-FFF2-40B4-BE49-F238E27FC236}">
                  <a16:creationId xmlns:a16="http://schemas.microsoft.com/office/drawing/2014/main" id="{58ADDB28-4920-4EDE-8F40-DF7A2008A775}"/>
                </a:ext>
              </a:extLst>
            </p:cNvPr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6935;p73">
              <a:extLst>
                <a:ext uri="{FF2B5EF4-FFF2-40B4-BE49-F238E27FC236}">
                  <a16:creationId xmlns:a16="http://schemas.microsoft.com/office/drawing/2014/main" id="{491650F6-8F73-42F9-940C-D1A43BA2B311}"/>
                </a:ext>
              </a:extLst>
            </p:cNvPr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6936;p73">
              <a:extLst>
                <a:ext uri="{FF2B5EF4-FFF2-40B4-BE49-F238E27FC236}">
                  <a16:creationId xmlns:a16="http://schemas.microsoft.com/office/drawing/2014/main" id="{7EB9358A-176B-4213-B7E3-6EDAA964B1C6}"/>
                </a:ext>
              </a:extLst>
            </p:cNvPr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6937;p73">
              <a:extLst>
                <a:ext uri="{FF2B5EF4-FFF2-40B4-BE49-F238E27FC236}">
                  <a16:creationId xmlns:a16="http://schemas.microsoft.com/office/drawing/2014/main" id="{00538179-DF29-4BAF-BBED-B9F810BA5858}"/>
                </a:ext>
              </a:extLst>
            </p:cNvPr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6938;p73">
              <a:extLst>
                <a:ext uri="{FF2B5EF4-FFF2-40B4-BE49-F238E27FC236}">
                  <a16:creationId xmlns:a16="http://schemas.microsoft.com/office/drawing/2014/main" id="{908E897C-4E7F-4984-9120-7BC2DCC731CF}"/>
                </a:ext>
              </a:extLst>
            </p:cNvPr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6939;p73">
              <a:extLst>
                <a:ext uri="{FF2B5EF4-FFF2-40B4-BE49-F238E27FC236}">
                  <a16:creationId xmlns:a16="http://schemas.microsoft.com/office/drawing/2014/main" id="{4E1BFD47-814A-4EBA-A58B-B516BB23CADA}"/>
                </a:ext>
              </a:extLst>
            </p:cNvPr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6940;p73">
              <a:extLst>
                <a:ext uri="{FF2B5EF4-FFF2-40B4-BE49-F238E27FC236}">
                  <a16:creationId xmlns:a16="http://schemas.microsoft.com/office/drawing/2014/main" id="{3A71A485-EEBD-4BD5-9955-7A7CF964DE44}"/>
                </a:ext>
              </a:extLst>
            </p:cNvPr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6941;p73">
              <a:extLst>
                <a:ext uri="{FF2B5EF4-FFF2-40B4-BE49-F238E27FC236}">
                  <a16:creationId xmlns:a16="http://schemas.microsoft.com/office/drawing/2014/main" id="{6E52E98D-F4E5-4122-BF32-DD25551CB122}"/>
                </a:ext>
              </a:extLst>
            </p:cNvPr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6942;p73">
              <a:extLst>
                <a:ext uri="{FF2B5EF4-FFF2-40B4-BE49-F238E27FC236}">
                  <a16:creationId xmlns:a16="http://schemas.microsoft.com/office/drawing/2014/main" id="{30AFBACB-D844-4369-8D91-BA00FE0F741B}"/>
                </a:ext>
              </a:extLst>
            </p:cNvPr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6943;p73">
              <a:extLst>
                <a:ext uri="{FF2B5EF4-FFF2-40B4-BE49-F238E27FC236}">
                  <a16:creationId xmlns:a16="http://schemas.microsoft.com/office/drawing/2014/main" id="{CA09444A-75FD-45A5-B052-56DA26F5EAB3}"/>
                </a:ext>
              </a:extLst>
            </p:cNvPr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6944;p73">
              <a:extLst>
                <a:ext uri="{FF2B5EF4-FFF2-40B4-BE49-F238E27FC236}">
                  <a16:creationId xmlns:a16="http://schemas.microsoft.com/office/drawing/2014/main" id="{AC79E9A9-4F65-4961-8C87-4E926983630B}"/>
                </a:ext>
              </a:extLst>
            </p:cNvPr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6945;p73">
              <a:extLst>
                <a:ext uri="{FF2B5EF4-FFF2-40B4-BE49-F238E27FC236}">
                  <a16:creationId xmlns:a16="http://schemas.microsoft.com/office/drawing/2014/main" id="{F65DF666-8324-452D-BD15-2647E5BB5FC6}"/>
                </a:ext>
              </a:extLst>
            </p:cNvPr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6946;p73">
              <a:extLst>
                <a:ext uri="{FF2B5EF4-FFF2-40B4-BE49-F238E27FC236}">
                  <a16:creationId xmlns:a16="http://schemas.microsoft.com/office/drawing/2014/main" id="{D46711DD-5472-4C06-AF65-96E666DFB7C8}"/>
                </a:ext>
              </a:extLst>
            </p:cNvPr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6947;p73">
              <a:extLst>
                <a:ext uri="{FF2B5EF4-FFF2-40B4-BE49-F238E27FC236}">
                  <a16:creationId xmlns:a16="http://schemas.microsoft.com/office/drawing/2014/main" id="{4499A962-641E-45F4-B9E0-ED9D254D724A}"/>
                </a:ext>
              </a:extLst>
            </p:cNvPr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6948;p73">
              <a:extLst>
                <a:ext uri="{FF2B5EF4-FFF2-40B4-BE49-F238E27FC236}">
                  <a16:creationId xmlns:a16="http://schemas.microsoft.com/office/drawing/2014/main" id="{757923CD-8055-42FE-A318-C6BD83448D29}"/>
                </a:ext>
              </a:extLst>
            </p:cNvPr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6949;p73">
              <a:extLst>
                <a:ext uri="{FF2B5EF4-FFF2-40B4-BE49-F238E27FC236}">
                  <a16:creationId xmlns:a16="http://schemas.microsoft.com/office/drawing/2014/main" id="{F430B778-78F4-4CB7-962A-5200FC1A3D6E}"/>
                </a:ext>
              </a:extLst>
            </p:cNvPr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6950;p73">
              <a:extLst>
                <a:ext uri="{FF2B5EF4-FFF2-40B4-BE49-F238E27FC236}">
                  <a16:creationId xmlns:a16="http://schemas.microsoft.com/office/drawing/2014/main" id="{56F0C4AE-38B1-4E9F-8BA2-79A1010442F0}"/>
                </a:ext>
              </a:extLst>
            </p:cNvPr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6951;p73">
              <a:extLst>
                <a:ext uri="{FF2B5EF4-FFF2-40B4-BE49-F238E27FC236}">
                  <a16:creationId xmlns:a16="http://schemas.microsoft.com/office/drawing/2014/main" id="{0564A8F0-DBCC-4397-BD0D-3A1D6C801B8A}"/>
                </a:ext>
              </a:extLst>
            </p:cNvPr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6952;p73">
              <a:extLst>
                <a:ext uri="{FF2B5EF4-FFF2-40B4-BE49-F238E27FC236}">
                  <a16:creationId xmlns:a16="http://schemas.microsoft.com/office/drawing/2014/main" id="{292B4C10-1D67-4395-95E0-4D01CA12554A}"/>
                </a:ext>
              </a:extLst>
            </p:cNvPr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6953;p73">
              <a:extLst>
                <a:ext uri="{FF2B5EF4-FFF2-40B4-BE49-F238E27FC236}">
                  <a16:creationId xmlns:a16="http://schemas.microsoft.com/office/drawing/2014/main" id="{1955202F-D726-4D36-80A0-3BC442FFADE8}"/>
                </a:ext>
              </a:extLst>
            </p:cNvPr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6954;p73">
              <a:extLst>
                <a:ext uri="{FF2B5EF4-FFF2-40B4-BE49-F238E27FC236}">
                  <a16:creationId xmlns:a16="http://schemas.microsoft.com/office/drawing/2014/main" id="{1B3E4D25-F0B8-415A-AEF4-CBF345BB2482}"/>
                </a:ext>
              </a:extLst>
            </p:cNvPr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6955;p73">
              <a:extLst>
                <a:ext uri="{FF2B5EF4-FFF2-40B4-BE49-F238E27FC236}">
                  <a16:creationId xmlns:a16="http://schemas.microsoft.com/office/drawing/2014/main" id="{4231E81F-3B27-4DF7-A021-498E6A10ECE9}"/>
                </a:ext>
              </a:extLst>
            </p:cNvPr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6956;p73">
              <a:extLst>
                <a:ext uri="{FF2B5EF4-FFF2-40B4-BE49-F238E27FC236}">
                  <a16:creationId xmlns:a16="http://schemas.microsoft.com/office/drawing/2014/main" id="{C3A96702-D0A1-4DBB-8A16-42844FFCE72A}"/>
                </a:ext>
              </a:extLst>
            </p:cNvPr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6957;p73">
              <a:extLst>
                <a:ext uri="{FF2B5EF4-FFF2-40B4-BE49-F238E27FC236}">
                  <a16:creationId xmlns:a16="http://schemas.microsoft.com/office/drawing/2014/main" id="{6F39FBDF-51C4-4151-A9CF-4CCFE8023F64}"/>
                </a:ext>
              </a:extLst>
            </p:cNvPr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6958;p73">
              <a:extLst>
                <a:ext uri="{FF2B5EF4-FFF2-40B4-BE49-F238E27FC236}">
                  <a16:creationId xmlns:a16="http://schemas.microsoft.com/office/drawing/2014/main" id="{780709D0-4187-4CFB-A688-2D67B9C07318}"/>
                </a:ext>
              </a:extLst>
            </p:cNvPr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6959;p73">
              <a:extLst>
                <a:ext uri="{FF2B5EF4-FFF2-40B4-BE49-F238E27FC236}">
                  <a16:creationId xmlns:a16="http://schemas.microsoft.com/office/drawing/2014/main" id="{0BE252A9-2056-405E-BEFF-107865BB54C2}"/>
                </a:ext>
              </a:extLst>
            </p:cNvPr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6960;p73">
              <a:extLst>
                <a:ext uri="{FF2B5EF4-FFF2-40B4-BE49-F238E27FC236}">
                  <a16:creationId xmlns:a16="http://schemas.microsoft.com/office/drawing/2014/main" id="{20EC9CF0-9654-4BC4-96C1-67C065EBEA49}"/>
                </a:ext>
              </a:extLst>
            </p:cNvPr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6961;p73">
              <a:extLst>
                <a:ext uri="{FF2B5EF4-FFF2-40B4-BE49-F238E27FC236}">
                  <a16:creationId xmlns:a16="http://schemas.microsoft.com/office/drawing/2014/main" id="{0753BAF4-8E6C-4623-964A-E6D5CC08398B}"/>
                </a:ext>
              </a:extLst>
            </p:cNvPr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6962;p73">
              <a:extLst>
                <a:ext uri="{FF2B5EF4-FFF2-40B4-BE49-F238E27FC236}">
                  <a16:creationId xmlns:a16="http://schemas.microsoft.com/office/drawing/2014/main" id="{C9826B3A-7AAD-4951-B614-65D7C4F7F147}"/>
                </a:ext>
              </a:extLst>
            </p:cNvPr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6963;p73">
              <a:extLst>
                <a:ext uri="{FF2B5EF4-FFF2-40B4-BE49-F238E27FC236}">
                  <a16:creationId xmlns:a16="http://schemas.microsoft.com/office/drawing/2014/main" id="{706D588C-9984-4B9C-B9E1-F135F70671A9}"/>
                </a:ext>
              </a:extLst>
            </p:cNvPr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6964;p73">
              <a:extLst>
                <a:ext uri="{FF2B5EF4-FFF2-40B4-BE49-F238E27FC236}">
                  <a16:creationId xmlns:a16="http://schemas.microsoft.com/office/drawing/2014/main" id="{DEC0B5B2-C2C3-4352-B8D5-72F61557681B}"/>
                </a:ext>
              </a:extLst>
            </p:cNvPr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6965;p73">
              <a:extLst>
                <a:ext uri="{FF2B5EF4-FFF2-40B4-BE49-F238E27FC236}">
                  <a16:creationId xmlns:a16="http://schemas.microsoft.com/office/drawing/2014/main" id="{E2767E25-2C09-4508-855D-AC018D99A126}"/>
                </a:ext>
              </a:extLst>
            </p:cNvPr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6966;p73">
              <a:extLst>
                <a:ext uri="{FF2B5EF4-FFF2-40B4-BE49-F238E27FC236}">
                  <a16:creationId xmlns:a16="http://schemas.microsoft.com/office/drawing/2014/main" id="{B0DC945B-4C0D-4B97-901C-6C52C7655017}"/>
                </a:ext>
              </a:extLst>
            </p:cNvPr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6967;p73">
              <a:extLst>
                <a:ext uri="{FF2B5EF4-FFF2-40B4-BE49-F238E27FC236}">
                  <a16:creationId xmlns:a16="http://schemas.microsoft.com/office/drawing/2014/main" id="{853500F4-BD6C-4EA7-B6E1-FF98FB694A16}"/>
                </a:ext>
              </a:extLst>
            </p:cNvPr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6968;p73">
              <a:extLst>
                <a:ext uri="{FF2B5EF4-FFF2-40B4-BE49-F238E27FC236}">
                  <a16:creationId xmlns:a16="http://schemas.microsoft.com/office/drawing/2014/main" id="{4F418A5C-2179-40B3-8836-F565A2E42C2B}"/>
                </a:ext>
              </a:extLst>
            </p:cNvPr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6969;p73">
              <a:extLst>
                <a:ext uri="{FF2B5EF4-FFF2-40B4-BE49-F238E27FC236}">
                  <a16:creationId xmlns:a16="http://schemas.microsoft.com/office/drawing/2014/main" id="{B496BEF0-EFB5-4356-BCCC-0006276EDBDA}"/>
                </a:ext>
              </a:extLst>
            </p:cNvPr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6970;p73">
              <a:extLst>
                <a:ext uri="{FF2B5EF4-FFF2-40B4-BE49-F238E27FC236}">
                  <a16:creationId xmlns:a16="http://schemas.microsoft.com/office/drawing/2014/main" id="{006C2A00-0DCC-476A-96DB-ED972D4CB90E}"/>
                </a:ext>
              </a:extLst>
            </p:cNvPr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6971;p73">
              <a:extLst>
                <a:ext uri="{FF2B5EF4-FFF2-40B4-BE49-F238E27FC236}">
                  <a16:creationId xmlns:a16="http://schemas.microsoft.com/office/drawing/2014/main" id="{A09DA1F0-1685-4E9C-88CB-B499B021DA10}"/>
                </a:ext>
              </a:extLst>
            </p:cNvPr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6972;p73">
              <a:extLst>
                <a:ext uri="{FF2B5EF4-FFF2-40B4-BE49-F238E27FC236}">
                  <a16:creationId xmlns:a16="http://schemas.microsoft.com/office/drawing/2014/main" id="{FEB3DD83-F0CA-4F67-826D-E405D4059D9E}"/>
                </a:ext>
              </a:extLst>
            </p:cNvPr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6973;p73">
              <a:extLst>
                <a:ext uri="{FF2B5EF4-FFF2-40B4-BE49-F238E27FC236}">
                  <a16:creationId xmlns:a16="http://schemas.microsoft.com/office/drawing/2014/main" id="{CDC96FA9-6277-4B21-A29B-74625703F4C5}"/>
                </a:ext>
              </a:extLst>
            </p:cNvPr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6974;p73">
              <a:extLst>
                <a:ext uri="{FF2B5EF4-FFF2-40B4-BE49-F238E27FC236}">
                  <a16:creationId xmlns:a16="http://schemas.microsoft.com/office/drawing/2014/main" id="{6455ABEF-C1B4-493B-A335-27E47FE8BB5F}"/>
                </a:ext>
              </a:extLst>
            </p:cNvPr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6975;p73">
              <a:extLst>
                <a:ext uri="{FF2B5EF4-FFF2-40B4-BE49-F238E27FC236}">
                  <a16:creationId xmlns:a16="http://schemas.microsoft.com/office/drawing/2014/main" id="{4E7648CE-B5BD-4337-AAE3-DBFC257648E8}"/>
                </a:ext>
              </a:extLst>
            </p:cNvPr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6976;p73">
              <a:extLst>
                <a:ext uri="{FF2B5EF4-FFF2-40B4-BE49-F238E27FC236}">
                  <a16:creationId xmlns:a16="http://schemas.microsoft.com/office/drawing/2014/main" id="{50A151C9-C1AA-448A-AF00-BE21F3137D74}"/>
                </a:ext>
              </a:extLst>
            </p:cNvPr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6977;p73">
              <a:extLst>
                <a:ext uri="{FF2B5EF4-FFF2-40B4-BE49-F238E27FC236}">
                  <a16:creationId xmlns:a16="http://schemas.microsoft.com/office/drawing/2014/main" id="{BD36DDBF-1F30-4AFA-87CF-5260B29926EF}"/>
                </a:ext>
              </a:extLst>
            </p:cNvPr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6978;p73">
              <a:extLst>
                <a:ext uri="{FF2B5EF4-FFF2-40B4-BE49-F238E27FC236}">
                  <a16:creationId xmlns:a16="http://schemas.microsoft.com/office/drawing/2014/main" id="{6DB96F8A-9E9F-4925-B385-F563B4962B62}"/>
                </a:ext>
              </a:extLst>
            </p:cNvPr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6979;p73">
              <a:extLst>
                <a:ext uri="{FF2B5EF4-FFF2-40B4-BE49-F238E27FC236}">
                  <a16:creationId xmlns:a16="http://schemas.microsoft.com/office/drawing/2014/main" id="{82CB39FA-98CC-41C3-B151-167753986202}"/>
                </a:ext>
              </a:extLst>
            </p:cNvPr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6980;p73">
              <a:extLst>
                <a:ext uri="{FF2B5EF4-FFF2-40B4-BE49-F238E27FC236}">
                  <a16:creationId xmlns:a16="http://schemas.microsoft.com/office/drawing/2014/main" id="{89BC25F3-3BCD-4306-AE2E-85E8BD8FF11C}"/>
                </a:ext>
              </a:extLst>
            </p:cNvPr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6981;p73">
              <a:extLst>
                <a:ext uri="{FF2B5EF4-FFF2-40B4-BE49-F238E27FC236}">
                  <a16:creationId xmlns:a16="http://schemas.microsoft.com/office/drawing/2014/main" id="{8B46DA13-1FE2-493D-91F7-64C1F0DCD36F}"/>
                </a:ext>
              </a:extLst>
            </p:cNvPr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6982;p73">
              <a:extLst>
                <a:ext uri="{FF2B5EF4-FFF2-40B4-BE49-F238E27FC236}">
                  <a16:creationId xmlns:a16="http://schemas.microsoft.com/office/drawing/2014/main" id="{912E2EBD-BD9A-42F7-B83B-E6D57B538F15}"/>
                </a:ext>
              </a:extLst>
            </p:cNvPr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6983;p73">
              <a:extLst>
                <a:ext uri="{FF2B5EF4-FFF2-40B4-BE49-F238E27FC236}">
                  <a16:creationId xmlns:a16="http://schemas.microsoft.com/office/drawing/2014/main" id="{31E10E40-E1C5-4000-A3A5-EE1DE3E34A30}"/>
                </a:ext>
              </a:extLst>
            </p:cNvPr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6984;p73">
              <a:extLst>
                <a:ext uri="{FF2B5EF4-FFF2-40B4-BE49-F238E27FC236}">
                  <a16:creationId xmlns:a16="http://schemas.microsoft.com/office/drawing/2014/main" id="{3E5557F9-392D-406E-8A47-FB5148DEF896}"/>
                </a:ext>
              </a:extLst>
            </p:cNvPr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6985;p73">
              <a:extLst>
                <a:ext uri="{FF2B5EF4-FFF2-40B4-BE49-F238E27FC236}">
                  <a16:creationId xmlns:a16="http://schemas.microsoft.com/office/drawing/2014/main" id="{94F5AFFB-57F3-4E86-8DB6-14C188143A67}"/>
                </a:ext>
              </a:extLst>
            </p:cNvPr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6986;p73">
              <a:extLst>
                <a:ext uri="{FF2B5EF4-FFF2-40B4-BE49-F238E27FC236}">
                  <a16:creationId xmlns:a16="http://schemas.microsoft.com/office/drawing/2014/main" id="{20809630-A801-49AD-AC4E-EC076B4F9FEC}"/>
                </a:ext>
              </a:extLst>
            </p:cNvPr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6987;p73">
              <a:extLst>
                <a:ext uri="{FF2B5EF4-FFF2-40B4-BE49-F238E27FC236}">
                  <a16:creationId xmlns:a16="http://schemas.microsoft.com/office/drawing/2014/main" id="{ED2DDD15-9475-4D5D-BDEA-B7177078EB37}"/>
                </a:ext>
              </a:extLst>
            </p:cNvPr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6988;p73">
              <a:extLst>
                <a:ext uri="{FF2B5EF4-FFF2-40B4-BE49-F238E27FC236}">
                  <a16:creationId xmlns:a16="http://schemas.microsoft.com/office/drawing/2014/main" id="{F938B983-AD38-4504-AEC7-1B1DC214842A}"/>
                </a:ext>
              </a:extLst>
            </p:cNvPr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6989;p73">
              <a:extLst>
                <a:ext uri="{FF2B5EF4-FFF2-40B4-BE49-F238E27FC236}">
                  <a16:creationId xmlns:a16="http://schemas.microsoft.com/office/drawing/2014/main" id="{F0850151-6C59-41F1-A2D3-7647C4D2A355}"/>
                </a:ext>
              </a:extLst>
            </p:cNvPr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6990;p73">
              <a:extLst>
                <a:ext uri="{FF2B5EF4-FFF2-40B4-BE49-F238E27FC236}">
                  <a16:creationId xmlns:a16="http://schemas.microsoft.com/office/drawing/2014/main" id="{A435EE3F-61D0-4B9F-8D73-C5CF8CAEF8E4}"/>
                </a:ext>
              </a:extLst>
            </p:cNvPr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6991;p73">
              <a:extLst>
                <a:ext uri="{FF2B5EF4-FFF2-40B4-BE49-F238E27FC236}">
                  <a16:creationId xmlns:a16="http://schemas.microsoft.com/office/drawing/2014/main" id="{8540E262-ABCE-46A1-8B4B-A9C90F8C2237}"/>
                </a:ext>
              </a:extLst>
            </p:cNvPr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6992;p73">
              <a:extLst>
                <a:ext uri="{FF2B5EF4-FFF2-40B4-BE49-F238E27FC236}">
                  <a16:creationId xmlns:a16="http://schemas.microsoft.com/office/drawing/2014/main" id="{17CF6D62-9BDF-4838-B038-217510E2CF06}"/>
                </a:ext>
              </a:extLst>
            </p:cNvPr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6993;p73">
              <a:extLst>
                <a:ext uri="{FF2B5EF4-FFF2-40B4-BE49-F238E27FC236}">
                  <a16:creationId xmlns:a16="http://schemas.microsoft.com/office/drawing/2014/main" id="{8A813166-25A0-4BE1-84AF-8F8D27702B1C}"/>
                </a:ext>
              </a:extLst>
            </p:cNvPr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6994;p73">
              <a:extLst>
                <a:ext uri="{FF2B5EF4-FFF2-40B4-BE49-F238E27FC236}">
                  <a16:creationId xmlns:a16="http://schemas.microsoft.com/office/drawing/2014/main" id="{F157D930-6A1E-4686-A7E0-CD28E279AA75}"/>
                </a:ext>
              </a:extLst>
            </p:cNvPr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6995;p73">
              <a:extLst>
                <a:ext uri="{FF2B5EF4-FFF2-40B4-BE49-F238E27FC236}">
                  <a16:creationId xmlns:a16="http://schemas.microsoft.com/office/drawing/2014/main" id="{14E9593B-1F72-48D3-88B8-D4B24A8A1DCD}"/>
                </a:ext>
              </a:extLst>
            </p:cNvPr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6996;p73">
              <a:extLst>
                <a:ext uri="{FF2B5EF4-FFF2-40B4-BE49-F238E27FC236}">
                  <a16:creationId xmlns:a16="http://schemas.microsoft.com/office/drawing/2014/main" id="{98BD5B76-6E67-4367-B2DB-0F06EFDDCD07}"/>
                </a:ext>
              </a:extLst>
            </p:cNvPr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6997;p73">
              <a:extLst>
                <a:ext uri="{FF2B5EF4-FFF2-40B4-BE49-F238E27FC236}">
                  <a16:creationId xmlns:a16="http://schemas.microsoft.com/office/drawing/2014/main" id="{403A0F63-872E-44B8-ABA6-260741C32540}"/>
                </a:ext>
              </a:extLst>
            </p:cNvPr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6998;p73">
              <a:extLst>
                <a:ext uri="{FF2B5EF4-FFF2-40B4-BE49-F238E27FC236}">
                  <a16:creationId xmlns:a16="http://schemas.microsoft.com/office/drawing/2014/main" id="{9F3E8972-CE51-43FB-A8CF-0467CAD9CFA3}"/>
                </a:ext>
              </a:extLst>
            </p:cNvPr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6999;p73">
              <a:extLst>
                <a:ext uri="{FF2B5EF4-FFF2-40B4-BE49-F238E27FC236}">
                  <a16:creationId xmlns:a16="http://schemas.microsoft.com/office/drawing/2014/main" id="{025DA7D8-0636-4F3A-8898-192FC407AFCE}"/>
                </a:ext>
              </a:extLst>
            </p:cNvPr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7000;p73">
              <a:extLst>
                <a:ext uri="{FF2B5EF4-FFF2-40B4-BE49-F238E27FC236}">
                  <a16:creationId xmlns:a16="http://schemas.microsoft.com/office/drawing/2014/main" id="{D7C128CA-9EA9-4319-9702-4FB2643A01F2}"/>
                </a:ext>
              </a:extLst>
            </p:cNvPr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7001;p73">
              <a:extLst>
                <a:ext uri="{FF2B5EF4-FFF2-40B4-BE49-F238E27FC236}">
                  <a16:creationId xmlns:a16="http://schemas.microsoft.com/office/drawing/2014/main" id="{ABAE6C61-76A4-40EB-AEF9-BDA23CF6BD94}"/>
                </a:ext>
              </a:extLst>
            </p:cNvPr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7002;p73">
              <a:extLst>
                <a:ext uri="{FF2B5EF4-FFF2-40B4-BE49-F238E27FC236}">
                  <a16:creationId xmlns:a16="http://schemas.microsoft.com/office/drawing/2014/main" id="{90BB3E11-1C9E-4A1F-893A-A7CA74C3130C}"/>
                </a:ext>
              </a:extLst>
            </p:cNvPr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7003;p73">
              <a:extLst>
                <a:ext uri="{FF2B5EF4-FFF2-40B4-BE49-F238E27FC236}">
                  <a16:creationId xmlns:a16="http://schemas.microsoft.com/office/drawing/2014/main" id="{622DA90E-2A5D-4813-B499-42DD972325DE}"/>
                </a:ext>
              </a:extLst>
            </p:cNvPr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7004;p73">
              <a:extLst>
                <a:ext uri="{FF2B5EF4-FFF2-40B4-BE49-F238E27FC236}">
                  <a16:creationId xmlns:a16="http://schemas.microsoft.com/office/drawing/2014/main" id="{BE187EF0-FF33-4D21-8D04-755557510FAA}"/>
                </a:ext>
              </a:extLst>
            </p:cNvPr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7005;p73">
              <a:extLst>
                <a:ext uri="{FF2B5EF4-FFF2-40B4-BE49-F238E27FC236}">
                  <a16:creationId xmlns:a16="http://schemas.microsoft.com/office/drawing/2014/main" id="{FF34ABEA-D2AD-4D9E-A8C6-7AF476F405EE}"/>
                </a:ext>
              </a:extLst>
            </p:cNvPr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7006;p73">
              <a:extLst>
                <a:ext uri="{FF2B5EF4-FFF2-40B4-BE49-F238E27FC236}">
                  <a16:creationId xmlns:a16="http://schemas.microsoft.com/office/drawing/2014/main" id="{17925A88-C182-4824-8FFE-F4DED7371095}"/>
                </a:ext>
              </a:extLst>
            </p:cNvPr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7007;p73">
              <a:extLst>
                <a:ext uri="{FF2B5EF4-FFF2-40B4-BE49-F238E27FC236}">
                  <a16:creationId xmlns:a16="http://schemas.microsoft.com/office/drawing/2014/main" id="{2A0889FE-9653-499C-9F19-73E8138736CE}"/>
                </a:ext>
              </a:extLst>
            </p:cNvPr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7008;p73">
              <a:extLst>
                <a:ext uri="{FF2B5EF4-FFF2-40B4-BE49-F238E27FC236}">
                  <a16:creationId xmlns:a16="http://schemas.microsoft.com/office/drawing/2014/main" id="{8EDD661C-C982-4676-907A-5FF2B6AB39A4}"/>
                </a:ext>
              </a:extLst>
            </p:cNvPr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7009;p73">
              <a:extLst>
                <a:ext uri="{FF2B5EF4-FFF2-40B4-BE49-F238E27FC236}">
                  <a16:creationId xmlns:a16="http://schemas.microsoft.com/office/drawing/2014/main" id="{B7557B96-7338-4273-AF25-E90C7AD8BC44}"/>
                </a:ext>
              </a:extLst>
            </p:cNvPr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7010;p73">
              <a:extLst>
                <a:ext uri="{FF2B5EF4-FFF2-40B4-BE49-F238E27FC236}">
                  <a16:creationId xmlns:a16="http://schemas.microsoft.com/office/drawing/2014/main" id="{4F40978A-1008-4382-8196-6475DFAA0DBF}"/>
                </a:ext>
              </a:extLst>
            </p:cNvPr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7011;p73">
              <a:extLst>
                <a:ext uri="{FF2B5EF4-FFF2-40B4-BE49-F238E27FC236}">
                  <a16:creationId xmlns:a16="http://schemas.microsoft.com/office/drawing/2014/main" id="{D30DB515-CF67-40DE-A90C-A5C0F182A2E7}"/>
                </a:ext>
              </a:extLst>
            </p:cNvPr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7012;p73">
              <a:extLst>
                <a:ext uri="{FF2B5EF4-FFF2-40B4-BE49-F238E27FC236}">
                  <a16:creationId xmlns:a16="http://schemas.microsoft.com/office/drawing/2014/main" id="{6FB8B2EC-1B89-4187-B4BC-CEF0277C19E7}"/>
                </a:ext>
              </a:extLst>
            </p:cNvPr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7013;p73">
              <a:extLst>
                <a:ext uri="{FF2B5EF4-FFF2-40B4-BE49-F238E27FC236}">
                  <a16:creationId xmlns:a16="http://schemas.microsoft.com/office/drawing/2014/main" id="{7B82C3BD-D6FC-4B11-83AE-A96071777619}"/>
                </a:ext>
              </a:extLst>
            </p:cNvPr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7014;p73">
              <a:extLst>
                <a:ext uri="{FF2B5EF4-FFF2-40B4-BE49-F238E27FC236}">
                  <a16:creationId xmlns:a16="http://schemas.microsoft.com/office/drawing/2014/main" id="{643957F4-FC27-4F79-B7E9-F5D93F9FFDB8}"/>
                </a:ext>
              </a:extLst>
            </p:cNvPr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7015;p73">
              <a:extLst>
                <a:ext uri="{FF2B5EF4-FFF2-40B4-BE49-F238E27FC236}">
                  <a16:creationId xmlns:a16="http://schemas.microsoft.com/office/drawing/2014/main" id="{BB25419B-2161-4223-B6A9-02275E1C41EF}"/>
                </a:ext>
              </a:extLst>
            </p:cNvPr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7016;p73">
              <a:extLst>
                <a:ext uri="{FF2B5EF4-FFF2-40B4-BE49-F238E27FC236}">
                  <a16:creationId xmlns:a16="http://schemas.microsoft.com/office/drawing/2014/main" id="{8ED8792C-65A0-4CD7-A822-0A788700B5FC}"/>
                </a:ext>
              </a:extLst>
            </p:cNvPr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7017;p73">
              <a:extLst>
                <a:ext uri="{FF2B5EF4-FFF2-40B4-BE49-F238E27FC236}">
                  <a16:creationId xmlns:a16="http://schemas.microsoft.com/office/drawing/2014/main" id="{A864E214-BBC1-43C0-8A40-958C26FF3091}"/>
                </a:ext>
              </a:extLst>
            </p:cNvPr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7018;p73">
              <a:extLst>
                <a:ext uri="{FF2B5EF4-FFF2-40B4-BE49-F238E27FC236}">
                  <a16:creationId xmlns:a16="http://schemas.microsoft.com/office/drawing/2014/main" id="{1FF772D8-82BB-4AA9-B27E-9EB63130E9B3}"/>
                </a:ext>
              </a:extLst>
            </p:cNvPr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7019;p73">
              <a:extLst>
                <a:ext uri="{FF2B5EF4-FFF2-40B4-BE49-F238E27FC236}">
                  <a16:creationId xmlns:a16="http://schemas.microsoft.com/office/drawing/2014/main" id="{B8CD9FC5-2CF6-4377-A5CA-2FBE966282C9}"/>
                </a:ext>
              </a:extLst>
            </p:cNvPr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7020;p73">
              <a:extLst>
                <a:ext uri="{FF2B5EF4-FFF2-40B4-BE49-F238E27FC236}">
                  <a16:creationId xmlns:a16="http://schemas.microsoft.com/office/drawing/2014/main" id="{27550521-5234-4663-B814-29E6897EB0A4}"/>
                </a:ext>
              </a:extLst>
            </p:cNvPr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7021;p73">
              <a:extLst>
                <a:ext uri="{FF2B5EF4-FFF2-40B4-BE49-F238E27FC236}">
                  <a16:creationId xmlns:a16="http://schemas.microsoft.com/office/drawing/2014/main" id="{64190707-C13D-4318-B9D4-D5A23C910AB2}"/>
                </a:ext>
              </a:extLst>
            </p:cNvPr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7022;p73">
              <a:extLst>
                <a:ext uri="{FF2B5EF4-FFF2-40B4-BE49-F238E27FC236}">
                  <a16:creationId xmlns:a16="http://schemas.microsoft.com/office/drawing/2014/main" id="{DF06294E-EA06-4BEC-A6DB-6D44EFB0C3C2}"/>
                </a:ext>
              </a:extLst>
            </p:cNvPr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7023;p73">
              <a:extLst>
                <a:ext uri="{FF2B5EF4-FFF2-40B4-BE49-F238E27FC236}">
                  <a16:creationId xmlns:a16="http://schemas.microsoft.com/office/drawing/2014/main" id="{CE37CE80-F2E0-4918-A681-9FFC885B48C2}"/>
                </a:ext>
              </a:extLst>
            </p:cNvPr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7024;p73">
              <a:extLst>
                <a:ext uri="{FF2B5EF4-FFF2-40B4-BE49-F238E27FC236}">
                  <a16:creationId xmlns:a16="http://schemas.microsoft.com/office/drawing/2014/main" id="{1DE82A6B-1E97-44F9-A0BB-9F7D8F907AC0}"/>
                </a:ext>
              </a:extLst>
            </p:cNvPr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7025;p73">
              <a:extLst>
                <a:ext uri="{FF2B5EF4-FFF2-40B4-BE49-F238E27FC236}">
                  <a16:creationId xmlns:a16="http://schemas.microsoft.com/office/drawing/2014/main" id="{B76A20F1-99E0-4CF7-BEF4-A759E8F721BE}"/>
                </a:ext>
              </a:extLst>
            </p:cNvPr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7026;p73">
              <a:extLst>
                <a:ext uri="{FF2B5EF4-FFF2-40B4-BE49-F238E27FC236}">
                  <a16:creationId xmlns:a16="http://schemas.microsoft.com/office/drawing/2014/main" id="{F0336581-44E1-48F3-9475-8B8F617201B9}"/>
                </a:ext>
              </a:extLst>
            </p:cNvPr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7027;p73">
              <a:extLst>
                <a:ext uri="{FF2B5EF4-FFF2-40B4-BE49-F238E27FC236}">
                  <a16:creationId xmlns:a16="http://schemas.microsoft.com/office/drawing/2014/main" id="{91AAA2AE-2CB0-493B-8FDD-30B253BDA6BF}"/>
                </a:ext>
              </a:extLst>
            </p:cNvPr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7028;p73">
              <a:extLst>
                <a:ext uri="{FF2B5EF4-FFF2-40B4-BE49-F238E27FC236}">
                  <a16:creationId xmlns:a16="http://schemas.microsoft.com/office/drawing/2014/main" id="{C40A1F7C-DDA9-4C8E-BEF2-0AB887165DFD}"/>
                </a:ext>
              </a:extLst>
            </p:cNvPr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7029;p73">
              <a:extLst>
                <a:ext uri="{FF2B5EF4-FFF2-40B4-BE49-F238E27FC236}">
                  <a16:creationId xmlns:a16="http://schemas.microsoft.com/office/drawing/2014/main" id="{4EB8191D-1493-4F47-991E-76CA8C0E5B36}"/>
                </a:ext>
              </a:extLst>
            </p:cNvPr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7030;p73">
              <a:extLst>
                <a:ext uri="{FF2B5EF4-FFF2-40B4-BE49-F238E27FC236}">
                  <a16:creationId xmlns:a16="http://schemas.microsoft.com/office/drawing/2014/main" id="{A85F437A-79CE-4763-B28E-93700BCC3C46}"/>
                </a:ext>
              </a:extLst>
            </p:cNvPr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7031;p73">
              <a:extLst>
                <a:ext uri="{FF2B5EF4-FFF2-40B4-BE49-F238E27FC236}">
                  <a16:creationId xmlns:a16="http://schemas.microsoft.com/office/drawing/2014/main" id="{2DEF2EAC-3E53-4A77-802A-87B875898277}"/>
                </a:ext>
              </a:extLst>
            </p:cNvPr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7032;p73">
              <a:extLst>
                <a:ext uri="{FF2B5EF4-FFF2-40B4-BE49-F238E27FC236}">
                  <a16:creationId xmlns:a16="http://schemas.microsoft.com/office/drawing/2014/main" id="{FB30DFFA-F9F8-4636-BBDB-3EAD244A228F}"/>
                </a:ext>
              </a:extLst>
            </p:cNvPr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7033;p73">
              <a:extLst>
                <a:ext uri="{FF2B5EF4-FFF2-40B4-BE49-F238E27FC236}">
                  <a16:creationId xmlns:a16="http://schemas.microsoft.com/office/drawing/2014/main" id="{C5430E19-8DD1-46D1-A628-DE5D3FFCD061}"/>
                </a:ext>
              </a:extLst>
            </p:cNvPr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7034;p73">
              <a:extLst>
                <a:ext uri="{FF2B5EF4-FFF2-40B4-BE49-F238E27FC236}">
                  <a16:creationId xmlns:a16="http://schemas.microsoft.com/office/drawing/2014/main" id="{E30884B3-E2D1-4EE7-8344-EE086AA258CE}"/>
                </a:ext>
              </a:extLst>
            </p:cNvPr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7035;p73">
              <a:extLst>
                <a:ext uri="{FF2B5EF4-FFF2-40B4-BE49-F238E27FC236}">
                  <a16:creationId xmlns:a16="http://schemas.microsoft.com/office/drawing/2014/main" id="{C80AB0A7-A013-4B96-816D-BD5BFB55FA19}"/>
                </a:ext>
              </a:extLst>
            </p:cNvPr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7036;p73">
              <a:extLst>
                <a:ext uri="{FF2B5EF4-FFF2-40B4-BE49-F238E27FC236}">
                  <a16:creationId xmlns:a16="http://schemas.microsoft.com/office/drawing/2014/main" id="{50DF4B78-A102-45E1-AFE9-47E52DA9EBB0}"/>
                </a:ext>
              </a:extLst>
            </p:cNvPr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7037;p73">
              <a:extLst>
                <a:ext uri="{FF2B5EF4-FFF2-40B4-BE49-F238E27FC236}">
                  <a16:creationId xmlns:a16="http://schemas.microsoft.com/office/drawing/2014/main" id="{FCFF6142-7123-41FA-A337-D20D3008DFD8}"/>
                </a:ext>
              </a:extLst>
            </p:cNvPr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7038;p73">
              <a:extLst>
                <a:ext uri="{FF2B5EF4-FFF2-40B4-BE49-F238E27FC236}">
                  <a16:creationId xmlns:a16="http://schemas.microsoft.com/office/drawing/2014/main" id="{EF3BD7EC-F080-4904-8755-94EF8AA1322C}"/>
                </a:ext>
              </a:extLst>
            </p:cNvPr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7039;p73">
              <a:extLst>
                <a:ext uri="{FF2B5EF4-FFF2-40B4-BE49-F238E27FC236}">
                  <a16:creationId xmlns:a16="http://schemas.microsoft.com/office/drawing/2014/main" id="{8841476B-AA3A-4EBC-8ADE-395B0FEA89AA}"/>
                </a:ext>
              </a:extLst>
            </p:cNvPr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7040;p73">
              <a:extLst>
                <a:ext uri="{FF2B5EF4-FFF2-40B4-BE49-F238E27FC236}">
                  <a16:creationId xmlns:a16="http://schemas.microsoft.com/office/drawing/2014/main" id="{8CC05D84-262B-4510-B05B-18985E847A9F}"/>
                </a:ext>
              </a:extLst>
            </p:cNvPr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7041;p73">
              <a:extLst>
                <a:ext uri="{FF2B5EF4-FFF2-40B4-BE49-F238E27FC236}">
                  <a16:creationId xmlns:a16="http://schemas.microsoft.com/office/drawing/2014/main" id="{B6FEE482-51E0-431B-9887-FE670A05512B}"/>
                </a:ext>
              </a:extLst>
            </p:cNvPr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7042;p73">
              <a:extLst>
                <a:ext uri="{FF2B5EF4-FFF2-40B4-BE49-F238E27FC236}">
                  <a16:creationId xmlns:a16="http://schemas.microsoft.com/office/drawing/2014/main" id="{63E5E399-2834-4138-8C7F-8322EF15EA09}"/>
                </a:ext>
              </a:extLst>
            </p:cNvPr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7043;p73">
              <a:extLst>
                <a:ext uri="{FF2B5EF4-FFF2-40B4-BE49-F238E27FC236}">
                  <a16:creationId xmlns:a16="http://schemas.microsoft.com/office/drawing/2014/main" id="{CF774A20-C96F-4C13-A464-840D2AA3BC62}"/>
                </a:ext>
              </a:extLst>
            </p:cNvPr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7044;p73">
              <a:extLst>
                <a:ext uri="{FF2B5EF4-FFF2-40B4-BE49-F238E27FC236}">
                  <a16:creationId xmlns:a16="http://schemas.microsoft.com/office/drawing/2014/main" id="{CB0AB3F2-D732-4F16-ACB2-7DE3761F22D6}"/>
                </a:ext>
              </a:extLst>
            </p:cNvPr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7045;p73">
              <a:extLst>
                <a:ext uri="{FF2B5EF4-FFF2-40B4-BE49-F238E27FC236}">
                  <a16:creationId xmlns:a16="http://schemas.microsoft.com/office/drawing/2014/main" id="{09A0FC64-1ACC-4DC3-B494-4C4CC63D3FDC}"/>
                </a:ext>
              </a:extLst>
            </p:cNvPr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7046;p73">
              <a:extLst>
                <a:ext uri="{FF2B5EF4-FFF2-40B4-BE49-F238E27FC236}">
                  <a16:creationId xmlns:a16="http://schemas.microsoft.com/office/drawing/2014/main" id="{9B509204-551D-41A2-AB2F-0D2F538B6D82}"/>
                </a:ext>
              </a:extLst>
            </p:cNvPr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7047;p73">
              <a:extLst>
                <a:ext uri="{FF2B5EF4-FFF2-40B4-BE49-F238E27FC236}">
                  <a16:creationId xmlns:a16="http://schemas.microsoft.com/office/drawing/2014/main" id="{6348728F-D6FB-4A83-AB17-4E2CB18A8D83}"/>
                </a:ext>
              </a:extLst>
            </p:cNvPr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7048;p73">
              <a:extLst>
                <a:ext uri="{FF2B5EF4-FFF2-40B4-BE49-F238E27FC236}">
                  <a16:creationId xmlns:a16="http://schemas.microsoft.com/office/drawing/2014/main" id="{FACD62EA-B080-42ED-B4E7-151BB3E28B7B}"/>
                </a:ext>
              </a:extLst>
            </p:cNvPr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7049;p73">
              <a:extLst>
                <a:ext uri="{FF2B5EF4-FFF2-40B4-BE49-F238E27FC236}">
                  <a16:creationId xmlns:a16="http://schemas.microsoft.com/office/drawing/2014/main" id="{18F8A53D-CA61-4F27-94D0-438E2C4C0258}"/>
                </a:ext>
              </a:extLst>
            </p:cNvPr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7050;p73">
              <a:extLst>
                <a:ext uri="{FF2B5EF4-FFF2-40B4-BE49-F238E27FC236}">
                  <a16:creationId xmlns:a16="http://schemas.microsoft.com/office/drawing/2014/main" id="{3742907D-BE84-472A-82C2-FCB85CA1AE24}"/>
                </a:ext>
              </a:extLst>
            </p:cNvPr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7051;p73">
              <a:extLst>
                <a:ext uri="{FF2B5EF4-FFF2-40B4-BE49-F238E27FC236}">
                  <a16:creationId xmlns:a16="http://schemas.microsoft.com/office/drawing/2014/main" id="{F65C0FD7-EE03-48B2-8834-113582D06352}"/>
                </a:ext>
              </a:extLst>
            </p:cNvPr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7052;p73">
              <a:extLst>
                <a:ext uri="{FF2B5EF4-FFF2-40B4-BE49-F238E27FC236}">
                  <a16:creationId xmlns:a16="http://schemas.microsoft.com/office/drawing/2014/main" id="{04CCF3F1-D02E-4709-9426-0A555B69B51C}"/>
                </a:ext>
              </a:extLst>
            </p:cNvPr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7053;p73">
              <a:extLst>
                <a:ext uri="{FF2B5EF4-FFF2-40B4-BE49-F238E27FC236}">
                  <a16:creationId xmlns:a16="http://schemas.microsoft.com/office/drawing/2014/main" id="{537F0253-D4E2-4482-A496-7160BBDC7883}"/>
                </a:ext>
              </a:extLst>
            </p:cNvPr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7054;p73">
              <a:extLst>
                <a:ext uri="{FF2B5EF4-FFF2-40B4-BE49-F238E27FC236}">
                  <a16:creationId xmlns:a16="http://schemas.microsoft.com/office/drawing/2014/main" id="{7D6D1EE7-8581-41E0-9471-5EF9240BE5B7}"/>
                </a:ext>
              </a:extLst>
            </p:cNvPr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7055;p73">
              <a:extLst>
                <a:ext uri="{FF2B5EF4-FFF2-40B4-BE49-F238E27FC236}">
                  <a16:creationId xmlns:a16="http://schemas.microsoft.com/office/drawing/2014/main" id="{C4AF9D4D-2ACC-4E53-B358-07A58DC18C03}"/>
                </a:ext>
              </a:extLst>
            </p:cNvPr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7056;p73">
              <a:extLst>
                <a:ext uri="{FF2B5EF4-FFF2-40B4-BE49-F238E27FC236}">
                  <a16:creationId xmlns:a16="http://schemas.microsoft.com/office/drawing/2014/main" id="{25F4D89E-C299-48B7-B072-19D5A24CDCF0}"/>
                </a:ext>
              </a:extLst>
            </p:cNvPr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7057;p73">
              <a:extLst>
                <a:ext uri="{FF2B5EF4-FFF2-40B4-BE49-F238E27FC236}">
                  <a16:creationId xmlns:a16="http://schemas.microsoft.com/office/drawing/2014/main" id="{C6EAB791-BF2D-4189-8DA6-F1BCB22454A9}"/>
                </a:ext>
              </a:extLst>
            </p:cNvPr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7058;p73">
              <a:extLst>
                <a:ext uri="{FF2B5EF4-FFF2-40B4-BE49-F238E27FC236}">
                  <a16:creationId xmlns:a16="http://schemas.microsoft.com/office/drawing/2014/main" id="{0BC6A772-DD68-4687-97E7-6ED4DE16B145}"/>
                </a:ext>
              </a:extLst>
            </p:cNvPr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7059;p73">
              <a:extLst>
                <a:ext uri="{FF2B5EF4-FFF2-40B4-BE49-F238E27FC236}">
                  <a16:creationId xmlns:a16="http://schemas.microsoft.com/office/drawing/2014/main" id="{06A89EA7-D596-4C02-825D-118BB5586577}"/>
                </a:ext>
              </a:extLst>
            </p:cNvPr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7060;p73">
              <a:extLst>
                <a:ext uri="{FF2B5EF4-FFF2-40B4-BE49-F238E27FC236}">
                  <a16:creationId xmlns:a16="http://schemas.microsoft.com/office/drawing/2014/main" id="{B86766F4-3280-466F-8C87-46948B9F2C91}"/>
                </a:ext>
              </a:extLst>
            </p:cNvPr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7061;p73">
              <a:extLst>
                <a:ext uri="{FF2B5EF4-FFF2-40B4-BE49-F238E27FC236}">
                  <a16:creationId xmlns:a16="http://schemas.microsoft.com/office/drawing/2014/main" id="{AD8AA762-CA05-4931-B1C1-38C36919CA9C}"/>
                </a:ext>
              </a:extLst>
            </p:cNvPr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7062;p73">
              <a:extLst>
                <a:ext uri="{FF2B5EF4-FFF2-40B4-BE49-F238E27FC236}">
                  <a16:creationId xmlns:a16="http://schemas.microsoft.com/office/drawing/2014/main" id="{9A6E50CD-C19C-49AA-8CA1-9A5206B0B802}"/>
                </a:ext>
              </a:extLst>
            </p:cNvPr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7063;p73">
              <a:extLst>
                <a:ext uri="{FF2B5EF4-FFF2-40B4-BE49-F238E27FC236}">
                  <a16:creationId xmlns:a16="http://schemas.microsoft.com/office/drawing/2014/main" id="{6157D176-E7DE-4B4C-B8F4-F898FB68C4D4}"/>
                </a:ext>
              </a:extLst>
            </p:cNvPr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7064;p73">
              <a:extLst>
                <a:ext uri="{FF2B5EF4-FFF2-40B4-BE49-F238E27FC236}">
                  <a16:creationId xmlns:a16="http://schemas.microsoft.com/office/drawing/2014/main" id="{5335756F-6B4D-4EFC-8C07-7E278E4CB7A2}"/>
                </a:ext>
              </a:extLst>
            </p:cNvPr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7065;p73">
              <a:extLst>
                <a:ext uri="{FF2B5EF4-FFF2-40B4-BE49-F238E27FC236}">
                  <a16:creationId xmlns:a16="http://schemas.microsoft.com/office/drawing/2014/main" id="{2DC7E93B-4E88-41C7-BE10-AEBFB00CD0CC}"/>
                </a:ext>
              </a:extLst>
            </p:cNvPr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7066;p73">
              <a:extLst>
                <a:ext uri="{FF2B5EF4-FFF2-40B4-BE49-F238E27FC236}">
                  <a16:creationId xmlns:a16="http://schemas.microsoft.com/office/drawing/2014/main" id="{F1134C7C-D225-4A66-9C94-3D94332A2D59}"/>
                </a:ext>
              </a:extLst>
            </p:cNvPr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7067;p73">
              <a:extLst>
                <a:ext uri="{FF2B5EF4-FFF2-40B4-BE49-F238E27FC236}">
                  <a16:creationId xmlns:a16="http://schemas.microsoft.com/office/drawing/2014/main" id="{D17FBA52-F7FE-4575-AF4E-770F9758E33A}"/>
                </a:ext>
              </a:extLst>
            </p:cNvPr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7068;p73">
              <a:extLst>
                <a:ext uri="{FF2B5EF4-FFF2-40B4-BE49-F238E27FC236}">
                  <a16:creationId xmlns:a16="http://schemas.microsoft.com/office/drawing/2014/main" id="{C3DA751E-3368-4EC2-9155-5B8DEAC77774}"/>
                </a:ext>
              </a:extLst>
            </p:cNvPr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7069;p73">
              <a:extLst>
                <a:ext uri="{FF2B5EF4-FFF2-40B4-BE49-F238E27FC236}">
                  <a16:creationId xmlns:a16="http://schemas.microsoft.com/office/drawing/2014/main" id="{44EF18B0-E719-4A2A-AFCB-9AF48FCB2A4D}"/>
                </a:ext>
              </a:extLst>
            </p:cNvPr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7070;p73">
              <a:extLst>
                <a:ext uri="{FF2B5EF4-FFF2-40B4-BE49-F238E27FC236}">
                  <a16:creationId xmlns:a16="http://schemas.microsoft.com/office/drawing/2014/main" id="{CFB9F7FC-ADFE-422C-BEC2-47649AD25E71}"/>
                </a:ext>
              </a:extLst>
            </p:cNvPr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7071;p73">
              <a:extLst>
                <a:ext uri="{FF2B5EF4-FFF2-40B4-BE49-F238E27FC236}">
                  <a16:creationId xmlns:a16="http://schemas.microsoft.com/office/drawing/2014/main" id="{C9AD6770-1B67-43B3-8507-2B21E1C2CEA6}"/>
                </a:ext>
              </a:extLst>
            </p:cNvPr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7072;p73">
              <a:extLst>
                <a:ext uri="{FF2B5EF4-FFF2-40B4-BE49-F238E27FC236}">
                  <a16:creationId xmlns:a16="http://schemas.microsoft.com/office/drawing/2014/main" id="{EF7E0146-FD40-4EDF-A040-4F65C934E2C6}"/>
                </a:ext>
              </a:extLst>
            </p:cNvPr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7073;p73">
              <a:extLst>
                <a:ext uri="{FF2B5EF4-FFF2-40B4-BE49-F238E27FC236}">
                  <a16:creationId xmlns:a16="http://schemas.microsoft.com/office/drawing/2014/main" id="{7A0A6EEF-C23C-4DB1-AB25-9656189FCF2B}"/>
                </a:ext>
              </a:extLst>
            </p:cNvPr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7074;p73">
              <a:extLst>
                <a:ext uri="{FF2B5EF4-FFF2-40B4-BE49-F238E27FC236}">
                  <a16:creationId xmlns:a16="http://schemas.microsoft.com/office/drawing/2014/main" id="{B8076210-122B-44C1-BEB7-6279D1D5A7D7}"/>
                </a:ext>
              </a:extLst>
            </p:cNvPr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7075;p73">
              <a:extLst>
                <a:ext uri="{FF2B5EF4-FFF2-40B4-BE49-F238E27FC236}">
                  <a16:creationId xmlns:a16="http://schemas.microsoft.com/office/drawing/2014/main" id="{90037735-DA4E-47F9-B289-C8C1E95B8088}"/>
                </a:ext>
              </a:extLst>
            </p:cNvPr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7076;p73">
              <a:extLst>
                <a:ext uri="{FF2B5EF4-FFF2-40B4-BE49-F238E27FC236}">
                  <a16:creationId xmlns:a16="http://schemas.microsoft.com/office/drawing/2014/main" id="{EC7F83D9-66AE-4665-8871-D4D1DDC63321}"/>
                </a:ext>
              </a:extLst>
            </p:cNvPr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7077;p73">
              <a:extLst>
                <a:ext uri="{FF2B5EF4-FFF2-40B4-BE49-F238E27FC236}">
                  <a16:creationId xmlns:a16="http://schemas.microsoft.com/office/drawing/2014/main" id="{B015CADC-CB3E-4796-8F57-2935112F1EFD}"/>
                </a:ext>
              </a:extLst>
            </p:cNvPr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7078;p73">
              <a:extLst>
                <a:ext uri="{FF2B5EF4-FFF2-40B4-BE49-F238E27FC236}">
                  <a16:creationId xmlns:a16="http://schemas.microsoft.com/office/drawing/2014/main" id="{EC6A3F4A-655D-495D-93EE-AC52E3D1F463}"/>
                </a:ext>
              </a:extLst>
            </p:cNvPr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7079;p73">
              <a:extLst>
                <a:ext uri="{FF2B5EF4-FFF2-40B4-BE49-F238E27FC236}">
                  <a16:creationId xmlns:a16="http://schemas.microsoft.com/office/drawing/2014/main" id="{4D9B2B1D-6648-4998-B5CA-93FE2CBB068C}"/>
                </a:ext>
              </a:extLst>
            </p:cNvPr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7080;p73">
              <a:extLst>
                <a:ext uri="{FF2B5EF4-FFF2-40B4-BE49-F238E27FC236}">
                  <a16:creationId xmlns:a16="http://schemas.microsoft.com/office/drawing/2014/main" id="{7E989C8E-1ABC-46B1-B1CA-715E807709C1}"/>
                </a:ext>
              </a:extLst>
            </p:cNvPr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7081;p73">
              <a:extLst>
                <a:ext uri="{FF2B5EF4-FFF2-40B4-BE49-F238E27FC236}">
                  <a16:creationId xmlns:a16="http://schemas.microsoft.com/office/drawing/2014/main" id="{7C784067-86F4-4D14-AB28-AEC3970D38E2}"/>
                </a:ext>
              </a:extLst>
            </p:cNvPr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7082;p73">
              <a:extLst>
                <a:ext uri="{FF2B5EF4-FFF2-40B4-BE49-F238E27FC236}">
                  <a16:creationId xmlns:a16="http://schemas.microsoft.com/office/drawing/2014/main" id="{35661547-DBB8-4032-AF76-3814D364793B}"/>
                </a:ext>
              </a:extLst>
            </p:cNvPr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7083;p73">
              <a:extLst>
                <a:ext uri="{FF2B5EF4-FFF2-40B4-BE49-F238E27FC236}">
                  <a16:creationId xmlns:a16="http://schemas.microsoft.com/office/drawing/2014/main" id="{EE97ED7E-774A-4944-A01D-AC97245AB163}"/>
                </a:ext>
              </a:extLst>
            </p:cNvPr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7084;p73">
              <a:extLst>
                <a:ext uri="{FF2B5EF4-FFF2-40B4-BE49-F238E27FC236}">
                  <a16:creationId xmlns:a16="http://schemas.microsoft.com/office/drawing/2014/main" id="{871205F6-8CC2-42BE-966D-B7462DA00D73}"/>
                </a:ext>
              </a:extLst>
            </p:cNvPr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7085;p73">
              <a:extLst>
                <a:ext uri="{FF2B5EF4-FFF2-40B4-BE49-F238E27FC236}">
                  <a16:creationId xmlns:a16="http://schemas.microsoft.com/office/drawing/2014/main" id="{D77CFF06-FCEB-4B31-BF67-7284B4F3164D}"/>
                </a:ext>
              </a:extLst>
            </p:cNvPr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7086;p73">
              <a:extLst>
                <a:ext uri="{FF2B5EF4-FFF2-40B4-BE49-F238E27FC236}">
                  <a16:creationId xmlns:a16="http://schemas.microsoft.com/office/drawing/2014/main" id="{76FE92B4-11EE-4DA7-BA0A-2F391C99155B}"/>
                </a:ext>
              </a:extLst>
            </p:cNvPr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7087;p73">
              <a:extLst>
                <a:ext uri="{FF2B5EF4-FFF2-40B4-BE49-F238E27FC236}">
                  <a16:creationId xmlns:a16="http://schemas.microsoft.com/office/drawing/2014/main" id="{48646F00-6C16-454E-8190-068946F27582}"/>
                </a:ext>
              </a:extLst>
            </p:cNvPr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7088;p73">
              <a:extLst>
                <a:ext uri="{FF2B5EF4-FFF2-40B4-BE49-F238E27FC236}">
                  <a16:creationId xmlns:a16="http://schemas.microsoft.com/office/drawing/2014/main" id="{DBAF06FC-9405-4FEC-BADB-BA880E1B98CD}"/>
                </a:ext>
              </a:extLst>
            </p:cNvPr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7089;p73">
              <a:extLst>
                <a:ext uri="{FF2B5EF4-FFF2-40B4-BE49-F238E27FC236}">
                  <a16:creationId xmlns:a16="http://schemas.microsoft.com/office/drawing/2014/main" id="{C8621AC5-1DCB-4C0E-ABE3-FE506B5F9E41}"/>
                </a:ext>
              </a:extLst>
            </p:cNvPr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7090;p73">
              <a:extLst>
                <a:ext uri="{FF2B5EF4-FFF2-40B4-BE49-F238E27FC236}">
                  <a16:creationId xmlns:a16="http://schemas.microsoft.com/office/drawing/2014/main" id="{28609E97-5EB1-45D7-84C0-6019E8C1C437}"/>
                </a:ext>
              </a:extLst>
            </p:cNvPr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7091;p73">
              <a:extLst>
                <a:ext uri="{FF2B5EF4-FFF2-40B4-BE49-F238E27FC236}">
                  <a16:creationId xmlns:a16="http://schemas.microsoft.com/office/drawing/2014/main" id="{F4326046-5731-4A32-9996-5BDE9FB75663}"/>
                </a:ext>
              </a:extLst>
            </p:cNvPr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7092;p73">
              <a:extLst>
                <a:ext uri="{FF2B5EF4-FFF2-40B4-BE49-F238E27FC236}">
                  <a16:creationId xmlns:a16="http://schemas.microsoft.com/office/drawing/2014/main" id="{BEB90A6B-8499-44F9-9282-1C47BA80F2C9}"/>
                </a:ext>
              </a:extLst>
            </p:cNvPr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7093;p73">
              <a:extLst>
                <a:ext uri="{FF2B5EF4-FFF2-40B4-BE49-F238E27FC236}">
                  <a16:creationId xmlns:a16="http://schemas.microsoft.com/office/drawing/2014/main" id="{8EC6DF3D-9F0C-41CC-8D50-3D5183C112D2}"/>
                </a:ext>
              </a:extLst>
            </p:cNvPr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7094;p73">
              <a:extLst>
                <a:ext uri="{FF2B5EF4-FFF2-40B4-BE49-F238E27FC236}">
                  <a16:creationId xmlns:a16="http://schemas.microsoft.com/office/drawing/2014/main" id="{47B599BD-14B0-4603-911F-D1834CA15793}"/>
                </a:ext>
              </a:extLst>
            </p:cNvPr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7095;p73">
              <a:extLst>
                <a:ext uri="{FF2B5EF4-FFF2-40B4-BE49-F238E27FC236}">
                  <a16:creationId xmlns:a16="http://schemas.microsoft.com/office/drawing/2014/main" id="{6B2A1B0A-FD48-4BBB-8771-1CB252B3C830}"/>
                </a:ext>
              </a:extLst>
            </p:cNvPr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7096;p73">
              <a:extLst>
                <a:ext uri="{FF2B5EF4-FFF2-40B4-BE49-F238E27FC236}">
                  <a16:creationId xmlns:a16="http://schemas.microsoft.com/office/drawing/2014/main" id="{C6C0FC57-299D-48C6-80FE-959323233B8E}"/>
                </a:ext>
              </a:extLst>
            </p:cNvPr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7097;p73">
              <a:extLst>
                <a:ext uri="{FF2B5EF4-FFF2-40B4-BE49-F238E27FC236}">
                  <a16:creationId xmlns:a16="http://schemas.microsoft.com/office/drawing/2014/main" id="{53CD3467-DC9F-4868-9FEF-40C047D95519}"/>
                </a:ext>
              </a:extLst>
            </p:cNvPr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7098;p73">
              <a:extLst>
                <a:ext uri="{FF2B5EF4-FFF2-40B4-BE49-F238E27FC236}">
                  <a16:creationId xmlns:a16="http://schemas.microsoft.com/office/drawing/2014/main" id="{825A424E-7C9A-4FC0-AA7F-47DB0E4D8CD6}"/>
                </a:ext>
              </a:extLst>
            </p:cNvPr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7099;p73">
              <a:extLst>
                <a:ext uri="{FF2B5EF4-FFF2-40B4-BE49-F238E27FC236}">
                  <a16:creationId xmlns:a16="http://schemas.microsoft.com/office/drawing/2014/main" id="{1E9DEEEE-8EEB-4A6F-A6E5-8E3B7BD8B696}"/>
                </a:ext>
              </a:extLst>
            </p:cNvPr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7100;p73">
              <a:extLst>
                <a:ext uri="{FF2B5EF4-FFF2-40B4-BE49-F238E27FC236}">
                  <a16:creationId xmlns:a16="http://schemas.microsoft.com/office/drawing/2014/main" id="{03D72407-6AB8-4DB4-BED5-7B7021AFA09E}"/>
                </a:ext>
              </a:extLst>
            </p:cNvPr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7101;p73">
              <a:extLst>
                <a:ext uri="{FF2B5EF4-FFF2-40B4-BE49-F238E27FC236}">
                  <a16:creationId xmlns:a16="http://schemas.microsoft.com/office/drawing/2014/main" id="{F381CD5F-9D5D-4ADA-9F6F-59C07D2CEC1B}"/>
                </a:ext>
              </a:extLst>
            </p:cNvPr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7102;p73">
              <a:extLst>
                <a:ext uri="{FF2B5EF4-FFF2-40B4-BE49-F238E27FC236}">
                  <a16:creationId xmlns:a16="http://schemas.microsoft.com/office/drawing/2014/main" id="{BCD442A4-18DD-4719-A540-55225216EC8B}"/>
                </a:ext>
              </a:extLst>
            </p:cNvPr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7103;p73">
              <a:extLst>
                <a:ext uri="{FF2B5EF4-FFF2-40B4-BE49-F238E27FC236}">
                  <a16:creationId xmlns:a16="http://schemas.microsoft.com/office/drawing/2014/main" id="{109E75B5-9F69-455A-958B-6A628EB89569}"/>
                </a:ext>
              </a:extLst>
            </p:cNvPr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7104;p73">
              <a:extLst>
                <a:ext uri="{FF2B5EF4-FFF2-40B4-BE49-F238E27FC236}">
                  <a16:creationId xmlns:a16="http://schemas.microsoft.com/office/drawing/2014/main" id="{ADB157C3-42F5-4636-9D4A-4F2793CB0A57}"/>
                </a:ext>
              </a:extLst>
            </p:cNvPr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7105;p73">
              <a:extLst>
                <a:ext uri="{FF2B5EF4-FFF2-40B4-BE49-F238E27FC236}">
                  <a16:creationId xmlns:a16="http://schemas.microsoft.com/office/drawing/2014/main" id="{2F0E1A8F-747F-4889-821F-2F202C4E37B6}"/>
                </a:ext>
              </a:extLst>
            </p:cNvPr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7106;p73">
              <a:extLst>
                <a:ext uri="{FF2B5EF4-FFF2-40B4-BE49-F238E27FC236}">
                  <a16:creationId xmlns:a16="http://schemas.microsoft.com/office/drawing/2014/main" id="{5EFB4B23-F5F0-4C46-8750-8B51A1C969E8}"/>
                </a:ext>
              </a:extLst>
            </p:cNvPr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7107;p73">
              <a:extLst>
                <a:ext uri="{FF2B5EF4-FFF2-40B4-BE49-F238E27FC236}">
                  <a16:creationId xmlns:a16="http://schemas.microsoft.com/office/drawing/2014/main" id="{02F6D122-D509-4EDB-B912-ADE48ACFDC81}"/>
                </a:ext>
              </a:extLst>
            </p:cNvPr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7108;p73">
              <a:extLst>
                <a:ext uri="{FF2B5EF4-FFF2-40B4-BE49-F238E27FC236}">
                  <a16:creationId xmlns:a16="http://schemas.microsoft.com/office/drawing/2014/main" id="{CD9688AB-9BC7-41A7-AD08-F5D36FAE2881}"/>
                </a:ext>
              </a:extLst>
            </p:cNvPr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7109;p73">
              <a:extLst>
                <a:ext uri="{FF2B5EF4-FFF2-40B4-BE49-F238E27FC236}">
                  <a16:creationId xmlns:a16="http://schemas.microsoft.com/office/drawing/2014/main" id="{BE33EFA9-6EEF-4E5A-90E5-F36D499518AC}"/>
                </a:ext>
              </a:extLst>
            </p:cNvPr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7110;p73">
              <a:extLst>
                <a:ext uri="{FF2B5EF4-FFF2-40B4-BE49-F238E27FC236}">
                  <a16:creationId xmlns:a16="http://schemas.microsoft.com/office/drawing/2014/main" id="{797EF5A6-067E-479C-90F1-8FE63C4E3143}"/>
                </a:ext>
              </a:extLst>
            </p:cNvPr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7111;p73">
              <a:extLst>
                <a:ext uri="{FF2B5EF4-FFF2-40B4-BE49-F238E27FC236}">
                  <a16:creationId xmlns:a16="http://schemas.microsoft.com/office/drawing/2014/main" id="{A265D0FB-8BE6-49C6-95D0-FF1877AD3F73}"/>
                </a:ext>
              </a:extLst>
            </p:cNvPr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7112;p73">
              <a:extLst>
                <a:ext uri="{FF2B5EF4-FFF2-40B4-BE49-F238E27FC236}">
                  <a16:creationId xmlns:a16="http://schemas.microsoft.com/office/drawing/2014/main" id="{791DC9C3-C113-4396-B514-BABA6966D4A9}"/>
                </a:ext>
              </a:extLst>
            </p:cNvPr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7113;p73">
              <a:extLst>
                <a:ext uri="{FF2B5EF4-FFF2-40B4-BE49-F238E27FC236}">
                  <a16:creationId xmlns:a16="http://schemas.microsoft.com/office/drawing/2014/main" id="{E85F6EB0-AD84-4EA5-BDE1-2DDBB94D75D8}"/>
                </a:ext>
              </a:extLst>
            </p:cNvPr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7114;p73">
              <a:extLst>
                <a:ext uri="{FF2B5EF4-FFF2-40B4-BE49-F238E27FC236}">
                  <a16:creationId xmlns:a16="http://schemas.microsoft.com/office/drawing/2014/main" id="{E8073D7F-9EBC-430D-86D1-07E98108BAC0}"/>
                </a:ext>
              </a:extLst>
            </p:cNvPr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7115;p73">
              <a:extLst>
                <a:ext uri="{FF2B5EF4-FFF2-40B4-BE49-F238E27FC236}">
                  <a16:creationId xmlns:a16="http://schemas.microsoft.com/office/drawing/2014/main" id="{4FAF586F-0DA5-4117-B91D-AC13F6DB6C7A}"/>
                </a:ext>
              </a:extLst>
            </p:cNvPr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7116;p73">
              <a:extLst>
                <a:ext uri="{FF2B5EF4-FFF2-40B4-BE49-F238E27FC236}">
                  <a16:creationId xmlns:a16="http://schemas.microsoft.com/office/drawing/2014/main" id="{2391DB30-6D0C-4DB3-A8D1-FCBF5C9A112E}"/>
                </a:ext>
              </a:extLst>
            </p:cNvPr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7117;p73">
              <a:extLst>
                <a:ext uri="{FF2B5EF4-FFF2-40B4-BE49-F238E27FC236}">
                  <a16:creationId xmlns:a16="http://schemas.microsoft.com/office/drawing/2014/main" id="{4732946C-A108-41E2-9B32-BC67645B9DFB}"/>
                </a:ext>
              </a:extLst>
            </p:cNvPr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7118;p73">
              <a:extLst>
                <a:ext uri="{FF2B5EF4-FFF2-40B4-BE49-F238E27FC236}">
                  <a16:creationId xmlns:a16="http://schemas.microsoft.com/office/drawing/2014/main" id="{0A02EC33-FD92-49CC-931F-98843904111B}"/>
                </a:ext>
              </a:extLst>
            </p:cNvPr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7119;p73">
              <a:extLst>
                <a:ext uri="{FF2B5EF4-FFF2-40B4-BE49-F238E27FC236}">
                  <a16:creationId xmlns:a16="http://schemas.microsoft.com/office/drawing/2014/main" id="{EFE84810-7C08-49B9-AD1F-B88D3FE5F014}"/>
                </a:ext>
              </a:extLst>
            </p:cNvPr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7120;p73">
              <a:extLst>
                <a:ext uri="{FF2B5EF4-FFF2-40B4-BE49-F238E27FC236}">
                  <a16:creationId xmlns:a16="http://schemas.microsoft.com/office/drawing/2014/main" id="{EC9AACA3-293C-43DE-9DE7-D89160E1079E}"/>
                </a:ext>
              </a:extLst>
            </p:cNvPr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7121;p73">
              <a:extLst>
                <a:ext uri="{FF2B5EF4-FFF2-40B4-BE49-F238E27FC236}">
                  <a16:creationId xmlns:a16="http://schemas.microsoft.com/office/drawing/2014/main" id="{D1B84C3C-DB6B-44CF-A2F4-47D592E50E33}"/>
                </a:ext>
              </a:extLst>
            </p:cNvPr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7122;p73">
              <a:extLst>
                <a:ext uri="{FF2B5EF4-FFF2-40B4-BE49-F238E27FC236}">
                  <a16:creationId xmlns:a16="http://schemas.microsoft.com/office/drawing/2014/main" id="{E5E9012E-9F1A-4812-A448-6A3E8990FB2F}"/>
                </a:ext>
              </a:extLst>
            </p:cNvPr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7123;p73">
              <a:extLst>
                <a:ext uri="{FF2B5EF4-FFF2-40B4-BE49-F238E27FC236}">
                  <a16:creationId xmlns:a16="http://schemas.microsoft.com/office/drawing/2014/main" id="{8442E194-FA5C-4E39-9E9D-7C0BBE3FC19D}"/>
                </a:ext>
              </a:extLst>
            </p:cNvPr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7124;p73">
              <a:extLst>
                <a:ext uri="{FF2B5EF4-FFF2-40B4-BE49-F238E27FC236}">
                  <a16:creationId xmlns:a16="http://schemas.microsoft.com/office/drawing/2014/main" id="{AF79B571-2578-4B34-818B-FD1C075DBC3D}"/>
                </a:ext>
              </a:extLst>
            </p:cNvPr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7125;p73">
              <a:extLst>
                <a:ext uri="{FF2B5EF4-FFF2-40B4-BE49-F238E27FC236}">
                  <a16:creationId xmlns:a16="http://schemas.microsoft.com/office/drawing/2014/main" id="{23552C53-3408-409E-A845-81B1C0CB90AE}"/>
                </a:ext>
              </a:extLst>
            </p:cNvPr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7126;p73">
              <a:extLst>
                <a:ext uri="{FF2B5EF4-FFF2-40B4-BE49-F238E27FC236}">
                  <a16:creationId xmlns:a16="http://schemas.microsoft.com/office/drawing/2014/main" id="{18BD809F-9E6C-4CD0-98B1-0A97A34FF418}"/>
                </a:ext>
              </a:extLst>
            </p:cNvPr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7127;p73">
              <a:extLst>
                <a:ext uri="{FF2B5EF4-FFF2-40B4-BE49-F238E27FC236}">
                  <a16:creationId xmlns:a16="http://schemas.microsoft.com/office/drawing/2014/main" id="{426BF385-E6F6-4D17-BE37-42B8D4A49006}"/>
                </a:ext>
              </a:extLst>
            </p:cNvPr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7128;p73">
              <a:extLst>
                <a:ext uri="{FF2B5EF4-FFF2-40B4-BE49-F238E27FC236}">
                  <a16:creationId xmlns:a16="http://schemas.microsoft.com/office/drawing/2014/main" id="{E5F241F7-E83C-4C95-BC08-36BEC45350A1}"/>
                </a:ext>
              </a:extLst>
            </p:cNvPr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7129;p73">
              <a:extLst>
                <a:ext uri="{FF2B5EF4-FFF2-40B4-BE49-F238E27FC236}">
                  <a16:creationId xmlns:a16="http://schemas.microsoft.com/office/drawing/2014/main" id="{2530BE51-4E8F-47DF-821F-D23C6682B796}"/>
                </a:ext>
              </a:extLst>
            </p:cNvPr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7130;p73">
              <a:extLst>
                <a:ext uri="{FF2B5EF4-FFF2-40B4-BE49-F238E27FC236}">
                  <a16:creationId xmlns:a16="http://schemas.microsoft.com/office/drawing/2014/main" id="{1D86064E-D2E3-46F8-832E-05A75368AEDC}"/>
                </a:ext>
              </a:extLst>
            </p:cNvPr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7131;p73">
              <a:extLst>
                <a:ext uri="{FF2B5EF4-FFF2-40B4-BE49-F238E27FC236}">
                  <a16:creationId xmlns:a16="http://schemas.microsoft.com/office/drawing/2014/main" id="{B6BFD62D-894F-4E66-8202-7A21B05DCD77}"/>
                </a:ext>
              </a:extLst>
            </p:cNvPr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7132;p73">
              <a:extLst>
                <a:ext uri="{FF2B5EF4-FFF2-40B4-BE49-F238E27FC236}">
                  <a16:creationId xmlns:a16="http://schemas.microsoft.com/office/drawing/2014/main" id="{2956145D-D8BF-4489-883B-25888AF06154}"/>
                </a:ext>
              </a:extLst>
            </p:cNvPr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7133;p73">
              <a:extLst>
                <a:ext uri="{FF2B5EF4-FFF2-40B4-BE49-F238E27FC236}">
                  <a16:creationId xmlns:a16="http://schemas.microsoft.com/office/drawing/2014/main" id="{CB01DEC4-D15E-4A42-B2B1-2B42CBD35766}"/>
                </a:ext>
              </a:extLst>
            </p:cNvPr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7134;p73">
              <a:extLst>
                <a:ext uri="{FF2B5EF4-FFF2-40B4-BE49-F238E27FC236}">
                  <a16:creationId xmlns:a16="http://schemas.microsoft.com/office/drawing/2014/main" id="{C5EF1F00-E809-4103-90B8-FD290923641D}"/>
                </a:ext>
              </a:extLst>
            </p:cNvPr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7135;p73">
              <a:extLst>
                <a:ext uri="{FF2B5EF4-FFF2-40B4-BE49-F238E27FC236}">
                  <a16:creationId xmlns:a16="http://schemas.microsoft.com/office/drawing/2014/main" id="{3E28E0CA-0FFA-441F-B42B-A307CF52D97C}"/>
                </a:ext>
              </a:extLst>
            </p:cNvPr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7136;p73">
              <a:extLst>
                <a:ext uri="{FF2B5EF4-FFF2-40B4-BE49-F238E27FC236}">
                  <a16:creationId xmlns:a16="http://schemas.microsoft.com/office/drawing/2014/main" id="{744C91E2-7FCA-4AD3-B018-6C21719A5E85}"/>
                </a:ext>
              </a:extLst>
            </p:cNvPr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7137;p73">
              <a:extLst>
                <a:ext uri="{FF2B5EF4-FFF2-40B4-BE49-F238E27FC236}">
                  <a16:creationId xmlns:a16="http://schemas.microsoft.com/office/drawing/2014/main" id="{23125A14-7499-4BEA-910F-919772402BB4}"/>
                </a:ext>
              </a:extLst>
            </p:cNvPr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7138;p73">
              <a:extLst>
                <a:ext uri="{FF2B5EF4-FFF2-40B4-BE49-F238E27FC236}">
                  <a16:creationId xmlns:a16="http://schemas.microsoft.com/office/drawing/2014/main" id="{0F308A80-AB86-4008-B851-3001D9DA0942}"/>
                </a:ext>
              </a:extLst>
            </p:cNvPr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7139;p73">
              <a:extLst>
                <a:ext uri="{FF2B5EF4-FFF2-40B4-BE49-F238E27FC236}">
                  <a16:creationId xmlns:a16="http://schemas.microsoft.com/office/drawing/2014/main" id="{6EDEFE99-6098-48BE-A5F4-9E72D6B20AC1}"/>
                </a:ext>
              </a:extLst>
            </p:cNvPr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7140;p73">
              <a:extLst>
                <a:ext uri="{FF2B5EF4-FFF2-40B4-BE49-F238E27FC236}">
                  <a16:creationId xmlns:a16="http://schemas.microsoft.com/office/drawing/2014/main" id="{A871A75D-6283-43D8-8E76-50955CB0AD74}"/>
                </a:ext>
              </a:extLst>
            </p:cNvPr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7141;p73">
              <a:extLst>
                <a:ext uri="{FF2B5EF4-FFF2-40B4-BE49-F238E27FC236}">
                  <a16:creationId xmlns:a16="http://schemas.microsoft.com/office/drawing/2014/main" id="{88915897-B9FE-4D5E-940C-F06434AB0518}"/>
                </a:ext>
              </a:extLst>
            </p:cNvPr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7142;p73">
              <a:extLst>
                <a:ext uri="{FF2B5EF4-FFF2-40B4-BE49-F238E27FC236}">
                  <a16:creationId xmlns:a16="http://schemas.microsoft.com/office/drawing/2014/main" id="{24D159DB-B1E4-418A-B4E4-942C55254926}"/>
                </a:ext>
              </a:extLst>
            </p:cNvPr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7143;p73">
              <a:extLst>
                <a:ext uri="{FF2B5EF4-FFF2-40B4-BE49-F238E27FC236}">
                  <a16:creationId xmlns:a16="http://schemas.microsoft.com/office/drawing/2014/main" id="{FFFC6DF1-85D2-4E1B-992F-EBD43A27F10B}"/>
                </a:ext>
              </a:extLst>
            </p:cNvPr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7144;p73">
              <a:extLst>
                <a:ext uri="{FF2B5EF4-FFF2-40B4-BE49-F238E27FC236}">
                  <a16:creationId xmlns:a16="http://schemas.microsoft.com/office/drawing/2014/main" id="{E8774722-DC68-4198-8F75-F0B5B9D106CB}"/>
                </a:ext>
              </a:extLst>
            </p:cNvPr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7145;p73">
              <a:extLst>
                <a:ext uri="{FF2B5EF4-FFF2-40B4-BE49-F238E27FC236}">
                  <a16:creationId xmlns:a16="http://schemas.microsoft.com/office/drawing/2014/main" id="{7A90918F-6A61-4BC5-9311-AF18C6BE7A52}"/>
                </a:ext>
              </a:extLst>
            </p:cNvPr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7146;p73">
              <a:extLst>
                <a:ext uri="{FF2B5EF4-FFF2-40B4-BE49-F238E27FC236}">
                  <a16:creationId xmlns:a16="http://schemas.microsoft.com/office/drawing/2014/main" id="{C514053F-9428-4B55-9E5A-80D741D38F6B}"/>
                </a:ext>
              </a:extLst>
            </p:cNvPr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7147;p73">
              <a:extLst>
                <a:ext uri="{FF2B5EF4-FFF2-40B4-BE49-F238E27FC236}">
                  <a16:creationId xmlns:a16="http://schemas.microsoft.com/office/drawing/2014/main" id="{89DD922E-86FF-4BB1-A6F4-C5BE7DBF959A}"/>
                </a:ext>
              </a:extLst>
            </p:cNvPr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7148;p73">
              <a:extLst>
                <a:ext uri="{FF2B5EF4-FFF2-40B4-BE49-F238E27FC236}">
                  <a16:creationId xmlns:a16="http://schemas.microsoft.com/office/drawing/2014/main" id="{C64AB8C2-A268-4A8A-98A7-EF0C5E6BDD03}"/>
                </a:ext>
              </a:extLst>
            </p:cNvPr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7149;p73">
              <a:extLst>
                <a:ext uri="{FF2B5EF4-FFF2-40B4-BE49-F238E27FC236}">
                  <a16:creationId xmlns:a16="http://schemas.microsoft.com/office/drawing/2014/main" id="{1F7D47DF-6044-4FB0-B4A9-9F735637B348}"/>
                </a:ext>
              </a:extLst>
            </p:cNvPr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7150;p73">
              <a:extLst>
                <a:ext uri="{FF2B5EF4-FFF2-40B4-BE49-F238E27FC236}">
                  <a16:creationId xmlns:a16="http://schemas.microsoft.com/office/drawing/2014/main" id="{8BB639DC-EE03-4CA1-94D2-CC264ABDCF35}"/>
                </a:ext>
              </a:extLst>
            </p:cNvPr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7151;p73">
              <a:extLst>
                <a:ext uri="{FF2B5EF4-FFF2-40B4-BE49-F238E27FC236}">
                  <a16:creationId xmlns:a16="http://schemas.microsoft.com/office/drawing/2014/main" id="{CDB6E80B-1E11-46FC-9F75-6BE36B47F995}"/>
                </a:ext>
              </a:extLst>
            </p:cNvPr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7152;p73">
              <a:extLst>
                <a:ext uri="{FF2B5EF4-FFF2-40B4-BE49-F238E27FC236}">
                  <a16:creationId xmlns:a16="http://schemas.microsoft.com/office/drawing/2014/main" id="{61014609-2054-4D6D-ACC6-3E82683F35D4}"/>
                </a:ext>
              </a:extLst>
            </p:cNvPr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7153;p73">
              <a:extLst>
                <a:ext uri="{FF2B5EF4-FFF2-40B4-BE49-F238E27FC236}">
                  <a16:creationId xmlns:a16="http://schemas.microsoft.com/office/drawing/2014/main" id="{167716DF-C633-44C6-91D6-D64FA1F9EAB4}"/>
                </a:ext>
              </a:extLst>
            </p:cNvPr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7154;p73">
              <a:extLst>
                <a:ext uri="{FF2B5EF4-FFF2-40B4-BE49-F238E27FC236}">
                  <a16:creationId xmlns:a16="http://schemas.microsoft.com/office/drawing/2014/main" id="{41013036-8C63-41A8-98C9-70D315A5E04D}"/>
                </a:ext>
              </a:extLst>
            </p:cNvPr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7155;p73">
              <a:extLst>
                <a:ext uri="{FF2B5EF4-FFF2-40B4-BE49-F238E27FC236}">
                  <a16:creationId xmlns:a16="http://schemas.microsoft.com/office/drawing/2014/main" id="{CEDFC83D-6724-4F91-81E3-700379AFF451}"/>
                </a:ext>
              </a:extLst>
            </p:cNvPr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7156;p73">
              <a:extLst>
                <a:ext uri="{FF2B5EF4-FFF2-40B4-BE49-F238E27FC236}">
                  <a16:creationId xmlns:a16="http://schemas.microsoft.com/office/drawing/2014/main" id="{922FC486-CFEA-4B17-B5C9-E13BB5C65B52}"/>
                </a:ext>
              </a:extLst>
            </p:cNvPr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7157;p73">
              <a:extLst>
                <a:ext uri="{FF2B5EF4-FFF2-40B4-BE49-F238E27FC236}">
                  <a16:creationId xmlns:a16="http://schemas.microsoft.com/office/drawing/2014/main" id="{A919094F-090D-4324-9E10-BA43345786D0}"/>
                </a:ext>
              </a:extLst>
            </p:cNvPr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7158;p73">
              <a:extLst>
                <a:ext uri="{FF2B5EF4-FFF2-40B4-BE49-F238E27FC236}">
                  <a16:creationId xmlns:a16="http://schemas.microsoft.com/office/drawing/2014/main" id="{EC1EAD82-0629-4647-B251-84CAFD82EB50}"/>
                </a:ext>
              </a:extLst>
            </p:cNvPr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7159;p73">
              <a:extLst>
                <a:ext uri="{FF2B5EF4-FFF2-40B4-BE49-F238E27FC236}">
                  <a16:creationId xmlns:a16="http://schemas.microsoft.com/office/drawing/2014/main" id="{E3236752-99EF-4405-9782-98552576FF13}"/>
                </a:ext>
              </a:extLst>
            </p:cNvPr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7160;p73">
              <a:extLst>
                <a:ext uri="{FF2B5EF4-FFF2-40B4-BE49-F238E27FC236}">
                  <a16:creationId xmlns:a16="http://schemas.microsoft.com/office/drawing/2014/main" id="{4F243BAD-79BE-4EFB-BA36-232C219D775B}"/>
                </a:ext>
              </a:extLst>
            </p:cNvPr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7161;p73">
              <a:extLst>
                <a:ext uri="{FF2B5EF4-FFF2-40B4-BE49-F238E27FC236}">
                  <a16:creationId xmlns:a16="http://schemas.microsoft.com/office/drawing/2014/main" id="{2C9BE032-9347-47A8-B25D-1E6E8689B638}"/>
                </a:ext>
              </a:extLst>
            </p:cNvPr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7162;p73">
              <a:extLst>
                <a:ext uri="{FF2B5EF4-FFF2-40B4-BE49-F238E27FC236}">
                  <a16:creationId xmlns:a16="http://schemas.microsoft.com/office/drawing/2014/main" id="{E5CB4F43-AD3A-4AD8-A929-688355DDB991}"/>
                </a:ext>
              </a:extLst>
            </p:cNvPr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7163;p73">
              <a:extLst>
                <a:ext uri="{FF2B5EF4-FFF2-40B4-BE49-F238E27FC236}">
                  <a16:creationId xmlns:a16="http://schemas.microsoft.com/office/drawing/2014/main" id="{3AF13533-A1D7-40D9-9EBD-06FBB11F0F61}"/>
                </a:ext>
              </a:extLst>
            </p:cNvPr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7164;p73">
              <a:extLst>
                <a:ext uri="{FF2B5EF4-FFF2-40B4-BE49-F238E27FC236}">
                  <a16:creationId xmlns:a16="http://schemas.microsoft.com/office/drawing/2014/main" id="{05C0122C-8CD5-41BB-91BA-2F68528F7118}"/>
                </a:ext>
              </a:extLst>
            </p:cNvPr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7165;p73">
              <a:extLst>
                <a:ext uri="{FF2B5EF4-FFF2-40B4-BE49-F238E27FC236}">
                  <a16:creationId xmlns:a16="http://schemas.microsoft.com/office/drawing/2014/main" id="{02D1114E-DADE-4D5B-86D5-05F9BDD7DB99}"/>
                </a:ext>
              </a:extLst>
            </p:cNvPr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7166;p73">
              <a:extLst>
                <a:ext uri="{FF2B5EF4-FFF2-40B4-BE49-F238E27FC236}">
                  <a16:creationId xmlns:a16="http://schemas.microsoft.com/office/drawing/2014/main" id="{A02773DC-EA91-495D-A206-FDCCD0966612}"/>
                </a:ext>
              </a:extLst>
            </p:cNvPr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7167;p73">
              <a:extLst>
                <a:ext uri="{FF2B5EF4-FFF2-40B4-BE49-F238E27FC236}">
                  <a16:creationId xmlns:a16="http://schemas.microsoft.com/office/drawing/2014/main" id="{3AD9C751-12B5-4E4C-A123-A6F87F64B6E0}"/>
                </a:ext>
              </a:extLst>
            </p:cNvPr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7168;p73">
              <a:extLst>
                <a:ext uri="{FF2B5EF4-FFF2-40B4-BE49-F238E27FC236}">
                  <a16:creationId xmlns:a16="http://schemas.microsoft.com/office/drawing/2014/main" id="{C511C7D7-0ED1-4481-8184-5620506E9F93}"/>
                </a:ext>
              </a:extLst>
            </p:cNvPr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7169;p73">
              <a:extLst>
                <a:ext uri="{FF2B5EF4-FFF2-40B4-BE49-F238E27FC236}">
                  <a16:creationId xmlns:a16="http://schemas.microsoft.com/office/drawing/2014/main" id="{E004456C-2FC7-436F-8EDE-9F14EDD172CF}"/>
                </a:ext>
              </a:extLst>
            </p:cNvPr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7170;p73">
              <a:extLst>
                <a:ext uri="{FF2B5EF4-FFF2-40B4-BE49-F238E27FC236}">
                  <a16:creationId xmlns:a16="http://schemas.microsoft.com/office/drawing/2014/main" id="{A4706176-DB3A-43EE-90E8-3BF2DCDC118C}"/>
                </a:ext>
              </a:extLst>
            </p:cNvPr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7171;p73">
              <a:extLst>
                <a:ext uri="{FF2B5EF4-FFF2-40B4-BE49-F238E27FC236}">
                  <a16:creationId xmlns:a16="http://schemas.microsoft.com/office/drawing/2014/main" id="{2F573285-1D2B-4786-9CBE-E3D3941B2E1B}"/>
                </a:ext>
              </a:extLst>
            </p:cNvPr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7172;p73">
              <a:extLst>
                <a:ext uri="{FF2B5EF4-FFF2-40B4-BE49-F238E27FC236}">
                  <a16:creationId xmlns:a16="http://schemas.microsoft.com/office/drawing/2014/main" id="{5789E83C-07E7-47BA-9C7F-72439EE53E3B}"/>
                </a:ext>
              </a:extLst>
            </p:cNvPr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7173;p73">
              <a:extLst>
                <a:ext uri="{FF2B5EF4-FFF2-40B4-BE49-F238E27FC236}">
                  <a16:creationId xmlns:a16="http://schemas.microsoft.com/office/drawing/2014/main" id="{49C17532-E6CB-40FF-BA19-01A9D9FA6068}"/>
                </a:ext>
              </a:extLst>
            </p:cNvPr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7174;p73">
              <a:extLst>
                <a:ext uri="{FF2B5EF4-FFF2-40B4-BE49-F238E27FC236}">
                  <a16:creationId xmlns:a16="http://schemas.microsoft.com/office/drawing/2014/main" id="{8A5C84F1-517B-489D-B615-A7A1DB9AAC39}"/>
                </a:ext>
              </a:extLst>
            </p:cNvPr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7175;p73">
              <a:extLst>
                <a:ext uri="{FF2B5EF4-FFF2-40B4-BE49-F238E27FC236}">
                  <a16:creationId xmlns:a16="http://schemas.microsoft.com/office/drawing/2014/main" id="{8D263158-985C-40E8-9764-2F6DE81F0F2C}"/>
                </a:ext>
              </a:extLst>
            </p:cNvPr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7176;p73">
              <a:extLst>
                <a:ext uri="{FF2B5EF4-FFF2-40B4-BE49-F238E27FC236}">
                  <a16:creationId xmlns:a16="http://schemas.microsoft.com/office/drawing/2014/main" id="{33C2DC24-1396-4D58-B255-1D4A273E6103}"/>
                </a:ext>
              </a:extLst>
            </p:cNvPr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7177;p73">
              <a:extLst>
                <a:ext uri="{FF2B5EF4-FFF2-40B4-BE49-F238E27FC236}">
                  <a16:creationId xmlns:a16="http://schemas.microsoft.com/office/drawing/2014/main" id="{D500E8C2-5889-4F89-B0D7-145F6C9F0A26}"/>
                </a:ext>
              </a:extLst>
            </p:cNvPr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7178;p73">
              <a:extLst>
                <a:ext uri="{FF2B5EF4-FFF2-40B4-BE49-F238E27FC236}">
                  <a16:creationId xmlns:a16="http://schemas.microsoft.com/office/drawing/2014/main" id="{B1306200-D5B2-453F-BFE9-6F79112817C9}"/>
                </a:ext>
              </a:extLst>
            </p:cNvPr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7179;p73">
              <a:extLst>
                <a:ext uri="{FF2B5EF4-FFF2-40B4-BE49-F238E27FC236}">
                  <a16:creationId xmlns:a16="http://schemas.microsoft.com/office/drawing/2014/main" id="{796713F8-142E-4EEA-AA27-C4B2D67CDF7E}"/>
                </a:ext>
              </a:extLst>
            </p:cNvPr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7180;p73">
              <a:extLst>
                <a:ext uri="{FF2B5EF4-FFF2-40B4-BE49-F238E27FC236}">
                  <a16:creationId xmlns:a16="http://schemas.microsoft.com/office/drawing/2014/main" id="{6748CD5E-40A7-4D16-B836-236DFC262169}"/>
                </a:ext>
              </a:extLst>
            </p:cNvPr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7181;p73">
              <a:extLst>
                <a:ext uri="{FF2B5EF4-FFF2-40B4-BE49-F238E27FC236}">
                  <a16:creationId xmlns:a16="http://schemas.microsoft.com/office/drawing/2014/main" id="{D3E40828-5CCB-4D84-99F1-DB5AB4FD1B8C}"/>
                </a:ext>
              </a:extLst>
            </p:cNvPr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7182;p73">
              <a:extLst>
                <a:ext uri="{FF2B5EF4-FFF2-40B4-BE49-F238E27FC236}">
                  <a16:creationId xmlns:a16="http://schemas.microsoft.com/office/drawing/2014/main" id="{D0AEA405-9EBE-406E-A779-68518515655D}"/>
                </a:ext>
              </a:extLst>
            </p:cNvPr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7183;p73">
              <a:extLst>
                <a:ext uri="{FF2B5EF4-FFF2-40B4-BE49-F238E27FC236}">
                  <a16:creationId xmlns:a16="http://schemas.microsoft.com/office/drawing/2014/main" id="{D4B62630-F096-4FE4-AD52-279A63C5D6E7}"/>
                </a:ext>
              </a:extLst>
            </p:cNvPr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7184;p73">
              <a:extLst>
                <a:ext uri="{FF2B5EF4-FFF2-40B4-BE49-F238E27FC236}">
                  <a16:creationId xmlns:a16="http://schemas.microsoft.com/office/drawing/2014/main" id="{CD7291A8-4156-4F83-A8BC-EB1C64EBCA73}"/>
                </a:ext>
              </a:extLst>
            </p:cNvPr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7185;p73">
              <a:extLst>
                <a:ext uri="{FF2B5EF4-FFF2-40B4-BE49-F238E27FC236}">
                  <a16:creationId xmlns:a16="http://schemas.microsoft.com/office/drawing/2014/main" id="{EEB7E98F-B8DE-4B0E-AAE5-206DF1BF9AC2}"/>
                </a:ext>
              </a:extLst>
            </p:cNvPr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7186;p73">
              <a:extLst>
                <a:ext uri="{FF2B5EF4-FFF2-40B4-BE49-F238E27FC236}">
                  <a16:creationId xmlns:a16="http://schemas.microsoft.com/office/drawing/2014/main" id="{854E2F60-9A96-4A8F-AECC-FC8B39B347F8}"/>
                </a:ext>
              </a:extLst>
            </p:cNvPr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7187;p73">
              <a:extLst>
                <a:ext uri="{FF2B5EF4-FFF2-40B4-BE49-F238E27FC236}">
                  <a16:creationId xmlns:a16="http://schemas.microsoft.com/office/drawing/2014/main" id="{E617BFE6-F678-4D5A-91AB-D95A6EF8FCB4}"/>
                </a:ext>
              </a:extLst>
            </p:cNvPr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7188;p73">
              <a:extLst>
                <a:ext uri="{FF2B5EF4-FFF2-40B4-BE49-F238E27FC236}">
                  <a16:creationId xmlns:a16="http://schemas.microsoft.com/office/drawing/2014/main" id="{CF5D0814-FD8D-470D-9830-93F834E5092F}"/>
                </a:ext>
              </a:extLst>
            </p:cNvPr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7189;p73">
              <a:extLst>
                <a:ext uri="{FF2B5EF4-FFF2-40B4-BE49-F238E27FC236}">
                  <a16:creationId xmlns:a16="http://schemas.microsoft.com/office/drawing/2014/main" id="{BF5B996C-D64F-4533-BA35-7E14B9A4D831}"/>
                </a:ext>
              </a:extLst>
            </p:cNvPr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7190;p73">
              <a:extLst>
                <a:ext uri="{FF2B5EF4-FFF2-40B4-BE49-F238E27FC236}">
                  <a16:creationId xmlns:a16="http://schemas.microsoft.com/office/drawing/2014/main" id="{84DC4FEC-FBB0-457E-B16D-8EE0F74EB89D}"/>
                </a:ext>
              </a:extLst>
            </p:cNvPr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7191;p73">
              <a:extLst>
                <a:ext uri="{FF2B5EF4-FFF2-40B4-BE49-F238E27FC236}">
                  <a16:creationId xmlns:a16="http://schemas.microsoft.com/office/drawing/2014/main" id="{94112F2C-EAEA-423B-863A-096FF5D40501}"/>
                </a:ext>
              </a:extLst>
            </p:cNvPr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7192;p73">
              <a:extLst>
                <a:ext uri="{FF2B5EF4-FFF2-40B4-BE49-F238E27FC236}">
                  <a16:creationId xmlns:a16="http://schemas.microsoft.com/office/drawing/2014/main" id="{EB848C52-F72D-4D39-A7A2-C6321FC3B41B}"/>
                </a:ext>
              </a:extLst>
            </p:cNvPr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7193;p73">
              <a:extLst>
                <a:ext uri="{FF2B5EF4-FFF2-40B4-BE49-F238E27FC236}">
                  <a16:creationId xmlns:a16="http://schemas.microsoft.com/office/drawing/2014/main" id="{4D44EEF8-6D3C-4AED-933D-19EEC6B72CD8}"/>
                </a:ext>
              </a:extLst>
            </p:cNvPr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7194;p73">
              <a:extLst>
                <a:ext uri="{FF2B5EF4-FFF2-40B4-BE49-F238E27FC236}">
                  <a16:creationId xmlns:a16="http://schemas.microsoft.com/office/drawing/2014/main" id="{082BFC99-946F-4EE5-BCAE-45A8172BB9DF}"/>
                </a:ext>
              </a:extLst>
            </p:cNvPr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7195;p73">
              <a:extLst>
                <a:ext uri="{FF2B5EF4-FFF2-40B4-BE49-F238E27FC236}">
                  <a16:creationId xmlns:a16="http://schemas.microsoft.com/office/drawing/2014/main" id="{167A360F-57F8-4097-BC5F-BF3D8EBB36FB}"/>
                </a:ext>
              </a:extLst>
            </p:cNvPr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7196;p73">
              <a:extLst>
                <a:ext uri="{FF2B5EF4-FFF2-40B4-BE49-F238E27FC236}">
                  <a16:creationId xmlns:a16="http://schemas.microsoft.com/office/drawing/2014/main" id="{E9036267-2020-4175-928E-811B8B05A945}"/>
                </a:ext>
              </a:extLst>
            </p:cNvPr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7197;p73">
              <a:extLst>
                <a:ext uri="{FF2B5EF4-FFF2-40B4-BE49-F238E27FC236}">
                  <a16:creationId xmlns:a16="http://schemas.microsoft.com/office/drawing/2014/main" id="{D677E781-1D36-4692-AE49-9DA15F86DD5E}"/>
                </a:ext>
              </a:extLst>
            </p:cNvPr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7198;p73">
              <a:extLst>
                <a:ext uri="{FF2B5EF4-FFF2-40B4-BE49-F238E27FC236}">
                  <a16:creationId xmlns:a16="http://schemas.microsoft.com/office/drawing/2014/main" id="{56AE44D1-2BEE-482C-8A8D-C517D43570DC}"/>
                </a:ext>
              </a:extLst>
            </p:cNvPr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7199;p73">
              <a:extLst>
                <a:ext uri="{FF2B5EF4-FFF2-40B4-BE49-F238E27FC236}">
                  <a16:creationId xmlns:a16="http://schemas.microsoft.com/office/drawing/2014/main" id="{3398471E-E3BC-4207-B3C5-071E44A40C6F}"/>
                </a:ext>
              </a:extLst>
            </p:cNvPr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7200;p73">
              <a:extLst>
                <a:ext uri="{FF2B5EF4-FFF2-40B4-BE49-F238E27FC236}">
                  <a16:creationId xmlns:a16="http://schemas.microsoft.com/office/drawing/2014/main" id="{6432F9C2-3D1C-4F7C-B57A-5ECC4F13EE33}"/>
                </a:ext>
              </a:extLst>
            </p:cNvPr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7201;p73">
              <a:extLst>
                <a:ext uri="{FF2B5EF4-FFF2-40B4-BE49-F238E27FC236}">
                  <a16:creationId xmlns:a16="http://schemas.microsoft.com/office/drawing/2014/main" id="{21FAA1C5-84BC-4FAA-A235-98678267F740}"/>
                </a:ext>
              </a:extLst>
            </p:cNvPr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7202;p73">
              <a:extLst>
                <a:ext uri="{FF2B5EF4-FFF2-40B4-BE49-F238E27FC236}">
                  <a16:creationId xmlns:a16="http://schemas.microsoft.com/office/drawing/2014/main" id="{CE63943C-5C76-46BC-B395-86E6E8A4BA05}"/>
                </a:ext>
              </a:extLst>
            </p:cNvPr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7203;p73">
              <a:extLst>
                <a:ext uri="{FF2B5EF4-FFF2-40B4-BE49-F238E27FC236}">
                  <a16:creationId xmlns:a16="http://schemas.microsoft.com/office/drawing/2014/main" id="{698F7DD6-C764-4F41-82BD-4D3432D93CE1}"/>
                </a:ext>
              </a:extLst>
            </p:cNvPr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7204;p73">
              <a:extLst>
                <a:ext uri="{FF2B5EF4-FFF2-40B4-BE49-F238E27FC236}">
                  <a16:creationId xmlns:a16="http://schemas.microsoft.com/office/drawing/2014/main" id="{AE585F35-F356-4C46-9771-B58EEE19A448}"/>
                </a:ext>
              </a:extLst>
            </p:cNvPr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7205;p73">
              <a:extLst>
                <a:ext uri="{FF2B5EF4-FFF2-40B4-BE49-F238E27FC236}">
                  <a16:creationId xmlns:a16="http://schemas.microsoft.com/office/drawing/2014/main" id="{795546A7-09CB-43CE-A646-20223C482456}"/>
                </a:ext>
              </a:extLst>
            </p:cNvPr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7206;p73">
              <a:extLst>
                <a:ext uri="{FF2B5EF4-FFF2-40B4-BE49-F238E27FC236}">
                  <a16:creationId xmlns:a16="http://schemas.microsoft.com/office/drawing/2014/main" id="{37CF2FB5-A078-4F0D-A5CF-0EE7D2243240}"/>
                </a:ext>
              </a:extLst>
            </p:cNvPr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7207;p73">
              <a:extLst>
                <a:ext uri="{FF2B5EF4-FFF2-40B4-BE49-F238E27FC236}">
                  <a16:creationId xmlns:a16="http://schemas.microsoft.com/office/drawing/2014/main" id="{4DE391CF-ECD4-44E7-86DE-8FDC02682BA4}"/>
                </a:ext>
              </a:extLst>
            </p:cNvPr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7208;p73">
              <a:extLst>
                <a:ext uri="{FF2B5EF4-FFF2-40B4-BE49-F238E27FC236}">
                  <a16:creationId xmlns:a16="http://schemas.microsoft.com/office/drawing/2014/main" id="{784241EC-82C9-426F-AEBC-B754E5F0948B}"/>
                </a:ext>
              </a:extLst>
            </p:cNvPr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7209;p73">
              <a:extLst>
                <a:ext uri="{FF2B5EF4-FFF2-40B4-BE49-F238E27FC236}">
                  <a16:creationId xmlns:a16="http://schemas.microsoft.com/office/drawing/2014/main" id="{CE9933E1-30D5-4B66-835D-6638E9232CB9}"/>
                </a:ext>
              </a:extLst>
            </p:cNvPr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7210;p73">
              <a:extLst>
                <a:ext uri="{FF2B5EF4-FFF2-40B4-BE49-F238E27FC236}">
                  <a16:creationId xmlns:a16="http://schemas.microsoft.com/office/drawing/2014/main" id="{92B0A941-5470-47F7-A8B6-67CA8CCA112E}"/>
                </a:ext>
              </a:extLst>
            </p:cNvPr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7211;p73">
              <a:extLst>
                <a:ext uri="{FF2B5EF4-FFF2-40B4-BE49-F238E27FC236}">
                  <a16:creationId xmlns:a16="http://schemas.microsoft.com/office/drawing/2014/main" id="{89C4D9E6-9A06-49CF-B1F3-2C1144A67D55}"/>
                </a:ext>
              </a:extLst>
            </p:cNvPr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7212;p73">
              <a:extLst>
                <a:ext uri="{FF2B5EF4-FFF2-40B4-BE49-F238E27FC236}">
                  <a16:creationId xmlns:a16="http://schemas.microsoft.com/office/drawing/2014/main" id="{C3B5B8CF-0A55-4ACE-8AA9-3BA45EC13F44}"/>
                </a:ext>
              </a:extLst>
            </p:cNvPr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7213;p73">
              <a:extLst>
                <a:ext uri="{FF2B5EF4-FFF2-40B4-BE49-F238E27FC236}">
                  <a16:creationId xmlns:a16="http://schemas.microsoft.com/office/drawing/2014/main" id="{6354557E-296C-450D-8F57-2EA0B641BC8F}"/>
                </a:ext>
              </a:extLst>
            </p:cNvPr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7214;p73">
              <a:extLst>
                <a:ext uri="{FF2B5EF4-FFF2-40B4-BE49-F238E27FC236}">
                  <a16:creationId xmlns:a16="http://schemas.microsoft.com/office/drawing/2014/main" id="{552918FD-DED2-4B53-A7F7-097548B9E281}"/>
                </a:ext>
              </a:extLst>
            </p:cNvPr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7215;p73">
              <a:extLst>
                <a:ext uri="{FF2B5EF4-FFF2-40B4-BE49-F238E27FC236}">
                  <a16:creationId xmlns:a16="http://schemas.microsoft.com/office/drawing/2014/main" id="{258848DD-B8D2-4823-9F16-2E030B005B25}"/>
                </a:ext>
              </a:extLst>
            </p:cNvPr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7216;p73">
              <a:extLst>
                <a:ext uri="{FF2B5EF4-FFF2-40B4-BE49-F238E27FC236}">
                  <a16:creationId xmlns:a16="http://schemas.microsoft.com/office/drawing/2014/main" id="{BABCB323-707C-4E87-B3D4-CC772EFB239C}"/>
                </a:ext>
              </a:extLst>
            </p:cNvPr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7217;p73">
              <a:extLst>
                <a:ext uri="{FF2B5EF4-FFF2-40B4-BE49-F238E27FC236}">
                  <a16:creationId xmlns:a16="http://schemas.microsoft.com/office/drawing/2014/main" id="{2E00D4E2-AE64-4A82-8444-2671E76E9E6A}"/>
                </a:ext>
              </a:extLst>
            </p:cNvPr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7218;p73">
              <a:extLst>
                <a:ext uri="{FF2B5EF4-FFF2-40B4-BE49-F238E27FC236}">
                  <a16:creationId xmlns:a16="http://schemas.microsoft.com/office/drawing/2014/main" id="{68821D76-CB08-4F57-ACE4-14F0E71D5ED9}"/>
                </a:ext>
              </a:extLst>
            </p:cNvPr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7219;p73">
              <a:extLst>
                <a:ext uri="{FF2B5EF4-FFF2-40B4-BE49-F238E27FC236}">
                  <a16:creationId xmlns:a16="http://schemas.microsoft.com/office/drawing/2014/main" id="{F040D533-FA7E-494C-9391-534DC9A19238}"/>
                </a:ext>
              </a:extLst>
            </p:cNvPr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7220;p73">
              <a:extLst>
                <a:ext uri="{FF2B5EF4-FFF2-40B4-BE49-F238E27FC236}">
                  <a16:creationId xmlns:a16="http://schemas.microsoft.com/office/drawing/2014/main" id="{3BB9061D-B140-45D7-BA96-27413FC8203B}"/>
                </a:ext>
              </a:extLst>
            </p:cNvPr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7221;p73">
              <a:extLst>
                <a:ext uri="{FF2B5EF4-FFF2-40B4-BE49-F238E27FC236}">
                  <a16:creationId xmlns:a16="http://schemas.microsoft.com/office/drawing/2014/main" id="{80BA3AFA-A513-495E-9714-7806F86FF64C}"/>
                </a:ext>
              </a:extLst>
            </p:cNvPr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7222;p73">
              <a:extLst>
                <a:ext uri="{FF2B5EF4-FFF2-40B4-BE49-F238E27FC236}">
                  <a16:creationId xmlns:a16="http://schemas.microsoft.com/office/drawing/2014/main" id="{7E6DB56F-CB06-41C6-8C07-D80A9D8173D5}"/>
                </a:ext>
              </a:extLst>
            </p:cNvPr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7223;p73">
              <a:extLst>
                <a:ext uri="{FF2B5EF4-FFF2-40B4-BE49-F238E27FC236}">
                  <a16:creationId xmlns:a16="http://schemas.microsoft.com/office/drawing/2014/main" id="{37E42AFD-901E-4DF9-A345-1269E410901E}"/>
                </a:ext>
              </a:extLst>
            </p:cNvPr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7224;p73">
              <a:extLst>
                <a:ext uri="{FF2B5EF4-FFF2-40B4-BE49-F238E27FC236}">
                  <a16:creationId xmlns:a16="http://schemas.microsoft.com/office/drawing/2014/main" id="{7224A605-74E5-4E42-8955-48C61833E2AA}"/>
                </a:ext>
              </a:extLst>
            </p:cNvPr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7225;p73">
              <a:extLst>
                <a:ext uri="{FF2B5EF4-FFF2-40B4-BE49-F238E27FC236}">
                  <a16:creationId xmlns:a16="http://schemas.microsoft.com/office/drawing/2014/main" id="{DAAE247A-DB78-4468-938C-A2F65BEE3B31}"/>
                </a:ext>
              </a:extLst>
            </p:cNvPr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7226;p73">
              <a:extLst>
                <a:ext uri="{FF2B5EF4-FFF2-40B4-BE49-F238E27FC236}">
                  <a16:creationId xmlns:a16="http://schemas.microsoft.com/office/drawing/2014/main" id="{EFFC4A1B-936C-4BD1-941C-26BB7B881164}"/>
                </a:ext>
              </a:extLst>
            </p:cNvPr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7227;p73">
              <a:extLst>
                <a:ext uri="{FF2B5EF4-FFF2-40B4-BE49-F238E27FC236}">
                  <a16:creationId xmlns:a16="http://schemas.microsoft.com/office/drawing/2014/main" id="{880E920B-8303-4D70-B02D-33C2954B1528}"/>
                </a:ext>
              </a:extLst>
            </p:cNvPr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7228;p73">
              <a:extLst>
                <a:ext uri="{FF2B5EF4-FFF2-40B4-BE49-F238E27FC236}">
                  <a16:creationId xmlns:a16="http://schemas.microsoft.com/office/drawing/2014/main" id="{CCC043C4-2BDD-44C3-8877-629BB232F31D}"/>
                </a:ext>
              </a:extLst>
            </p:cNvPr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7229;p73">
              <a:extLst>
                <a:ext uri="{FF2B5EF4-FFF2-40B4-BE49-F238E27FC236}">
                  <a16:creationId xmlns:a16="http://schemas.microsoft.com/office/drawing/2014/main" id="{C7ADC9E1-1C2B-4EAD-8C45-65B3784D7203}"/>
                </a:ext>
              </a:extLst>
            </p:cNvPr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7230;p73">
              <a:extLst>
                <a:ext uri="{FF2B5EF4-FFF2-40B4-BE49-F238E27FC236}">
                  <a16:creationId xmlns:a16="http://schemas.microsoft.com/office/drawing/2014/main" id="{34072983-F018-4B6B-B3B3-3896FE32ADD5}"/>
                </a:ext>
              </a:extLst>
            </p:cNvPr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7231;p73">
              <a:extLst>
                <a:ext uri="{FF2B5EF4-FFF2-40B4-BE49-F238E27FC236}">
                  <a16:creationId xmlns:a16="http://schemas.microsoft.com/office/drawing/2014/main" id="{B9512C33-4ADC-445C-94E6-5623DB7B78F0}"/>
                </a:ext>
              </a:extLst>
            </p:cNvPr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7232;p73">
              <a:extLst>
                <a:ext uri="{FF2B5EF4-FFF2-40B4-BE49-F238E27FC236}">
                  <a16:creationId xmlns:a16="http://schemas.microsoft.com/office/drawing/2014/main" id="{E499B14C-288C-4EA8-B3E1-6763A97D3040}"/>
                </a:ext>
              </a:extLst>
            </p:cNvPr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7233;p73">
              <a:extLst>
                <a:ext uri="{FF2B5EF4-FFF2-40B4-BE49-F238E27FC236}">
                  <a16:creationId xmlns:a16="http://schemas.microsoft.com/office/drawing/2014/main" id="{23BBD2FB-5D62-45BC-8443-6BD48080B9E2}"/>
                </a:ext>
              </a:extLst>
            </p:cNvPr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7234;p73">
              <a:extLst>
                <a:ext uri="{FF2B5EF4-FFF2-40B4-BE49-F238E27FC236}">
                  <a16:creationId xmlns:a16="http://schemas.microsoft.com/office/drawing/2014/main" id="{AC3EC516-301D-46E7-A254-71AF5C7BAC6D}"/>
                </a:ext>
              </a:extLst>
            </p:cNvPr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7235;p73">
              <a:extLst>
                <a:ext uri="{FF2B5EF4-FFF2-40B4-BE49-F238E27FC236}">
                  <a16:creationId xmlns:a16="http://schemas.microsoft.com/office/drawing/2014/main" id="{4241787F-4D53-45D7-BC38-56AA5310FC75}"/>
                </a:ext>
              </a:extLst>
            </p:cNvPr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7236;p73">
              <a:extLst>
                <a:ext uri="{FF2B5EF4-FFF2-40B4-BE49-F238E27FC236}">
                  <a16:creationId xmlns:a16="http://schemas.microsoft.com/office/drawing/2014/main" id="{81B885E8-BD07-4EC4-BEEB-039971FAF6F1}"/>
                </a:ext>
              </a:extLst>
            </p:cNvPr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7237;p73">
              <a:extLst>
                <a:ext uri="{FF2B5EF4-FFF2-40B4-BE49-F238E27FC236}">
                  <a16:creationId xmlns:a16="http://schemas.microsoft.com/office/drawing/2014/main" id="{51809266-B443-4ED2-B9E1-29B53441AFF5}"/>
                </a:ext>
              </a:extLst>
            </p:cNvPr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7238;p73">
              <a:extLst>
                <a:ext uri="{FF2B5EF4-FFF2-40B4-BE49-F238E27FC236}">
                  <a16:creationId xmlns:a16="http://schemas.microsoft.com/office/drawing/2014/main" id="{C3B2DE90-377F-49E9-B02F-CF342A621621}"/>
                </a:ext>
              </a:extLst>
            </p:cNvPr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7239;p73">
              <a:extLst>
                <a:ext uri="{FF2B5EF4-FFF2-40B4-BE49-F238E27FC236}">
                  <a16:creationId xmlns:a16="http://schemas.microsoft.com/office/drawing/2014/main" id="{3CFDE452-5A3E-474C-AA21-BABE8FBB59F7}"/>
                </a:ext>
              </a:extLst>
            </p:cNvPr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7240;p73">
              <a:extLst>
                <a:ext uri="{FF2B5EF4-FFF2-40B4-BE49-F238E27FC236}">
                  <a16:creationId xmlns:a16="http://schemas.microsoft.com/office/drawing/2014/main" id="{2A78C5CA-883A-4212-9933-E5323A73A1DF}"/>
                </a:ext>
              </a:extLst>
            </p:cNvPr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7241;p73">
              <a:extLst>
                <a:ext uri="{FF2B5EF4-FFF2-40B4-BE49-F238E27FC236}">
                  <a16:creationId xmlns:a16="http://schemas.microsoft.com/office/drawing/2014/main" id="{828B8D47-82F4-4567-8046-2649ECB6BCA4}"/>
                </a:ext>
              </a:extLst>
            </p:cNvPr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7242;p73">
              <a:extLst>
                <a:ext uri="{FF2B5EF4-FFF2-40B4-BE49-F238E27FC236}">
                  <a16:creationId xmlns:a16="http://schemas.microsoft.com/office/drawing/2014/main" id="{8218384F-C012-4D21-9EDC-23742AE2554B}"/>
                </a:ext>
              </a:extLst>
            </p:cNvPr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7243;p73">
              <a:extLst>
                <a:ext uri="{FF2B5EF4-FFF2-40B4-BE49-F238E27FC236}">
                  <a16:creationId xmlns:a16="http://schemas.microsoft.com/office/drawing/2014/main" id="{72916163-A8AA-430B-89CC-5A444F731C2B}"/>
                </a:ext>
              </a:extLst>
            </p:cNvPr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7244;p73">
              <a:extLst>
                <a:ext uri="{FF2B5EF4-FFF2-40B4-BE49-F238E27FC236}">
                  <a16:creationId xmlns:a16="http://schemas.microsoft.com/office/drawing/2014/main" id="{53551692-E9A8-4ABB-A1DA-31F3C467E7C2}"/>
                </a:ext>
              </a:extLst>
            </p:cNvPr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7245;p73">
              <a:extLst>
                <a:ext uri="{FF2B5EF4-FFF2-40B4-BE49-F238E27FC236}">
                  <a16:creationId xmlns:a16="http://schemas.microsoft.com/office/drawing/2014/main" id="{3A877D72-F05B-440E-9DAA-B26B22D1863A}"/>
                </a:ext>
              </a:extLst>
            </p:cNvPr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7246;p73">
              <a:extLst>
                <a:ext uri="{FF2B5EF4-FFF2-40B4-BE49-F238E27FC236}">
                  <a16:creationId xmlns:a16="http://schemas.microsoft.com/office/drawing/2014/main" id="{C8147D25-C232-4344-8DCE-5ABB1CF061A3}"/>
                </a:ext>
              </a:extLst>
            </p:cNvPr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7247;p73">
              <a:extLst>
                <a:ext uri="{FF2B5EF4-FFF2-40B4-BE49-F238E27FC236}">
                  <a16:creationId xmlns:a16="http://schemas.microsoft.com/office/drawing/2014/main" id="{F4760204-DF54-4AC6-B3D7-E09754F76B56}"/>
                </a:ext>
              </a:extLst>
            </p:cNvPr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7248;p73">
              <a:extLst>
                <a:ext uri="{FF2B5EF4-FFF2-40B4-BE49-F238E27FC236}">
                  <a16:creationId xmlns:a16="http://schemas.microsoft.com/office/drawing/2014/main" id="{8331FEA4-28A7-478A-948B-5E0678F30075}"/>
                </a:ext>
              </a:extLst>
            </p:cNvPr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7249;p73">
              <a:extLst>
                <a:ext uri="{FF2B5EF4-FFF2-40B4-BE49-F238E27FC236}">
                  <a16:creationId xmlns:a16="http://schemas.microsoft.com/office/drawing/2014/main" id="{DB40CF60-53A3-42FF-8E57-227CB7463461}"/>
                </a:ext>
              </a:extLst>
            </p:cNvPr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7250;p73">
              <a:extLst>
                <a:ext uri="{FF2B5EF4-FFF2-40B4-BE49-F238E27FC236}">
                  <a16:creationId xmlns:a16="http://schemas.microsoft.com/office/drawing/2014/main" id="{06BB9796-B80B-40D1-8DEA-7EB6518CAB05}"/>
                </a:ext>
              </a:extLst>
            </p:cNvPr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7251;p73">
              <a:extLst>
                <a:ext uri="{FF2B5EF4-FFF2-40B4-BE49-F238E27FC236}">
                  <a16:creationId xmlns:a16="http://schemas.microsoft.com/office/drawing/2014/main" id="{8BC3B9DB-CF1D-4BED-B045-32ED47074025}"/>
                </a:ext>
              </a:extLst>
            </p:cNvPr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7252;p73">
              <a:extLst>
                <a:ext uri="{FF2B5EF4-FFF2-40B4-BE49-F238E27FC236}">
                  <a16:creationId xmlns:a16="http://schemas.microsoft.com/office/drawing/2014/main" id="{B5EF87CC-E4AA-4E44-848E-470B29E10CCC}"/>
                </a:ext>
              </a:extLst>
            </p:cNvPr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7253;p73">
              <a:extLst>
                <a:ext uri="{FF2B5EF4-FFF2-40B4-BE49-F238E27FC236}">
                  <a16:creationId xmlns:a16="http://schemas.microsoft.com/office/drawing/2014/main" id="{D670CC0B-8A8C-4DE9-A1C6-49E2C65EAE3B}"/>
                </a:ext>
              </a:extLst>
            </p:cNvPr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7254;p73">
              <a:extLst>
                <a:ext uri="{FF2B5EF4-FFF2-40B4-BE49-F238E27FC236}">
                  <a16:creationId xmlns:a16="http://schemas.microsoft.com/office/drawing/2014/main" id="{6C582D7D-3CDD-4293-AC7C-EC9F446D811B}"/>
                </a:ext>
              </a:extLst>
            </p:cNvPr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7255;p73">
              <a:extLst>
                <a:ext uri="{FF2B5EF4-FFF2-40B4-BE49-F238E27FC236}">
                  <a16:creationId xmlns:a16="http://schemas.microsoft.com/office/drawing/2014/main" id="{ECEBF2CD-F694-401C-AB59-4AD063C95A87}"/>
                </a:ext>
              </a:extLst>
            </p:cNvPr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7" name="Subtitle 1">
            <a:extLst>
              <a:ext uri="{FF2B5EF4-FFF2-40B4-BE49-F238E27FC236}">
                <a16:creationId xmlns:a16="http://schemas.microsoft.com/office/drawing/2014/main" id="{00CA2F48-FD8D-4C28-90AA-142B07C8CB88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55;p66">
            <a:extLst>
              <a:ext uri="{FF2B5EF4-FFF2-40B4-BE49-F238E27FC236}">
                <a16:creationId xmlns:a16="http://schemas.microsoft.com/office/drawing/2014/main" id="{5ED1D0F9-3FB3-4D04-92AE-E46EF246A239}"/>
              </a:ext>
            </a:extLst>
          </p:cNvPr>
          <p:cNvGrpSpPr/>
          <p:nvPr/>
        </p:nvGrpSpPr>
        <p:grpSpPr>
          <a:xfrm rot="14768455" flipH="1">
            <a:off x="7114334" y="-210646"/>
            <a:ext cx="772006" cy="1649810"/>
            <a:chOff x="4398030" y="6341757"/>
            <a:chExt cx="212466" cy="5049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Google Shape;856;p66">
              <a:extLst>
                <a:ext uri="{FF2B5EF4-FFF2-40B4-BE49-F238E27FC236}">
                  <a16:creationId xmlns:a16="http://schemas.microsoft.com/office/drawing/2014/main" id="{5D0586DC-ED8A-4862-BBE9-B78D3754B55F}"/>
                </a:ext>
              </a:extLst>
            </p:cNvPr>
            <p:cNvSpPr/>
            <p:nvPr/>
          </p:nvSpPr>
          <p:spPr>
            <a:xfrm rot="10800000">
              <a:off x="4546834" y="6353218"/>
              <a:ext cx="62623" cy="93534"/>
            </a:xfrm>
            <a:custGeom>
              <a:avLst/>
              <a:gdLst/>
              <a:ahLst/>
              <a:cxnLst/>
              <a:rect l="l" t="t" r="r" b="b"/>
              <a:pathLst>
                <a:path w="6632" h="34356" extrusionOk="0">
                  <a:moveTo>
                    <a:pt x="162" y="0"/>
                  </a:moveTo>
                  <a:lnTo>
                    <a:pt x="128" y="44"/>
                  </a:lnTo>
                  <a:lnTo>
                    <a:pt x="102" y="88"/>
                  </a:lnTo>
                  <a:lnTo>
                    <a:pt x="69" y="132"/>
                  </a:lnTo>
                  <a:lnTo>
                    <a:pt x="43" y="219"/>
                  </a:lnTo>
                  <a:lnTo>
                    <a:pt x="26" y="351"/>
                  </a:lnTo>
                  <a:lnTo>
                    <a:pt x="9" y="482"/>
                  </a:lnTo>
                  <a:lnTo>
                    <a:pt x="1" y="658"/>
                  </a:lnTo>
                  <a:lnTo>
                    <a:pt x="1" y="877"/>
                  </a:lnTo>
                  <a:lnTo>
                    <a:pt x="18" y="2498"/>
                  </a:lnTo>
                  <a:lnTo>
                    <a:pt x="43" y="4076"/>
                  </a:lnTo>
                  <a:lnTo>
                    <a:pt x="86" y="5697"/>
                  </a:lnTo>
                  <a:lnTo>
                    <a:pt x="145" y="7274"/>
                  </a:lnTo>
                  <a:lnTo>
                    <a:pt x="213" y="8852"/>
                  </a:lnTo>
                  <a:lnTo>
                    <a:pt x="298" y="10386"/>
                  </a:lnTo>
                  <a:lnTo>
                    <a:pt x="400" y="11919"/>
                  </a:lnTo>
                  <a:lnTo>
                    <a:pt x="510" y="13409"/>
                  </a:lnTo>
                  <a:lnTo>
                    <a:pt x="646" y="14855"/>
                  </a:lnTo>
                  <a:lnTo>
                    <a:pt x="782" y="16258"/>
                  </a:lnTo>
                  <a:lnTo>
                    <a:pt x="943" y="17660"/>
                  </a:lnTo>
                  <a:lnTo>
                    <a:pt x="1121" y="18974"/>
                  </a:lnTo>
                  <a:lnTo>
                    <a:pt x="1308" y="20245"/>
                  </a:lnTo>
                  <a:lnTo>
                    <a:pt x="1410" y="20815"/>
                  </a:lnTo>
                  <a:lnTo>
                    <a:pt x="1512" y="21428"/>
                  </a:lnTo>
                  <a:lnTo>
                    <a:pt x="1622" y="21998"/>
                  </a:lnTo>
                  <a:lnTo>
                    <a:pt x="1741" y="22568"/>
                  </a:lnTo>
                  <a:lnTo>
                    <a:pt x="1860" y="23093"/>
                  </a:lnTo>
                  <a:lnTo>
                    <a:pt x="1979" y="23619"/>
                  </a:lnTo>
                  <a:lnTo>
                    <a:pt x="2208" y="24496"/>
                  </a:lnTo>
                  <a:lnTo>
                    <a:pt x="2446" y="25328"/>
                  </a:lnTo>
                  <a:lnTo>
                    <a:pt x="2692" y="26073"/>
                  </a:lnTo>
                  <a:lnTo>
                    <a:pt x="2947" y="26730"/>
                  </a:lnTo>
                  <a:lnTo>
                    <a:pt x="3210" y="27256"/>
                  </a:lnTo>
                  <a:lnTo>
                    <a:pt x="3482" y="27738"/>
                  </a:lnTo>
                  <a:lnTo>
                    <a:pt x="3618" y="27914"/>
                  </a:lnTo>
                  <a:lnTo>
                    <a:pt x="3762" y="28089"/>
                  </a:lnTo>
                  <a:lnTo>
                    <a:pt x="3898" y="28220"/>
                  </a:lnTo>
                  <a:lnTo>
                    <a:pt x="4042" y="28352"/>
                  </a:lnTo>
                  <a:lnTo>
                    <a:pt x="4220" y="28439"/>
                  </a:lnTo>
                  <a:lnTo>
                    <a:pt x="4390" y="28527"/>
                  </a:lnTo>
                  <a:lnTo>
                    <a:pt x="4747" y="28615"/>
                  </a:lnTo>
                  <a:lnTo>
                    <a:pt x="4917" y="28746"/>
                  </a:lnTo>
                  <a:lnTo>
                    <a:pt x="5095" y="28921"/>
                  </a:lnTo>
                  <a:lnTo>
                    <a:pt x="5180" y="29009"/>
                  </a:lnTo>
                  <a:lnTo>
                    <a:pt x="5256" y="29141"/>
                  </a:lnTo>
                  <a:lnTo>
                    <a:pt x="5341" y="29316"/>
                  </a:lnTo>
                  <a:lnTo>
                    <a:pt x="5426" y="29535"/>
                  </a:lnTo>
                  <a:lnTo>
                    <a:pt x="5562" y="29973"/>
                  </a:lnTo>
                  <a:lnTo>
                    <a:pt x="5689" y="30455"/>
                  </a:lnTo>
                  <a:lnTo>
                    <a:pt x="5808" y="30981"/>
                  </a:lnTo>
                  <a:lnTo>
                    <a:pt x="5927" y="31551"/>
                  </a:lnTo>
                  <a:lnTo>
                    <a:pt x="6037" y="32164"/>
                  </a:lnTo>
                  <a:lnTo>
                    <a:pt x="6139" y="32778"/>
                  </a:lnTo>
                  <a:lnTo>
                    <a:pt x="6343" y="34092"/>
                  </a:lnTo>
                  <a:lnTo>
                    <a:pt x="6369" y="34224"/>
                  </a:lnTo>
                  <a:lnTo>
                    <a:pt x="6402" y="34311"/>
                  </a:lnTo>
                  <a:lnTo>
                    <a:pt x="6428" y="34355"/>
                  </a:lnTo>
                  <a:lnTo>
                    <a:pt x="6496" y="34355"/>
                  </a:lnTo>
                  <a:lnTo>
                    <a:pt x="6521" y="34311"/>
                  </a:lnTo>
                  <a:lnTo>
                    <a:pt x="6547" y="34224"/>
                  </a:lnTo>
                  <a:lnTo>
                    <a:pt x="6572" y="34092"/>
                  </a:lnTo>
                  <a:lnTo>
                    <a:pt x="6598" y="33961"/>
                  </a:lnTo>
                  <a:lnTo>
                    <a:pt x="6615" y="33829"/>
                  </a:lnTo>
                  <a:lnTo>
                    <a:pt x="6623" y="33654"/>
                  </a:lnTo>
                  <a:lnTo>
                    <a:pt x="6632" y="33523"/>
                  </a:lnTo>
                  <a:lnTo>
                    <a:pt x="6632" y="33347"/>
                  </a:lnTo>
                  <a:lnTo>
                    <a:pt x="6623" y="33172"/>
                  </a:lnTo>
                  <a:lnTo>
                    <a:pt x="6615" y="32997"/>
                  </a:lnTo>
                  <a:lnTo>
                    <a:pt x="6589" y="32821"/>
                  </a:lnTo>
                  <a:lnTo>
                    <a:pt x="6402" y="31638"/>
                  </a:lnTo>
                  <a:lnTo>
                    <a:pt x="6207" y="30587"/>
                  </a:lnTo>
                  <a:lnTo>
                    <a:pt x="6105" y="30061"/>
                  </a:lnTo>
                  <a:lnTo>
                    <a:pt x="6003" y="29623"/>
                  </a:lnTo>
                  <a:lnTo>
                    <a:pt x="5902" y="29184"/>
                  </a:lnTo>
                  <a:lnTo>
                    <a:pt x="5791" y="28746"/>
                  </a:lnTo>
                  <a:lnTo>
                    <a:pt x="5681" y="28396"/>
                  </a:lnTo>
                  <a:lnTo>
                    <a:pt x="5562" y="28045"/>
                  </a:lnTo>
                  <a:lnTo>
                    <a:pt x="5443" y="27738"/>
                  </a:lnTo>
                  <a:lnTo>
                    <a:pt x="5316" y="27475"/>
                  </a:lnTo>
                  <a:lnTo>
                    <a:pt x="5188" y="27256"/>
                  </a:lnTo>
                  <a:lnTo>
                    <a:pt x="5044" y="27081"/>
                  </a:lnTo>
                  <a:lnTo>
                    <a:pt x="4900" y="26950"/>
                  </a:lnTo>
                  <a:lnTo>
                    <a:pt x="4747" y="26862"/>
                  </a:lnTo>
                  <a:lnTo>
                    <a:pt x="4441" y="26730"/>
                  </a:lnTo>
                  <a:lnTo>
                    <a:pt x="4136" y="26555"/>
                  </a:lnTo>
                  <a:lnTo>
                    <a:pt x="3983" y="26468"/>
                  </a:lnTo>
                  <a:lnTo>
                    <a:pt x="3830" y="26336"/>
                  </a:lnTo>
                  <a:lnTo>
                    <a:pt x="3677" y="26161"/>
                  </a:lnTo>
                  <a:lnTo>
                    <a:pt x="3524" y="25942"/>
                  </a:lnTo>
                  <a:lnTo>
                    <a:pt x="3388" y="25679"/>
                  </a:lnTo>
                  <a:lnTo>
                    <a:pt x="3244" y="25416"/>
                  </a:lnTo>
                  <a:lnTo>
                    <a:pt x="3117" y="25153"/>
                  </a:lnTo>
                  <a:lnTo>
                    <a:pt x="2981" y="24802"/>
                  </a:lnTo>
                  <a:lnTo>
                    <a:pt x="2853" y="24496"/>
                  </a:lnTo>
                  <a:lnTo>
                    <a:pt x="2726" y="24101"/>
                  </a:lnTo>
                  <a:lnTo>
                    <a:pt x="2480" y="23313"/>
                  </a:lnTo>
                  <a:lnTo>
                    <a:pt x="2344" y="22831"/>
                  </a:lnTo>
                  <a:lnTo>
                    <a:pt x="2217" y="22348"/>
                  </a:lnTo>
                  <a:lnTo>
                    <a:pt x="2098" y="21823"/>
                  </a:lnTo>
                  <a:lnTo>
                    <a:pt x="1979" y="21297"/>
                  </a:lnTo>
                  <a:lnTo>
                    <a:pt x="1869" y="20727"/>
                  </a:lnTo>
                  <a:lnTo>
                    <a:pt x="1758" y="20157"/>
                  </a:lnTo>
                  <a:lnTo>
                    <a:pt x="1648" y="19544"/>
                  </a:lnTo>
                  <a:lnTo>
                    <a:pt x="1554" y="18931"/>
                  </a:lnTo>
                  <a:lnTo>
                    <a:pt x="1452" y="18317"/>
                  </a:lnTo>
                  <a:lnTo>
                    <a:pt x="1359" y="17660"/>
                  </a:lnTo>
                  <a:lnTo>
                    <a:pt x="1274" y="17002"/>
                  </a:lnTo>
                  <a:lnTo>
                    <a:pt x="1189" y="16301"/>
                  </a:lnTo>
                  <a:lnTo>
                    <a:pt x="1036" y="14899"/>
                  </a:lnTo>
                  <a:lnTo>
                    <a:pt x="901" y="13453"/>
                  </a:lnTo>
                  <a:lnTo>
                    <a:pt x="773" y="11963"/>
                  </a:lnTo>
                  <a:lnTo>
                    <a:pt x="671" y="10473"/>
                  </a:lnTo>
                  <a:lnTo>
                    <a:pt x="578" y="8896"/>
                  </a:lnTo>
                  <a:lnTo>
                    <a:pt x="502" y="7318"/>
                  </a:lnTo>
                  <a:lnTo>
                    <a:pt x="442" y="5741"/>
                  </a:lnTo>
                  <a:lnTo>
                    <a:pt x="391" y="4119"/>
                  </a:lnTo>
                  <a:lnTo>
                    <a:pt x="366" y="2498"/>
                  </a:lnTo>
                  <a:lnTo>
                    <a:pt x="340" y="877"/>
                  </a:lnTo>
                  <a:lnTo>
                    <a:pt x="340" y="658"/>
                  </a:lnTo>
                  <a:lnTo>
                    <a:pt x="323" y="482"/>
                  </a:lnTo>
                  <a:lnTo>
                    <a:pt x="306" y="351"/>
                  </a:lnTo>
                  <a:lnTo>
                    <a:pt x="281" y="219"/>
                  </a:lnTo>
                  <a:lnTo>
                    <a:pt x="255" y="132"/>
                  </a:lnTo>
                  <a:lnTo>
                    <a:pt x="230" y="88"/>
                  </a:lnTo>
                  <a:lnTo>
                    <a:pt x="196" y="4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7;p66">
              <a:extLst>
                <a:ext uri="{FF2B5EF4-FFF2-40B4-BE49-F238E27FC236}">
                  <a16:creationId xmlns:a16="http://schemas.microsoft.com/office/drawing/2014/main" id="{324544DA-7847-47B8-BFFA-AEEE9AA62C20}"/>
                </a:ext>
              </a:extLst>
            </p:cNvPr>
            <p:cNvSpPr/>
            <p:nvPr/>
          </p:nvSpPr>
          <p:spPr>
            <a:xfrm rot="10800000">
              <a:off x="4525824" y="6418137"/>
              <a:ext cx="84671" cy="109997"/>
            </a:xfrm>
            <a:custGeom>
              <a:avLst/>
              <a:gdLst/>
              <a:ahLst/>
              <a:cxnLst/>
              <a:rect l="l" t="t" r="r" b="b"/>
              <a:pathLst>
                <a:path w="8967" h="40403" extrusionOk="0">
                  <a:moveTo>
                    <a:pt x="3252" y="0"/>
                  </a:moveTo>
                  <a:lnTo>
                    <a:pt x="3210" y="44"/>
                  </a:lnTo>
                  <a:lnTo>
                    <a:pt x="3006" y="351"/>
                  </a:lnTo>
                  <a:lnTo>
                    <a:pt x="2785" y="701"/>
                  </a:lnTo>
                  <a:lnTo>
                    <a:pt x="2573" y="1096"/>
                  </a:lnTo>
                  <a:lnTo>
                    <a:pt x="2344" y="1534"/>
                  </a:lnTo>
                  <a:lnTo>
                    <a:pt x="2131" y="2016"/>
                  </a:lnTo>
                  <a:lnTo>
                    <a:pt x="1911" y="2542"/>
                  </a:lnTo>
                  <a:lnTo>
                    <a:pt x="1707" y="3155"/>
                  </a:lnTo>
                  <a:lnTo>
                    <a:pt x="1512" y="3812"/>
                  </a:lnTo>
                  <a:lnTo>
                    <a:pt x="1325" y="4557"/>
                  </a:lnTo>
                  <a:lnTo>
                    <a:pt x="1240" y="4952"/>
                  </a:lnTo>
                  <a:lnTo>
                    <a:pt x="1155" y="5346"/>
                  </a:lnTo>
                  <a:lnTo>
                    <a:pt x="1087" y="5784"/>
                  </a:lnTo>
                  <a:lnTo>
                    <a:pt x="1011" y="6223"/>
                  </a:lnTo>
                  <a:lnTo>
                    <a:pt x="951" y="6705"/>
                  </a:lnTo>
                  <a:lnTo>
                    <a:pt x="892" y="7187"/>
                  </a:lnTo>
                  <a:lnTo>
                    <a:pt x="841" y="7669"/>
                  </a:lnTo>
                  <a:lnTo>
                    <a:pt x="790" y="8194"/>
                  </a:lnTo>
                  <a:lnTo>
                    <a:pt x="756" y="8764"/>
                  </a:lnTo>
                  <a:lnTo>
                    <a:pt x="722" y="9334"/>
                  </a:lnTo>
                  <a:lnTo>
                    <a:pt x="705" y="9903"/>
                  </a:lnTo>
                  <a:lnTo>
                    <a:pt x="688" y="10517"/>
                  </a:lnTo>
                  <a:lnTo>
                    <a:pt x="688" y="11174"/>
                  </a:lnTo>
                  <a:lnTo>
                    <a:pt x="688" y="11832"/>
                  </a:lnTo>
                  <a:lnTo>
                    <a:pt x="696" y="12357"/>
                  </a:lnTo>
                  <a:lnTo>
                    <a:pt x="713" y="12883"/>
                  </a:lnTo>
                  <a:lnTo>
                    <a:pt x="739" y="13365"/>
                  </a:lnTo>
                  <a:lnTo>
                    <a:pt x="764" y="13891"/>
                  </a:lnTo>
                  <a:lnTo>
                    <a:pt x="832" y="14855"/>
                  </a:lnTo>
                  <a:lnTo>
                    <a:pt x="909" y="15819"/>
                  </a:lnTo>
                  <a:lnTo>
                    <a:pt x="1070" y="17703"/>
                  </a:lnTo>
                  <a:lnTo>
                    <a:pt x="1146" y="18667"/>
                  </a:lnTo>
                  <a:lnTo>
                    <a:pt x="1197" y="19675"/>
                  </a:lnTo>
                  <a:lnTo>
                    <a:pt x="1223" y="20333"/>
                  </a:lnTo>
                  <a:lnTo>
                    <a:pt x="1231" y="20946"/>
                  </a:lnTo>
                  <a:lnTo>
                    <a:pt x="1223" y="21516"/>
                  </a:lnTo>
                  <a:lnTo>
                    <a:pt x="1206" y="22042"/>
                  </a:lnTo>
                  <a:lnTo>
                    <a:pt x="1172" y="22567"/>
                  </a:lnTo>
                  <a:lnTo>
                    <a:pt x="1129" y="23006"/>
                  </a:lnTo>
                  <a:lnTo>
                    <a:pt x="1070" y="23488"/>
                  </a:lnTo>
                  <a:lnTo>
                    <a:pt x="1011" y="23882"/>
                  </a:lnTo>
                  <a:lnTo>
                    <a:pt x="943" y="24276"/>
                  </a:lnTo>
                  <a:lnTo>
                    <a:pt x="858" y="24671"/>
                  </a:lnTo>
                  <a:lnTo>
                    <a:pt x="696" y="25372"/>
                  </a:lnTo>
                  <a:lnTo>
                    <a:pt x="510" y="26073"/>
                  </a:lnTo>
                  <a:lnTo>
                    <a:pt x="323" y="26730"/>
                  </a:lnTo>
                  <a:lnTo>
                    <a:pt x="229" y="27125"/>
                  </a:lnTo>
                  <a:lnTo>
                    <a:pt x="153" y="27519"/>
                  </a:lnTo>
                  <a:lnTo>
                    <a:pt x="94" y="27913"/>
                  </a:lnTo>
                  <a:lnTo>
                    <a:pt x="51" y="28308"/>
                  </a:lnTo>
                  <a:lnTo>
                    <a:pt x="17" y="28702"/>
                  </a:lnTo>
                  <a:lnTo>
                    <a:pt x="9" y="29097"/>
                  </a:lnTo>
                  <a:lnTo>
                    <a:pt x="0" y="29491"/>
                  </a:lnTo>
                  <a:lnTo>
                    <a:pt x="17" y="29885"/>
                  </a:lnTo>
                  <a:lnTo>
                    <a:pt x="43" y="30280"/>
                  </a:lnTo>
                  <a:lnTo>
                    <a:pt x="77" y="30630"/>
                  </a:lnTo>
                  <a:lnTo>
                    <a:pt x="119" y="31025"/>
                  </a:lnTo>
                  <a:lnTo>
                    <a:pt x="179" y="31375"/>
                  </a:lnTo>
                  <a:lnTo>
                    <a:pt x="238" y="31726"/>
                  </a:lnTo>
                  <a:lnTo>
                    <a:pt x="306" y="32076"/>
                  </a:lnTo>
                  <a:lnTo>
                    <a:pt x="467" y="32777"/>
                  </a:lnTo>
                  <a:lnTo>
                    <a:pt x="646" y="33435"/>
                  </a:lnTo>
                  <a:lnTo>
                    <a:pt x="841" y="34048"/>
                  </a:lnTo>
                  <a:lnTo>
                    <a:pt x="1036" y="34574"/>
                  </a:lnTo>
                  <a:lnTo>
                    <a:pt x="1240" y="35100"/>
                  </a:lnTo>
                  <a:lnTo>
                    <a:pt x="1596" y="35932"/>
                  </a:lnTo>
                  <a:lnTo>
                    <a:pt x="1868" y="36546"/>
                  </a:lnTo>
                  <a:lnTo>
                    <a:pt x="2089" y="36984"/>
                  </a:lnTo>
                  <a:lnTo>
                    <a:pt x="2318" y="37422"/>
                  </a:lnTo>
                  <a:lnTo>
                    <a:pt x="2539" y="37817"/>
                  </a:lnTo>
                  <a:lnTo>
                    <a:pt x="2768" y="38211"/>
                  </a:lnTo>
                  <a:lnTo>
                    <a:pt x="3006" y="38562"/>
                  </a:lnTo>
                  <a:lnTo>
                    <a:pt x="3235" y="38868"/>
                  </a:lnTo>
                  <a:lnTo>
                    <a:pt x="3464" y="39175"/>
                  </a:lnTo>
                  <a:lnTo>
                    <a:pt x="3702" y="39438"/>
                  </a:lnTo>
                  <a:lnTo>
                    <a:pt x="4169" y="39876"/>
                  </a:lnTo>
                  <a:lnTo>
                    <a:pt x="4407" y="40095"/>
                  </a:lnTo>
                  <a:lnTo>
                    <a:pt x="4645" y="40227"/>
                  </a:lnTo>
                  <a:lnTo>
                    <a:pt x="4882" y="40358"/>
                  </a:lnTo>
                  <a:lnTo>
                    <a:pt x="5120" y="40402"/>
                  </a:lnTo>
                  <a:lnTo>
                    <a:pt x="5358" y="40402"/>
                  </a:lnTo>
                  <a:lnTo>
                    <a:pt x="5587" y="40314"/>
                  </a:lnTo>
                  <a:lnTo>
                    <a:pt x="5825" y="40183"/>
                  </a:lnTo>
                  <a:lnTo>
                    <a:pt x="6046" y="39920"/>
                  </a:lnTo>
                  <a:lnTo>
                    <a:pt x="6275" y="39570"/>
                  </a:lnTo>
                  <a:lnTo>
                    <a:pt x="6496" y="39175"/>
                  </a:lnTo>
                  <a:lnTo>
                    <a:pt x="6708" y="38693"/>
                  </a:lnTo>
                  <a:lnTo>
                    <a:pt x="6920" y="38167"/>
                  </a:lnTo>
                  <a:lnTo>
                    <a:pt x="7124" y="37641"/>
                  </a:lnTo>
                  <a:lnTo>
                    <a:pt x="7328" y="37072"/>
                  </a:lnTo>
                  <a:lnTo>
                    <a:pt x="7540" y="36458"/>
                  </a:lnTo>
                  <a:lnTo>
                    <a:pt x="7744" y="35845"/>
                  </a:lnTo>
                  <a:lnTo>
                    <a:pt x="7947" y="35188"/>
                  </a:lnTo>
                  <a:lnTo>
                    <a:pt x="8143" y="34486"/>
                  </a:lnTo>
                  <a:lnTo>
                    <a:pt x="8338" y="33785"/>
                  </a:lnTo>
                  <a:lnTo>
                    <a:pt x="8533" y="33040"/>
                  </a:lnTo>
                  <a:lnTo>
                    <a:pt x="8907" y="31550"/>
                  </a:lnTo>
                  <a:lnTo>
                    <a:pt x="8941" y="31419"/>
                  </a:lnTo>
                  <a:lnTo>
                    <a:pt x="8958" y="31244"/>
                  </a:lnTo>
                  <a:lnTo>
                    <a:pt x="8966" y="31112"/>
                  </a:lnTo>
                  <a:lnTo>
                    <a:pt x="8966" y="30937"/>
                  </a:lnTo>
                  <a:lnTo>
                    <a:pt x="8966" y="30806"/>
                  </a:lnTo>
                  <a:lnTo>
                    <a:pt x="8958" y="30630"/>
                  </a:lnTo>
                  <a:lnTo>
                    <a:pt x="8941" y="30499"/>
                  </a:lnTo>
                  <a:lnTo>
                    <a:pt x="8915" y="30367"/>
                  </a:lnTo>
                  <a:lnTo>
                    <a:pt x="8890" y="30280"/>
                  </a:lnTo>
                  <a:lnTo>
                    <a:pt x="8864" y="30192"/>
                  </a:lnTo>
                  <a:lnTo>
                    <a:pt x="8830" y="30104"/>
                  </a:lnTo>
                  <a:lnTo>
                    <a:pt x="8805" y="30061"/>
                  </a:lnTo>
                  <a:lnTo>
                    <a:pt x="8771" y="30061"/>
                  </a:lnTo>
                  <a:lnTo>
                    <a:pt x="8729" y="30104"/>
                  </a:lnTo>
                  <a:lnTo>
                    <a:pt x="8695" y="30148"/>
                  </a:lnTo>
                  <a:lnTo>
                    <a:pt x="8669" y="30280"/>
                  </a:lnTo>
                  <a:lnTo>
                    <a:pt x="8287" y="31813"/>
                  </a:lnTo>
                  <a:lnTo>
                    <a:pt x="8092" y="32602"/>
                  </a:lnTo>
                  <a:lnTo>
                    <a:pt x="7888" y="33347"/>
                  </a:lnTo>
                  <a:lnTo>
                    <a:pt x="7676" y="34092"/>
                  </a:lnTo>
                  <a:lnTo>
                    <a:pt x="7463" y="34793"/>
                  </a:lnTo>
                  <a:lnTo>
                    <a:pt x="7243" y="35450"/>
                  </a:lnTo>
                  <a:lnTo>
                    <a:pt x="7013" y="36064"/>
                  </a:lnTo>
                  <a:lnTo>
                    <a:pt x="6793" y="36634"/>
                  </a:lnTo>
                  <a:lnTo>
                    <a:pt x="6555" y="37159"/>
                  </a:lnTo>
                  <a:lnTo>
                    <a:pt x="6326" y="37598"/>
                  </a:lnTo>
                  <a:lnTo>
                    <a:pt x="6088" y="37992"/>
                  </a:lnTo>
                  <a:lnTo>
                    <a:pt x="5850" y="38299"/>
                  </a:lnTo>
                  <a:lnTo>
                    <a:pt x="5604" y="38474"/>
                  </a:lnTo>
                  <a:lnTo>
                    <a:pt x="5366" y="38605"/>
                  </a:lnTo>
                  <a:lnTo>
                    <a:pt x="5120" y="38605"/>
                  </a:lnTo>
                  <a:lnTo>
                    <a:pt x="4908" y="38562"/>
                  </a:lnTo>
                  <a:lnTo>
                    <a:pt x="4687" y="38430"/>
                  </a:lnTo>
                  <a:lnTo>
                    <a:pt x="4475" y="38343"/>
                  </a:lnTo>
                  <a:lnTo>
                    <a:pt x="4262" y="38167"/>
                  </a:lnTo>
                  <a:lnTo>
                    <a:pt x="4042" y="37992"/>
                  </a:lnTo>
                  <a:lnTo>
                    <a:pt x="3829" y="37773"/>
                  </a:lnTo>
                  <a:lnTo>
                    <a:pt x="3617" y="37554"/>
                  </a:lnTo>
                  <a:lnTo>
                    <a:pt x="3405" y="37291"/>
                  </a:lnTo>
                  <a:lnTo>
                    <a:pt x="2980" y="36721"/>
                  </a:lnTo>
                  <a:lnTo>
                    <a:pt x="2573" y="36020"/>
                  </a:lnTo>
                  <a:lnTo>
                    <a:pt x="2165" y="35231"/>
                  </a:lnTo>
                  <a:lnTo>
                    <a:pt x="1766" y="34399"/>
                  </a:lnTo>
                  <a:lnTo>
                    <a:pt x="1401" y="33522"/>
                  </a:lnTo>
                  <a:lnTo>
                    <a:pt x="1036" y="32558"/>
                  </a:lnTo>
                  <a:lnTo>
                    <a:pt x="866" y="32076"/>
                  </a:lnTo>
                  <a:lnTo>
                    <a:pt x="781" y="31813"/>
                  </a:lnTo>
                  <a:lnTo>
                    <a:pt x="688" y="31550"/>
                  </a:lnTo>
                  <a:lnTo>
                    <a:pt x="603" y="31244"/>
                  </a:lnTo>
                  <a:lnTo>
                    <a:pt x="527" y="30893"/>
                  </a:lnTo>
                  <a:lnTo>
                    <a:pt x="459" y="30543"/>
                  </a:lnTo>
                  <a:lnTo>
                    <a:pt x="408" y="30104"/>
                  </a:lnTo>
                  <a:lnTo>
                    <a:pt x="382" y="29841"/>
                  </a:lnTo>
                  <a:lnTo>
                    <a:pt x="374" y="29579"/>
                  </a:lnTo>
                  <a:lnTo>
                    <a:pt x="374" y="29316"/>
                  </a:lnTo>
                  <a:lnTo>
                    <a:pt x="391" y="29097"/>
                  </a:lnTo>
                  <a:lnTo>
                    <a:pt x="408" y="28834"/>
                  </a:lnTo>
                  <a:lnTo>
                    <a:pt x="442" y="28615"/>
                  </a:lnTo>
                  <a:lnTo>
                    <a:pt x="476" y="28439"/>
                  </a:lnTo>
                  <a:lnTo>
                    <a:pt x="510" y="28264"/>
                  </a:lnTo>
                  <a:lnTo>
                    <a:pt x="603" y="27870"/>
                  </a:lnTo>
                  <a:lnTo>
                    <a:pt x="705" y="27563"/>
                  </a:lnTo>
                  <a:lnTo>
                    <a:pt x="798" y="27256"/>
                  </a:lnTo>
                  <a:lnTo>
                    <a:pt x="883" y="26993"/>
                  </a:lnTo>
                  <a:lnTo>
                    <a:pt x="1002" y="26511"/>
                  </a:lnTo>
                  <a:lnTo>
                    <a:pt x="1121" y="25985"/>
                  </a:lnTo>
                  <a:lnTo>
                    <a:pt x="1231" y="25416"/>
                  </a:lnTo>
                  <a:lnTo>
                    <a:pt x="1333" y="24802"/>
                  </a:lnTo>
                  <a:lnTo>
                    <a:pt x="1376" y="24495"/>
                  </a:lnTo>
                  <a:lnTo>
                    <a:pt x="1418" y="24145"/>
                  </a:lnTo>
                  <a:lnTo>
                    <a:pt x="1486" y="23400"/>
                  </a:lnTo>
                  <a:lnTo>
                    <a:pt x="1537" y="22699"/>
                  </a:lnTo>
                  <a:lnTo>
                    <a:pt x="1562" y="21910"/>
                  </a:lnTo>
                  <a:lnTo>
                    <a:pt x="1579" y="21165"/>
                  </a:lnTo>
                  <a:lnTo>
                    <a:pt x="1571" y="20376"/>
                  </a:lnTo>
                  <a:lnTo>
                    <a:pt x="1546" y="19588"/>
                  </a:lnTo>
                  <a:lnTo>
                    <a:pt x="1512" y="18799"/>
                  </a:lnTo>
                  <a:lnTo>
                    <a:pt x="1452" y="17922"/>
                  </a:lnTo>
                  <a:lnTo>
                    <a:pt x="1384" y="17046"/>
                  </a:lnTo>
                  <a:lnTo>
                    <a:pt x="1240" y="15381"/>
                  </a:lnTo>
                  <a:lnTo>
                    <a:pt x="1172" y="14505"/>
                  </a:lnTo>
                  <a:lnTo>
                    <a:pt x="1104" y="13628"/>
                  </a:lnTo>
                  <a:lnTo>
                    <a:pt x="1062" y="12752"/>
                  </a:lnTo>
                  <a:lnTo>
                    <a:pt x="1045" y="12314"/>
                  </a:lnTo>
                  <a:lnTo>
                    <a:pt x="1036" y="11832"/>
                  </a:lnTo>
                  <a:lnTo>
                    <a:pt x="1028" y="11262"/>
                  </a:lnTo>
                  <a:lnTo>
                    <a:pt x="1036" y="10692"/>
                  </a:lnTo>
                  <a:lnTo>
                    <a:pt x="1045" y="10166"/>
                  </a:lnTo>
                  <a:lnTo>
                    <a:pt x="1070" y="9641"/>
                  </a:lnTo>
                  <a:lnTo>
                    <a:pt x="1096" y="9158"/>
                  </a:lnTo>
                  <a:lnTo>
                    <a:pt x="1129" y="8676"/>
                  </a:lnTo>
                  <a:lnTo>
                    <a:pt x="1172" y="8238"/>
                  </a:lnTo>
                  <a:lnTo>
                    <a:pt x="1214" y="7800"/>
                  </a:lnTo>
                  <a:lnTo>
                    <a:pt x="1274" y="7362"/>
                  </a:lnTo>
                  <a:lnTo>
                    <a:pt x="1333" y="6967"/>
                  </a:lnTo>
                  <a:lnTo>
                    <a:pt x="1401" y="6573"/>
                  </a:lnTo>
                  <a:lnTo>
                    <a:pt x="1469" y="6223"/>
                  </a:lnTo>
                  <a:lnTo>
                    <a:pt x="1537" y="5872"/>
                  </a:lnTo>
                  <a:lnTo>
                    <a:pt x="1622" y="5565"/>
                  </a:lnTo>
                  <a:lnTo>
                    <a:pt x="1783" y="4952"/>
                  </a:lnTo>
                  <a:lnTo>
                    <a:pt x="1970" y="4382"/>
                  </a:lnTo>
                  <a:lnTo>
                    <a:pt x="2157" y="3856"/>
                  </a:lnTo>
                  <a:lnTo>
                    <a:pt x="2352" y="3418"/>
                  </a:lnTo>
                  <a:lnTo>
                    <a:pt x="2547" y="3024"/>
                  </a:lnTo>
                  <a:lnTo>
                    <a:pt x="2743" y="2629"/>
                  </a:lnTo>
                  <a:lnTo>
                    <a:pt x="2938" y="2323"/>
                  </a:lnTo>
                  <a:lnTo>
                    <a:pt x="3303" y="1753"/>
                  </a:lnTo>
                  <a:lnTo>
                    <a:pt x="3346" y="1665"/>
                  </a:lnTo>
                  <a:lnTo>
                    <a:pt x="3371" y="1578"/>
                  </a:lnTo>
                  <a:lnTo>
                    <a:pt x="3396" y="1446"/>
                  </a:lnTo>
                  <a:lnTo>
                    <a:pt x="3413" y="1315"/>
                  </a:lnTo>
                  <a:lnTo>
                    <a:pt x="3422" y="1139"/>
                  </a:lnTo>
                  <a:lnTo>
                    <a:pt x="3430" y="1008"/>
                  </a:lnTo>
                  <a:lnTo>
                    <a:pt x="3430" y="833"/>
                  </a:lnTo>
                  <a:lnTo>
                    <a:pt x="3422" y="657"/>
                  </a:lnTo>
                  <a:lnTo>
                    <a:pt x="3405" y="526"/>
                  </a:lnTo>
                  <a:lnTo>
                    <a:pt x="3396" y="351"/>
                  </a:lnTo>
                  <a:lnTo>
                    <a:pt x="3371" y="219"/>
                  </a:lnTo>
                  <a:lnTo>
                    <a:pt x="3346" y="132"/>
                  </a:lnTo>
                  <a:lnTo>
                    <a:pt x="3320" y="44"/>
                  </a:lnTo>
                  <a:lnTo>
                    <a:pt x="32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8;p66">
              <a:extLst>
                <a:ext uri="{FF2B5EF4-FFF2-40B4-BE49-F238E27FC236}">
                  <a16:creationId xmlns:a16="http://schemas.microsoft.com/office/drawing/2014/main" id="{5E8D0934-3ED6-41FC-A132-1360D870C4F7}"/>
                </a:ext>
              </a:extLst>
            </p:cNvPr>
            <p:cNvSpPr/>
            <p:nvPr/>
          </p:nvSpPr>
          <p:spPr>
            <a:xfrm rot="10800000">
              <a:off x="4483900" y="6442365"/>
              <a:ext cx="97097" cy="119422"/>
            </a:xfrm>
            <a:custGeom>
              <a:avLst/>
              <a:gdLst/>
              <a:ahLst/>
              <a:cxnLst/>
              <a:rect l="l" t="t" r="r" b="b"/>
              <a:pathLst>
                <a:path w="10283" h="43865" extrusionOk="0">
                  <a:moveTo>
                    <a:pt x="4433" y="1"/>
                  </a:moveTo>
                  <a:lnTo>
                    <a:pt x="4305" y="45"/>
                  </a:lnTo>
                  <a:lnTo>
                    <a:pt x="4187" y="132"/>
                  </a:lnTo>
                  <a:lnTo>
                    <a:pt x="4059" y="264"/>
                  </a:lnTo>
                  <a:lnTo>
                    <a:pt x="3940" y="439"/>
                  </a:lnTo>
                  <a:lnTo>
                    <a:pt x="3822" y="614"/>
                  </a:lnTo>
                  <a:lnTo>
                    <a:pt x="3703" y="877"/>
                  </a:lnTo>
                  <a:lnTo>
                    <a:pt x="3592" y="1140"/>
                  </a:lnTo>
                  <a:lnTo>
                    <a:pt x="3482" y="1447"/>
                  </a:lnTo>
                  <a:lnTo>
                    <a:pt x="3372" y="1754"/>
                  </a:lnTo>
                  <a:lnTo>
                    <a:pt x="3151" y="2455"/>
                  </a:lnTo>
                  <a:lnTo>
                    <a:pt x="2947" y="3200"/>
                  </a:lnTo>
                  <a:lnTo>
                    <a:pt x="2752" y="3989"/>
                  </a:lnTo>
                  <a:lnTo>
                    <a:pt x="2522" y="4865"/>
                  </a:lnTo>
                  <a:lnTo>
                    <a:pt x="2293" y="5785"/>
                  </a:lnTo>
                  <a:lnTo>
                    <a:pt x="2055" y="6574"/>
                  </a:lnTo>
                  <a:lnTo>
                    <a:pt x="1937" y="6968"/>
                  </a:lnTo>
                  <a:lnTo>
                    <a:pt x="1809" y="7319"/>
                  </a:lnTo>
                  <a:lnTo>
                    <a:pt x="1682" y="7582"/>
                  </a:lnTo>
                  <a:lnTo>
                    <a:pt x="1555" y="7845"/>
                  </a:lnTo>
                  <a:lnTo>
                    <a:pt x="1419" y="8020"/>
                  </a:lnTo>
                  <a:lnTo>
                    <a:pt x="1291" y="8151"/>
                  </a:lnTo>
                  <a:lnTo>
                    <a:pt x="1020" y="8371"/>
                  </a:lnTo>
                  <a:lnTo>
                    <a:pt x="739" y="8502"/>
                  </a:lnTo>
                  <a:lnTo>
                    <a:pt x="536" y="8677"/>
                  </a:lnTo>
                  <a:lnTo>
                    <a:pt x="425" y="8765"/>
                  </a:lnTo>
                  <a:lnTo>
                    <a:pt x="315" y="8940"/>
                  </a:lnTo>
                  <a:lnTo>
                    <a:pt x="222" y="9159"/>
                  </a:lnTo>
                  <a:lnTo>
                    <a:pt x="171" y="9291"/>
                  </a:lnTo>
                  <a:lnTo>
                    <a:pt x="128" y="9466"/>
                  </a:lnTo>
                  <a:lnTo>
                    <a:pt x="94" y="9641"/>
                  </a:lnTo>
                  <a:lnTo>
                    <a:pt x="60" y="9860"/>
                  </a:lnTo>
                  <a:lnTo>
                    <a:pt x="35" y="10123"/>
                  </a:lnTo>
                  <a:lnTo>
                    <a:pt x="18" y="10386"/>
                  </a:lnTo>
                  <a:lnTo>
                    <a:pt x="9" y="10605"/>
                  </a:lnTo>
                  <a:lnTo>
                    <a:pt x="1" y="10868"/>
                  </a:lnTo>
                  <a:lnTo>
                    <a:pt x="9" y="11350"/>
                  </a:lnTo>
                  <a:lnTo>
                    <a:pt x="35" y="11832"/>
                  </a:lnTo>
                  <a:lnTo>
                    <a:pt x="69" y="12314"/>
                  </a:lnTo>
                  <a:lnTo>
                    <a:pt x="111" y="12796"/>
                  </a:lnTo>
                  <a:lnTo>
                    <a:pt x="154" y="13235"/>
                  </a:lnTo>
                  <a:lnTo>
                    <a:pt x="247" y="14067"/>
                  </a:lnTo>
                  <a:lnTo>
                    <a:pt x="485" y="16346"/>
                  </a:lnTo>
                  <a:lnTo>
                    <a:pt x="731" y="18581"/>
                  </a:lnTo>
                  <a:lnTo>
                    <a:pt x="994" y="20772"/>
                  </a:lnTo>
                  <a:lnTo>
                    <a:pt x="1266" y="22963"/>
                  </a:lnTo>
                  <a:lnTo>
                    <a:pt x="1555" y="25066"/>
                  </a:lnTo>
                  <a:lnTo>
                    <a:pt x="1852" y="27169"/>
                  </a:lnTo>
                  <a:lnTo>
                    <a:pt x="2157" y="29185"/>
                  </a:lnTo>
                  <a:lnTo>
                    <a:pt x="2488" y="31157"/>
                  </a:lnTo>
                  <a:lnTo>
                    <a:pt x="2820" y="33041"/>
                  </a:lnTo>
                  <a:lnTo>
                    <a:pt x="2998" y="33961"/>
                  </a:lnTo>
                  <a:lnTo>
                    <a:pt x="3176" y="34882"/>
                  </a:lnTo>
                  <a:lnTo>
                    <a:pt x="3355" y="35758"/>
                  </a:lnTo>
                  <a:lnTo>
                    <a:pt x="3541" y="36591"/>
                  </a:lnTo>
                  <a:lnTo>
                    <a:pt x="3728" y="37423"/>
                  </a:lnTo>
                  <a:lnTo>
                    <a:pt x="3923" y="38256"/>
                  </a:lnTo>
                  <a:lnTo>
                    <a:pt x="4119" y="39044"/>
                  </a:lnTo>
                  <a:lnTo>
                    <a:pt x="4322" y="39789"/>
                  </a:lnTo>
                  <a:lnTo>
                    <a:pt x="4526" y="40534"/>
                  </a:lnTo>
                  <a:lnTo>
                    <a:pt x="4738" y="41235"/>
                  </a:lnTo>
                  <a:lnTo>
                    <a:pt x="4951" y="41893"/>
                  </a:lnTo>
                  <a:lnTo>
                    <a:pt x="5163" y="42550"/>
                  </a:lnTo>
                  <a:lnTo>
                    <a:pt x="5384" y="43164"/>
                  </a:lnTo>
                  <a:lnTo>
                    <a:pt x="5613" y="43777"/>
                  </a:lnTo>
                  <a:lnTo>
                    <a:pt x="5647" y="43821"/>
                  </a:lnTo>
                  <a:lnTo>
                    <a:pt x="5689" y="43865"/>
                  </a:lnTo>
                  <a:lnTo>
                    <a:pt x="5723" y="43865"/>
                  </a:lnTo>
                  <a:lnTo>
                    <a:pt x="5749" y="43821"/>
                  </a:lnTo>
                  <a:lnTo>
                    <a:pt x="5783" y="43733"/>
                  </a:lnTo>
                  <a:lnTo>
                    <a:pt x="5808" y="43646"/>
                  </a:lnTo>
                  <a:lnTo>
                    <a:pt x="5834" y="43514"/>
                  </a:lnTo>
                  <a:lnTo>
                    <a:pt x="5851" y="43383"/>
                  </a:lnTo>
                  <a:lnTo>
                    <a:pt x="5868" y="43207"/>
                  </a:lnTo>
                  <a:lnTo>
                    <a:pt x="5876" y="43076"/>
                  </a:lnTo>
                  <a:lnTo>
                    <a:pt x="5876" y="42901"/>
                  </a:lnTo>
                  <a:lnTo>
                    <a:pt x="5876" y="42725"/>
                  </a:lnTo>
                  <a:lnTo>
                    <a:pt x="5859" y="42594"/>
                  </a:lnTo>
                  <a:lnTo>
                    <a:pt x="5842" y="42462"/>
                  </a:lnTo>
                  <a:lnTo>
                    <a:pt x="5825" y="42331"/>
                  </a:lnTo>
                  <a:lnTo>
                    <a:pt x="5791" y="42199"/>
                  </a:lnTo>
                  <a:lnTo>
                    <a:pt x="5562" y="41630"/>
                  </a:lnTo>
                  <a:lnTo>
                    <a:pt x="5341" y="41016"/>
                  </a:lnTo>
                  <a:lnTo>
                    <a:pt x="5129" y="40359"/>
                  </a:lnTo>
                  <a:lnTo>
                    <a:pt x="4917" y="39702"/>
                  </a:lnTo>
                  <a:lnTo>
                    <a:pt x="4705" y="39001"/>
                  </a:lnTo>
                  <a:lnTo>
                    <a:pt x="4501" y="38256"/>
                  </a:lnTo>
                  <a:lnTo>
                    <a:pt x="4305" y="37467"/>
                  </a:lnTo>
                  <a:lnTo>
                    <a:pt x="4102" y="36678"/>
                  </a:lnTo>
                  <a:lnTo>
                    <a:pt x="3915" y="35889"/>
                  </a:lnTo>
                  <a:lnTo>
                    <a:pt x="3728" y="35057"/>
                  </a:lnTo>
                  <a:lnTo>
                    <a:pt x="3541" y="34180"/>
                  </a:lnTo>
                  <a:lnTo>
                    <a:pt x="3355" y="33304"/>
                  </a:lnTo>
                  <a:lnTo>
                    <a:pt x="3176" y="32384"/>
                  </a:lnTo>
                  <a:lnTo>
                    <a:pt x="3006" y="31464"/>
                  </a:lnTo>
                  <a:lnTo>
                    <a:pt x="2837" y="30500"/>
                  </a:lnTo>
                  <a:lnTo>
                    <a:pt x="2667" y="29536"/>
                  </a:lnTo>
                  <a:lnTo>
                    <a:pt x="2378" y="27739"/>
                  </a:lnTo>
                  <a:lnTo>
                    <a:pt x="2098" y="25898"/>
                  </a:lnTo>
                  <a:lnTo>
                    <a:pt x="1826" y="24014"/>
                  </a:lnTo>
                  <a:lnTo>
                    <a:pt x="1572" y="22086"/>
                  </a:lnTo>
                  <a:lnTo>
                    <a:pt x="1317" y="20114"/>
                  </a:lnTo>
                  <a:lnTo>
                    <a:pt x="1079" y="18099"/>
                  </a:lnTo>
                  <a:lnTo>
                    <a:pt x="850" y="16039"/>
                  </a:lnTo>
                  <a:lnTo>
                    <a:pt x="638" y="13979"/>
                  </a:lnTo>
                  <a:lnTo>
                    <a:pt x="510" y="12884"/>
                  </a:lnTo>
                  <a:lnTo>
                    <a:pt x="459" y="12314"/>
                  </a:lnTo>
                  <a:lnTo>
                    <a:pt x="400" y="11701"/>
                  </a:lnTo>
                  <a:lnTo>
                    <a:pt x="374" y="11350"/>
                  </a:lnTo>
                  <a:lnTo>
                    <a:pt x="374" y="11087"/>
                  </a:lnTo>
                  <a:lnTo>
                    <a:pt x="391" y="10868"/>
                  </a:lnTo>
                  <a:lnTo>
                    <a:pt x="425" y="10737"/>
                  </a:lnTo>
                  <a:lnTo>
                    <a:pt x="468" y="10605"/>
                  </a:lnTo>
                  <a:lnTo>
                    <a:pt x="519" y="10518"/>
                  </a:lnTo>
                  <a:lnTo>
                    <a:pt x="646" y="10386"/>
                  </a:lnTo>
                  <a:lnTo>
                    <a:pt x="875" y="10211"/>
                  </a:lnTo>
                  <a:lnTo>
                    <a:pt x="1105" y="10123"/>
                  </a:lnTo>
                  <a:lnTo>
                    <a:pt x="1334" y="9992"/>
                  </a:lnTo>
                  <a:lnTo>
                    <a:pt x="1444" y="9860"/>
                  </a:lnTo>
                  <a:lnTo>
                    <a:pt x="1555" y="9729"/>
                  </a:lnTo>
                  <a:lnTo>
                    <a:pt x="1665" y="9554"/>
                  </a:lnTo>
                  <a:lnTo>
                    <a:pt x="1767" y="9378"/>
                  </a:lnTo>
                  <a:lnTo>
                    <a:pt x="1869" y="9115"/>
                  </a:lnTo>
                  <a:lnTo>
                    <a:pt x="1971" y="8896"/>
                  </a:lnTo>
                  <a:lnTo>
                    <a:pt x="2166" y="8327"/>
                  </a:lnTo>
                  <a:lnTo>
                    <a:pt x="2353" y="7713"/>
                  </a:lnTo>
                  <a:lnTo>
                    <a:pt x="2539" y="7056"/>
                  </a:lnTo>
                  <a:lnTo>
                    <a:pt x="2718" y="6355"/>
                  </a:lnTo>
                  <a:lnTo>
                    <a:pt x="3074" y="4953"/>
                  </a:lnTo>
                  <a:lnTo>
                    <a:pt x="3295" y="4120"/>
                  </a:lnTo>
                  <a:lnTo>
                    <a:pt x="3524" y="3375"/>
                  </a:lnTo>
                  <a:lnTo>
                    <a:pt x="3635" y="3024"/>
                  </a:lnTo>
                  <a:lnTo>
                    <a:pt x="3754" y="2762"/>
                  </a:lnTo>
                  <a:lnTo>
                    <a:pt x="3881" y="2499"/>
                  </a:lnTo>
                  <a:lnTo>
                    <a:pt x="4000" y="2236"/>
                  </a:lnTo>
                  <a:lnTo>
                    <a:pt x="4127" y="2060"/>
                  </a:lnTo>
                  <a:lnTo>
                    <a:pt x="4246" y="1929"/>
                  </a:lnTo>
                  <a:lnTo>
                    <a:pt x="4373" y="1885"/>
                  </a:lnTo>
                  <a:lnTo>
                    <a:pt x="4509" y="1885"/>
                  </a:lnTo>
                  <a:lnTo>
                    <a:pt x="4637" y="1929"/>
                  </a:lnTo>
                  <a:lnTo>
                    <a:pt x="4764" y="2060"/>
                  </a:lnTo>
                  <a:lnTo>
                    <a:pt x="4900" y="2236"/>
                  </a:lnTo>
                  <a:lnTo>
                    <a:pt x="5036" y="2499"/>
                  </a:lnTo>
                  <a:lnTo>
                    <a:pt x="5469" y="3550"/>
                  </a:lnTo>
                  <a:lnTo>
                    <a:pt x="5681" y="3989"/>
                  </a:lnTo>
                  <a:lnTo>
                    <a:pt x="5893" y="4427"/>
                  </a:lnTo>
                  <a:lnTo>
                    <a:pt x="6114" y="4777"/>
                  </a:lnTo>
                  <a:lnTo>
                    <a:pt x="6224" y="4909"/>
                  </a:lnTo>
                  <a:lnTo>
                    <a:pt x="6343" y="5040"/>
                  </a:lnTo>
                  <a:lnTo>
                    <a:pt x="6454" y="5128"/>
                  </a:lnTo>
                  <a:lnTo>
                    <a:pt x="6572" y="5172"/>
                  </a:lnTo>
                  <a:lnTo>
                    <a:pt x="6691" y="5215"/>
                  </a:lnTo>
                  <a:lnTo>
                    <a:pt x="6819" y="5172"/>
                  </a:lnTo>
                  <a:lnTo>
                    <a:pt x="6938" y="5128"/>
                  </a:lnTo>
                  <a:lnTo>
                    <a:pt x="7065" y="5040"/>
                  </a:lnTo>
                  <a:lnTo>
                    <a:pt x="7184" y="4953"/>
                  </a:lnTo>
                  <a:lnTo>
                    <a:pt x="7303" y="4777"/>
                  </a:lnTo>
                  <a:lnTo>
                    <a:pt x="7532" y="4427"/>
                  </a:lnTo>
                  <a:lnTo>
                    <a:pt x="7761" y="3989"/>
                  </a:lnTo>
                  <a:lnTo>
                    <a:pt x="7990" y="3550"/>
                  </a:lnTo>
                  <a:lnTo>
                    <a:pt x="8220" y="3200"/>
                  </a:lnTo>
                  <a:lnTo>
                    <a:pt x="8338" y="3024"/>
                  </a:lnTo>
                  <a:lnTo>
                    <a:pt x="8457" y="2893"/>
                  </a:lnTo>
                  <a:lnTo>
                    <a:pt x="8576" y="2762"/>
                  </a:lnTo>
                  <a:lnTo>
                    <a:pt x="8695" y="2718"/>
                  </a:lnTo>
                  <a:lnTo>
                    <a:pt x="8831" y="2718"/>
                  </a:lnTo>
                  <a:lnTo>
                    <a:pt x="8958" y="2762"/>
                  </a:lnTo>
                  <a:lnTo>
                    <a:pt x="9077" y="2937"/>
                  </a:lnTo>
                  <a:lnTo>
                    <a:pt x="9188" y="3156"/>
                  </a:lnTo>
                  <a:lnTo>
                    <a:pt x="9281" y="3419"/>
                  </a:lnTo>
                  <a:lnTo>
                    <a:pt x="9374" y="3769"/>
                  </a:lnTo>
                  <a:lnTo>
                    <a:pt x="9451" y="4164"/>
                  </a:lnTo>
                  <a:lnTo>
                    <a:pt x="9527" y="4602"/>
                  </a:lnTo>
                  <a:lnTo>
                    <a:pt x="9595" y="5084"/>
                  </a:lnTo>
                  <a:lnTo>
                    <a:pt x="9655" y="5566"/>
                  </a:lnTo>
                  <a:lnTo>
                    <a:pt x="9714" y="6136"/>
                  </a:lnTo>
                  <a:lnTo>
                    <a:pt x="9765" y="6662"/>
                  </a:lnTo>
                  <a:lnTo>
                    <a:pt x="9858" y="7845"/>
                  </a:lnTo>
                  <a:lnTo>
                    <a:pt x="9943" y="9028"/>
                  </a:lnTo>
                  <a:lnTo>
                    <a:pt x="9952" y="9203"/>
                  </a:lnTo>
                  <a:lnTo>
                    <a:pt x="9977" y="9378"/>
                  </a:lnTo>
                  <a:lnTo>
                    <a:pt x="10003" y="9466"/>
                  </a:lnTo>
                  <a:lnTo>
                    <a:pt x="10028" y="9554"/>
                  </a:lnTo>
                  <a:lnTo>
                    <a:pt x="10062" y="9641"/>
                  </a:lnTo>
                  <a:lnTo>
                    <a:pt x="10130" y="9641"/>
                  </a:lnTo>
                  <a:lnTo>
                    <a:pt x="10155" y="9597"/>
                  </a:lnTo>
                  <a:lnTo>
                    <a:pt x="10189" y="9554"/>
                  </a:lnTo>
                  <a:lnTo>
                    <a:pt x="10215" y="9466"/>
                  </a:lnTo>
                  <a:lnTo>
                    <a:pt x="10240" y="9378"/>
                  </a:lnTo>
                  <a:lnTo>
                    <a:pt x="10257" y="9247"/>
                  </a:lnTo>
                  <a:lnTo>
                    <a:pt x="10274" y="9115"/>
                  </a:lnTo>
                  <a:lnTo>
                    <a:pt x="10283" y="8940"/>
                  </a:lnTo>
                  <a:lnTo>
                    <a:pt x="10283" y="8765"/>
                  </a:lnTo>
                  <a:lnTo>
                    <a:pt x="10274" y="8546"/>
                  </a:lnTo>
                  <a:lnTo>
                    <a:pt x="10189" y="7363"/>
                  </a:lnTo>
                  <a:lnTo>
                    <a:pt x="10105" y="6136"/>
                  </a:lnTo>
                  <a:lnTo>
                    <a:pt x="10054" y="5566"/>
                  </a:lnTo>
                  <a:lnTo>
                    <a:pt x="9994" y="4996"/>
                  </a:lnTo>
                  <a:lnTo>
                    <a:pt x="9935" y="4427"/>
                  </a:lnTo>
                  <a:lnTo>
                    <a:pt x="9867" y="3901"/>
                  </a:lnTo>
                  <a:lnTo>
                    <a:pt x="9790" y="3375"/>
                  </a:lnTo>
                  <a:lnTo>
                    <a:pt x="9714" y="2937"/>
                  </a:lnTo>
                  <a:lnTo>
                    <a:pt x="9629" y="2499"/>
                  </a:lnTo>
                  <a:lnTo>
                    <a:pt x="9536" y="2104"/>
                  </a:lnTo>
                  <a:lnTo>
                    <a:pt x="9434" y="1754"/>
                  </a:lnTo>
                  <a:lnTo>
                    <a:pt x="9323" y="1447"/>
                  </a:lnTo>
                  <a:lnTo>
                    <a:pt x="9205" y="1228"/>
                  </a:lnTo>
                  <a:lnTo>
                    <a:pt x="9077" y="1053"/>
                  </a:lnTo>
                  <a:lnTo>
                    <a:pt x="8924" y="921"/>
                  </a:lnTo>
                  <a:lnTo>
                    <a:pt x="8772" y="921"/>
                  </a:lnTo>
                  <a:lnTo>
                    <a:pt x="8627" y="965"/>
                  </a:lnTo>
                  <a:lnTo>
                    <a:pt x="8474" y="1053"/>
                  </a:lnTo>
                  <a:lnTo>
                    <a:pt x="8330" y="1228"/>
                  </a:lnTo>
                  <a:lnTo>
                    <a:pt x="8186" y="1403"/>
                  </a:lnTo>
                  <a:lnTo>
                    <a:pt x="7897" y="1929"/>
                  </a:lnTo>
                  <a:lnTo>
                    <a:pt x="7608" y="2455"/>
                  </a:lnTo>
                  <a:lnTo>
                    <a:pt x="7464" y="2718"/>
                  </a:lnTo>
                  <a:lnTo>
                    <a:pt x="7311" y="2937"/>
                  </a:lnTo>
                  <a:lnTo>
                    <a:pt x="7167" y="3112"/>
                  </a:lnTo>
                  <a:lnTo>
                    <a:pt x="7022" y="3287"/>
                  </a:lnTo>
                  <a:lnTo>
                    <a:pt x="6870" y="3375"/>
                  </a:lnTo>
                  <a:lnTo>
                    <a:pt x="6717" y="3419"/>
                  </a:lnTo>
                  <a:lnTo>
                    <a:pt x="6555" y="3375"/>
                  </a:lnTo>
                  <a:lnTo>
                    <a:pt x="6394" y="3287"/>
                  </a:lnTo>
                  <a:lnTo>
                    <a:pt x="6233" y="3112"/>
                  </a:lnTo>
                  <a:lnTo>
                    <a:pt x="6072" y="2893"/>
                  </a:lnTo>
                  <a:lnTo>
                    <a:pt x="5919" y="2674"/>
                  </a:lnTo>
                  <a:lnTo>
                    <a:pt x="5766" y="2367"/>
                  </a:lnTo>
                  <a:lnTo>
                    <a:pt x="5622" y="2017"/>
                  </a:lnTo>
                  <a:lnTo>
                    <a:pt x="5469" y="1666"/>
                  </a:lnTo>
                  <a:lnTo>
                    <a:pt x="5256" y="1096"/>
                  </a:lnTo>
                  <a:lnTo>
                    <a:pt x="5146" y="833"/>
                  </a:lnTo>
                  <a:lnTo>
                    <a:pt x="5036" y="614"/>
                  </a:lnTo>
                  <a:lnTo>
                    <a:pt x="4917" y="395"/>
                  </a:lnTo>
                  <a:lnTo>
                    <a:pt x="4806" y="220"/>
                  </a:lnTo>
                  <a:lnTo>
                    <a:pt x="4679" y="89"/>
                  </a:lnTo>
                  <a:lnTo>
                    <a:pt x="45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9;p66">
              <a:extLst>
                <a:ext uri="{FF2B5EF4-FFF2-40B4-BE49-F238E27FC236}">
                  <a16:creationId xmlns:a16="http://schemas.microsoft.com/office/drawing/2014/main" id="{3926CD39-F63A-4CD5-A625-AB391BA971C6}"/>
                </a:ext>
              </a:extLst>
            </p:cNvPr>
            <p:cNvSpPr/>
            <p:nvPr/>
          </p:nvSpPr>
          <p:spPr>
            <a:xfrm rot="10800000">
              <a:off x="4483579" y="6441883"/>
              <a:ext cx="44342" cy="96992"/>
            </a:xfrm>
            <a:custGeom>
              <a:avLst/>
              <a:gdLst/>
              <a:ahLst/>
              <a:cxnLst/>
              <a:rect l="l" t="t" r="r" b="b"/>
              <a:pathLst>
                <a:path w="4696" h="35626" extrusionOk="0">
                  <a:moveTo>
                    <a:pt x="4467" y="0"/>
                  </a:moveTo>
                  <a:lnTo>
                    <a:pt x="4433" y="88"/>
                  </a:lnTo>
                  <a:lnTo>
                    <a:pt x="4407" y="176"/>
                  </a:lnTo>
                  <a:lnTo>
                    <a:pt x="4382" y="307"/>
                  </a:lnTo>
                  <a:lnTo>
                    <a:pt x="4365" y="439"/>
                  </a:lnTo>
                  <a:lnTo>
                    <a:pt x="4356" y="614"/>
                  </a:lnTo>
                  <a:lnTo>
                    <a:pt x="4297" y="1841"/>
                  </a:lnTo>
                  <a:lnTo>
                    <a:pt x="4229" y="3068"/>
                  </a:lnTo>
                  <a:lnTo>
                    <a:pt x="4161" y="4251"/>
                  </a:lnTo>
                  <a:lnTo>
                    <a:pt x="4076" y="5434"/>
                  </a:lnTo>
                  <a:lnTo>
                    <a:pt x="3991" y="6617"/>
                  </a:lnTo>
                  <a:lnTo>
                    <a:pt x="3898" y="7756"/>
                  </a:lnTo>
                  <a:lnTo>
                    <a:pt x="3804" y="8896"/>
                  </a:lnTo>
                  <a:lnTo>
                    <a:pt x="3694" y="10035"/>
                  </a:lnTo>
                  <a:lnTo>
                    <a:pt x="3584" y="11131"/>
                  </a:lnTo>
                  <a:lnTo>
                    <a:pt x="3473" y="12226"/>
                  </a:lnTo>
                  <a:lnTo>
                    <a:pt x="3227" y="14373"/>
                  </a:lnTo>
                  <a:lnTo>
                    <a:pt x="2964" y="16520"/>
                  </a:lnTo>
                  <a:lnTo>
                    <a:pt x="2692" y="18580"/>
                  </a:lnTo>
                  <a:lnTo>
                    <a:pt x="2403" y="20640"/>
                  </a:lnTo>
                  <a:lnTo>
                    <a:pt x="2106" y="22699"/>
                  </a:lnTo>
                  <a:lnTo>
                    <a:pt x="1792" y="24715"/>
                  </a:lnTo>
                  <a:lnTo>
                    <a:pt x="1478" y="26687"/>
                  </a:lnTo>
                  <a:lnTo>
                    <a:pt x="1155" y="28659"/>
                  </a:lnTo>
                  <a:lnTo>
                    <a:pt x="994" y="29579"/>
                  </a:lnTo>
                  <a:lnTo>
                    <a:pt x="824" y="30543"/>
                  </a:lnTo>
                  <a:lnTo>
                    <a:pt x="646" y="31419"/>
                  </a:lnTo>
                  <a:lnTo>
                    <a:pt x="459" y="32296"/>
                  </a:lnTo>
                  <a:lnTo>
                    <a:pt x="272" y="33128"/>
                  </a:lnTo>
                  <a:lnTo>
                    <a:pt x="68" y="33917"/>
                  </a:lnTo>
                  <a:lnTo>
                    <a:pt x="43" y="34048"/>
                  </a:lnTo>
                  <a:lnTo>
                    <a:pt x="17" y="34180"/>
                  </a:lnTo>
                  <a:lnTo>
                    <a:pt x="9" y="34355"/>
                  </a:lnTo>
                  <a:lnTo>
                    <a:pt x="1" y="34530"/>
                  </a:lnTo>
                  <a:lnTo>
                    <a:pt x="1" y="34706"/>
                  </a:lnTo>
                  <a:lnTo>
                    <a:pt x="1" y="34837"/>
                  </a:lnTo>
                  <a:lnTo>
                    <a:pt x="9" y="35012"/>
                  </a:lnTo>
                  <a:lnTo>
                    <a:pt x="26" y="35188"/>
                  </a:lnTo>
                  <a:lnTo>
                    <a:pt x="43" y="35319"/>
                  </a:lnTo>
                  <a:lnTo>
                    <a:pt x="68" y="35407"/>
                  </a:lnTo>
                  <a:lnTo>
                    <a:pt x="94" y="35494"/>
                  </a:lnTo>
                  <a:lnTo>
                    <a:pt x="119" y="35582"/>
                  </a:lnTo>
                  <a:lnTo>
                    <a:pt x="145" y="35626"/>
                  </a:lnTo>
                  <a:lnTo>
                    <a:pt x="179" y="35582"/>
                  </a:lnTo>
                  <a:lnTo>
                    <a:pt x="213" y="35538"/>
                  </a:lnTo>
                  <a:lnTo>
                    <a:pt x="247" y="35451"/>
                  </a:lnTo>
                  <a:lnTo>
                    <a:pt x="451" y="34662"/>
                  </a:lnTo>
                  <a:lnTo>
                    <a:pt x="637" y="33829"/>
                  </a:lnTo>
                  <a:lnTo>
                    <a:pt x="833" y="32997"/>
                  </a:lnTo>
                  <a:lnTo>
                    <a:pt x="1011" y="32077"/>
                  </a:lnTo>
                  <a:lnTo>
                    <a:pt x="1198" y="31156"/>
                  </a:lnTo>
                  <a:lnTo>
                    <a:pt x="1367" y="30236"/>
                  </a:lnTo>
                  <a:lnTo>
                    <a:pt x="1537" y="29228"/>
                  </a:lnTo>
                  <a:lnTo>
                    <a:pt x="1707" y="28220"/>
                  </a:lnTo>
                  <a:lnTo>
                    <a:pt x="2030" y="26205"/>
                  </a:lnTo>
                  <a:lnTo>
                    <a:pt x="2344" y="24101"/>
                  </a:lnTo>
                  <a:lnTo>
                    <a:pt x="2641" y="21998"/>
                  </a:lnTo>
                  <a:lnTo>
                    <a:pt x="2938" y="19895"/>
                  </a:lnTo>
                  <a:lnTo>
                    <a:pt x="3227" y="17747"/>
                  </a:lnTo>
                  <a:lnTo>
                    <a:pt x="3499" y="15513"/>
                  </a:lnTo>
                  <a:lnTo>
                    <a:pt x="3626" y="14417"/>
                  </a:lnTo>
                  <a:lnTo>
                    <a:pt x="3753" y="13278"/>
                  </a:lnTo>
                  <a:lnTo>
                    <a:pt x="3881" y="12095"/>
                  </a:lnTo>
                  <a:lnTo>
                    <a:pt x="3991" y="10955"/>
                  </a:lnTo>
                  <a:lnTo>
                    <a:pt x="4101" y="9772"/>
                  </a:lnTo>
                  <a:lnTo>
                    <a:pt x="4212" y="8589"/>
                  </a:lnTo>
                  <a:lnTo>
                    <a:pt x="4305" y="7362"/>
                  </a:lnTo>
                  <a:lnTo>
                    <a:pt x="4399" y="6135"/>
                  </a:lnTo>
                  <a:lnTo>
                    <a:pt x="4484" y="4908"/>
                  </a:lnTo>
                  <a:lnTo>
                    <a:pt x="4560" y="3637"/>
                  </a:lnTo>
                  <a:lnTo>
                    <a:pt x="4628" y="2410"/>
                  </a:lnTo>
                  <a:lnTo>
                    <a:pt x="4687" y="1096"/>
                  </a:lnTo>
                  <a:lnTo>
                    <a:pt x="4696" y="921"/>
                  </a:lnTo>
                  <a:lnTo>
                    <a:pt x="4687" y="701"/>
                  </a:lnTo>
                  <a:lnTo>
                    <a:pt x="4679" y="570"/>
                  </a:lnTo>
                  <a:lnTo>
                    <a:pt x="4662" y="395"/>
                  </a:lnTo>
                  <a:lnTo>
                    <a:pt x="4645" y="263"/>
                  </a:lnTo>
                  <a:lnTo>
                    <a:pt x="4619" y="176"/>
                  </a:lnTo>
                  <a:lnTo>
                    <a:pt x="4585" y="88"/>
                  </a:lnTo>
                  <a:lnTo>
                    <a:pt x="4560" y="44"/>
                  </a:lnTo>
                  <a:lnTo>
                    <a:pt x="45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66">
              <a:extLst>
                <a:ext uri="{FF2B5EF4-FFF2-40B4-BE49-F238E27FC236}">
                  <a16:creationId xmlns:a16="http://schemas.microsoft.com/office/drawing/2014/main" id="{410E60E6-BD8F-4F9D-85E7-720CF5513567}"/>
                </a:ext>
              </a:extLst>
            </p:cNvPr>
            <p:cNvSpPr/>
            <p:nvPr/>
          </p:nvSpPr>
          <p:spPr>
            <a:xfrm rot="10800000">
              <a:off x="4522302" y="6350237"/>
              <a:ext cx="28148" cy="96396"/>
            </a:xfrm>
            <a:custGeom>
              <a:avLst/>
              <a:gdLst/>
              <a:ahLst/>
              <a:cxnLst/>
              <a:rect l="l" t="t" r="r" b="b"/>
              <a:pathLst>
                <a:path w="2981" h="35407" extrusionOk="0">
                  <a:moveTo>
                    <a:pt x="2497" y="0"/>
                  </a:moveTo>
                  <a:lnTo>
                    <a:pt x="2463" y="44"/>
                  </a:lnTo>
                  <a:lnTo>
                    <a:pt x="2437" y="88"/>
                  </a:lnTo>
                  <a:lnTo>
                    <a:pt x="2412" y="175"/>
                  </a:lnTo>
                  <a:lnTo>
                    <a:pt x="2387" y="263"/>
                  </a:lnTo>
                  <a:lnTo>
                    <a:pt x="2370" y="395"/>
                  </a:lnTo>
                  <a:lnTo>
                    <a:pt x="2353" y="526"/>
                  </a:lnTo>
                  <a:lnTo>
                    <a:pt x="2344" y="701"/>
                  </a:lnTo>
                  <a:lnTo>
                    <a:pt x="2344" y="877"/>
                  </a:lnTo>
                  <a:lnTo>
                    <a:pt x="2353" y="1096"/>
                  </a:lnTo>
                  <a:lnTo>
                    <a:pt x="2429" y="2279"/>
                  </a:lnTo>
                  <a:lnTo>
                    <a:pt x="2497" y="3462"/>
                  </a:lnTo>
                  <a:lnTo>
                    <a:pt x="2548" y="4645"/>
                  </a:lnTo>
                  <a:lnTo>
                    <a:pt x="2582" y="5872"/>
                  </a:lnTo>
                  <a:lnTo>
                    <a:pt x="2607" y="7055"/>
                  </a:lnTo>
                  <a:lnTo>
                    <a:pt x="2624" y="8282"/>
                  </a:lnTo>
                  <a:lnTo>
                    <a:pt x="2633" y="9509"/>
                  </a:lnTo>
                  <a:lnTo>
                    <a:pt x="2633" y="10736"/>
                  </a:lnTo>
                  <a:lnTo>
                    <a:pt x="2616" y="11919"/>
                  </a:lnTo>
                  <a:lnTo>
                    <a:pt x="2599" y="13146"/>
                  </a:lnTo>
                  <a:lnTo>
                    <a:pt x="2565" y="14373"/>
                  </a:lnTo>
                  <a:lnTo>
                    <a:pt x="2531" y="15556"/>
                  </a:lnTo>
                  <a:lnTo>
                    <a:pt x="2480" y="16783"/>
                  </a:lnTo>
                  <a:lnTo>
                    <a:pt x="2429" y="17966"/>
                  </a:lnTo>
                  <a:lnTo>
                    <a:pt x="2361" y="19149"/>
                  </a:lnTo>
                  <a:lnTo>
                    <a:pt x="2293" y="20333"/>
                  </a:lnTo>
                  <a:lnTo>
                    <a:pt x="2217" y="21560"/>
                  </a:lnTo>
                  <a:lnTo>
                    <a:pt x="2140" y="22787"/>
                  </a:lnTo>
                  <a:lnTo>
                    <a:pt x="2047" y="23970"/>
                  </a:lnTo>
                  <a:lnTo>
                    <a:pt x="1953" y="25153"/>
                  </a:lnTo>
                  <a:lnTo>
                    <a:pt x="1758" y="27519"/>
                  </a:lnTo>
                  <a:lnTo>
                    <a:pt x="1554" y="29842"/>
                  </a:lnTo>
                  <a:lnTo>
                    <a:pt x="1470" y="30762"/>
                  </a:lnTo>
                  <a:lnTo>
                    <a:pt x="1419" y="31200"/>
                  </a:lnTo>
                  <a:lnTo>
                    <a:pt x="1368" y="31682"/>
                  </a:lnTo>
                  <a:lnTo>
                    <a:pt x="1317" y="32120"/>
                  </a:lnTo>
                  <a:lnTo>
                    <a:pt x="1257" y="32515"/>
                  </a:lnTo>
                  <a:lnTo>
                    <a:pt x="1181" y="32865"/>
                  </a:lnTo>
                  <a:lnTo>
                    <a:pt x="1104" y="33172"/>
                  </a:lnTo>
                  <a:lnTo>
                    <a:pt x="1062" y="33347"/>
                  </a:lnTo>
                  <a:lnTo>
                    <a:pt x="1011" y="33435"/>
                  </a:lnTo>
                  <a:lnTo>
                    <a:pt x="960" y="33522"/>
                  </a:lnTo>
                  <a:lnTo>
                    <a:pt x="901" y="33610"/>
                  </a:lnTo>
                  <a:lnTo>
                    <a:pt x="850" y="33654"/>
                  </a:lnTo>
                  <a:lnTo>
                    <a:pt x="799" y="33654"/>
                  </a:lnTo>
                  <a:lnTo>
                    <a:pt x="688" y="33566"/>
                  </a:lnTo>
                  <a:lnTo>
                    <a:pt x="587" y="33391"/>
                  </a:lnTo>
                  <a:lnTo>
                    <a:pt x="493" y="33172"/>
                  </a:lnTo>
                  <a:lnTo>
                    <a:pt x="451" y="32997"/>
                  </a:lnTo>
                  <a:lnTo>
                    <a:pt x="408" y="32821"/>
                  </a:lnTo>
                  <a:lnTo>
                    <a:pt x="366" y="32602"/>
                  </a:lnTo>
                  <a:lnTo>
                    <a:pt x="332" y="32383"/>
                  </a:lnTo>
                  <a:lnTo>
                    <a:pt x="306" y="32208"/>
                  </a:lnTo>
                  <a:lnTo>
                    <a:pt x="281" y="32120"/>
                  </a:lnTo>
                  <a:lnTo>
                    <a:pt x="247" y="32033"/>
                  </a:lnTo>
                  <a:lnTo>
                    <a:pt x="213" y="31989"/>
                  </a:lnTo>
                  <a:lnTo>
                    <a:pt x="153" y="31989"/>
                  </a:lnTo>
                  <a:lnTo>
                    <a:pt x="120" y="32033"/>
                  </a:lnTo>
                  <a:lnTo>
                    <a:pt x="86" y="32120"/>
                  </a:lnTo>
                  <a:lnTo>
                    <a:pt x="60" y="32208"/>
                  </a:lnTo>
                  <a:lnTo>
                    <a:pt x="43" y="32339"/>
                  </a:lnTo>
                  <a:lnTo>
                    <a:pt x="18" y="32471"/>
                  </a:lnTo>
                  <a:lnTo>
                    <a:pt x="9" y="32602"/>
                  </a:lnTo>
                  <a:lnTo>
                    <a:pt x="1" y="32777"/>
                  </a:lnTo>
                  <a:lnTo>
                    <a:pt x="9" y="32909"/>
                  </a:lnTo>
                  <a:lnTo>
                    <a:pt x="18" y="33084"/>
                  </a:lnTo>
                  <a:lnTo>
                    <a:pt x="35" y="33259"/>
                  </a:lnTo>
                  <a:lnTo>
                    <a:pt x="103" y="33698"/>
                  </a:lnTo>
                  <a:lnTo>
                    <a:pt x="170" y="34048"/>
                  </a:lnTo>
                  <a:lnTo>
                    <a:pt x="247" y="34399"/>
                  </a:lnTo>
                  <a:lnTo>
                    <a:pt x="323" y="34706"/>
                  </a:lnTo>
                  <a:lnTo>
                    <a:pt x="408" y="34925"/>
                  </a:lnTo>
                  <a:lnTo>
                    <a:pt x="502" y="35100"/>
                  </a:lnTo>
                  <a:lnTo>
                    <a:pt x="595" y="35275"/>
                  </a:lnTo>
                  <a:lnTo>
                    <a:pt x="688" y="35363"/>
                  </a:lnTo>
                  <a:lnTo>
                    <a:pt x="782" y="35407"/>
                  </a:lnTo>
                  <a:lnTo>
                    <a:pt x="875" y="35407"/>
                  </a:lnTo>
                  <a:lnTo>
                    <a:pt x="969" y="35319"/>
                  </a:lnTo>
                  <a:lnTo>
                    <a:pt x="1062" y="35231"/>
                  </a:lnTo>
                  <a:lnTo>
                    <a:pt x="1155" y="35056"/>
                  </a:lnTo>
                  <a:lnTo>
                    <a:pt x="1240" y="34837"/>
                  </a:lnTo>
                  <a:lnTo>
                    <a:pt x="1334" y="34530"/>
                  </a:lnTo>
                  <a:lnTo>
                    <a:pt x="1410" y="34180"/>
                  </a:lnTo>
                  <a:lnTo>
                    <a:pt x="1495" y="33741"/>
                  </a:lnTo>
                  <a:lnTo>
                    <a:pt x="1571" y="33259"/>
                  </a:lnTo>
                  <a:lnTo>
                    <a:pt x="1648" y="32777"/>
                  </a:lnTo>
                  <a:lnTo>
                    <a:pt x="1707" y="32252"/>
                  </a:lnTo>
                  <a:lnTo>
                    <a:pt x="1818" y="31112"/>
                  </a:lnTo>
                  <a:lnTo>
                    <a:pt x="1920" y="29973"/>
                  </a:lnTo>
                  <a:lnTo>
                    <a:pt x="2157" y="27256"/>
                  </a:lnTo>
                  <a:lnTo>
                    <a:pt x="2276" y="25854"/>
                  </a:lnTo>
                  <a:lnTo>
                    <a:pt x="2387" y="24452"/>
                  </a:lnTo>
                  <a:lnTo>
                    <a:pt x="2488" y="23049"/>
                  </a:lnTo>
                  <a:lnTo>
                    <a:pt x="2582" y="21603"/>
                  </a:lnTo>
                  <a:lnTo>
                    <a:pt x="2667" y="20113"/>
                  </a:lnTo>
                  <a:lnTo>
                    <a:pt x="2752" y="18624"/>
                  </a:lnTo>
                  <a:lnTo>
                    <a:pt x="2820" y="17134"/>
                  </a:lnTo>
                  <a:lnTo>
                    <a:pt x="2870" y="15644"/>
                  </a:lnTo>
                  <a:lnTo>
                    <a:pt x="2921" y="14154"/>
                  </a:lnTo>
                  <a:lnTo>
                    <a:pt x="2955" y="12620"/>
                  </a:lnTo>
                  <a:lnTo>
                    <a:pt x="2972" y="11130"/>
                  </a:lnTo>
                  <a:lnTo>
                    <a:pt x="2981" y="9597"/>
                  </a:lnTo>
                  <a:lnTo>
                    <a:pt x="2972" y="8107"/>
                  </a:lnTo>
                  <a:lnTo>
                    <a:pt x="2947" y="6573"/>
                  </a:lnTo>
                  <a:lnTo>
                    <a:pt x="2913" y="5083"/>
                  </a:lnTo>
                  <a:lnTo>
                    <a:pt x="2853" y="3593"/>
                  </a:lnTo>
                  <a:lnTo>
                    <a:pt x="2786" y="2103"/>
                  </a:lnTo>
                  <a:lnTo>
                    <a:pt x="2692" y="614"/>
                  </a:lnTo>
                  <a:lnTo>
                    <a:pt x="2675" y="438"/>
                  </a:lnTo>
                  <a:lnTo>
                    <a:pt x="2650" y="263"/>
                  </a:lnTo>
                  <a:lnTo>
                    <a:pt x="2624" y="175"/>
                  </a:lnTo>
                  <a:lnTo>
                    <a:pt x="2599" y="88"/>
                  </a:lnTo>
                  <a:lnTo>
                    <a:pt x="2565" y="44"/>
                  </a:lnTo>
                  <a:lnTo>
                    <a:pt x="25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66">
              <a:extLst>
                <a:ext uri="{FF2B5EF4-FFF2-40B4-BE49-F238E27FC236}">
                  <a16:creationId xmlns:a16="http://schemas.microsoft.com/office/drawing/2014/main" id="{6B1C2FBC-4C48-48D7-93D8-111AB3A05710}"/>
                </a:ext>
              </a:extLst>
            </p:cNvPr>
            <p:cNvSpPr/>
            <p:nvPr/>
          </p:nvSpPr>
          <p:spPr>
            <a:xfrm rot="10800000">
              <a:off x="4461927" y="6341757"/>
              <a:ext cx="76739" cy="62754"/>
            </a:xfrm>
            <a:custGeom>
              <a:avLst/>
              <a:gdLst/>
              <a:ahLst/>
              <a:cxnLst/>
              <a:rect l="l" t="t" r="r" b="b"/>
              <a:pathLst>
                <a:path w="8127" h="23050" extrusionOk="0">
                  <a:moveTo>
                    <a:pt x="7897" y="1"/>
                  </a:moveTo>
                  <a:lnTo>
                    <a:pt x="7872" y="44"/>
                  </a:lnTo>
                  <a:lnTo>
                    <a:pt x="7838" y="132"/>
                  </a:lnTo>
                  <a:lnTo>
                    <a:pt x="7812" y="263"/>
                  </a:lnTo>
                  <a:lnTo>
                    <a:pt x="7795" y="439"/>
                  </a:lnTo>
                  <a:lnTo>
                    <a:pt x="7778" y="614"/>
                  </a:lnTo>
                  <a:lnTo>
                    <a:pt x="7727" y="1403"/>
                  </a:lnTo>
                  <a:lnTo>
                    <a:pt x="7668" y="2148"/>
                  </a:lnTo>
                  <a:lnTo>
                    <a:pt x="7591" y="2893"/>
                  </a:lnTo>
                  <a:lnTo>
                    <a:pt x="7506" y="3550"/>
                  </a:lnTo>
                  <a:lnTo>
                    <a:pt x="7405" y="4207"/>
                  </a:lnTo>
                  <a:lnTo>
                    <a:pt x="7303" y="4821"/>
                  </a:lnTo>
                  <a:lnTo>
                    <a:pt x="7184" y="5390"/>
                  </a:lnTo>
                  <a:lnTo>
                    <a:pt x="7056" y="5916"/>
                  </a:lnTo>
                  <a:lnTo>
                    <a:pt x="6929" y="6311"/>
                  </a:lnTo>
                  <a:lnTo>
                    <a:pt x="6802" y="6661"/>
                  </a:lnTo>
                  <a:lnTo>
                    <a:pt x="6666" y="6924"/>
                  </a:lnTo>
                  <a:lnTo>
                    <a:pt x="6530" y="7187"/>
                  </a:lnTo>
                  <a:lnTo>
                    <a:pt x="6394" y="7450"/>
                  </a:lnTo>
                  <a:lnTo>
                    <a:pt x="6258" y="7713"/>
                  </a:lnTo>
                  <a:lnTo>
                    <a:pt x="6122" y="8020"/>
                  </a:lnTo>
                  <a:lnTo>
                    <a:pt x="5995" y="8414"/>
                  </a:lnTo>
                  <a:lnTo>
                    <a:pt x="5893" y="8808"/>
                  </a:lnTo>
                  <a:lnTo>
                    <a:pt x="5800" y="9247"/>
                  </a:lnTo>
                  <a:lnTo>
                    <a:pt x="5715" y="9729"/>
                  </a:lnTo>
                  <a:lnTo>
                    <a:pt x="5639" y="10254"/>
                  </a:lnTo>
                  <a:lnTo>
                    <a:pt x="5571" y="10780"/>
                  </a:lnTo>
                  <a:lnTo>
                    <a:pt x="5511" y="11350"/>
                  </a:lnTo>
                  <a:lnTo>
                    <a:pt x="5409" y="12533"/>
                  </a:lnTo>
                  <a:lnTo>
                    <a:pt x="5307" y="13760"/>
                  </a:lnTo>
                  <a:lnTo>
                    <a:pt x="5205" y="14943"/>
                  </a:lnTo>
                  <a:lnTo>
                    <a:pt x="5155" y="15557"/>
                  </a:lnTo>
                  <a:lnTo>
                    <a:pt x="5087" y="16126"/>
                  </a:lnTo>
                  <a:lnTo>
                    <a:pt x="5019" y="16652"/>
                  </a:lnTo>
                  <a:lnTo>
                    <a:pt x="4942" y="17178"/>
                  </a:lnTo>
                  <a:lnTo>
                    <a:pt x="4840" y="17704"/>
                  </a:lnTo>
                  <a:lnTo>
                    <a:pt x="4730" y="18186"/>
                  </a:lnTo>
                  <a:lnTo>
                    <a:pt x="4620" y="18624"/>
                  </a:lnTo>
                  <a:lnTo>
                    <a:pt x="4492" y="19018"/>
                  </a:lnTo>
                  <a:lnTo>
                    <a:pt x="4365" y="19369"/>
                  </a:lnTo>
                  <a:lnTo>
                    <a:pt x="4229" y="19676"/>
                  </a:lnTo>
                  <a:lnTo>
                    <a:pt x="4093" y="19939"/>
                  </a:lnTo>
                  <a:lnTo>
                    <a:pt x="3957" y="20158"/>
                  </a:lnTo>
                  <a:lnTo>
                    <a:pt x="3813" y="20377"/>
                  </a:lnTo>
                  <a:lnTo>
                    <a:pt x="3669" y="20552"/>
                  </a:lnTo>
                  <a:lnTo>
                    <a:pt x="3380" y="20815"/>
                  </a:lnTo>
                  <a:lnTo>
                    <a:pt x="3083" y="20990"/>
                  </a:lnTo>
                  <a:lnTo>
                    <a:pt x="2803" y="21122"/>
                  </a:lnTo>
                  <a:lnTo>
                    <a:pt x="2463" y="21209"/>
                  </a:lnTo>
                  <a:lnTo>
                    <a:pt x="2293" y="21253"/>
                  </a:lnTo>
                  <a:lnTo>
                    <a:pt x="2115" y="21253"/>
                  </a:lnTo>
                  <a:lnTo>
                    <a:pt x="1945" y="21209"/>
                  </a:lnTo>
                  <a:lnTo>
                    <a:pt x="1775" y="21122"/>
                  </a:lnTo>
                  <a:lnTo>
                    <a:pt x="1605" y="21034"/>
                  </a:lnTo>
                  <a:lnTo>
                    <a:pt x="1444" y="20859"/>
                  </a:lnTo>
                  <a:lnTo>
                    <a:pt x="1274" y="20640"/>
                  </a:lnTo>
                  <a:lnTo>
                    <a:pt x="1122" y="20377"/>
                  </a:lnTo>
                  <a:lnTo>
                    <a:pt x="960" y="20070"/>
                  </a:lnTo>
                  <a:lnTo>
                    <a:pt x="816" y="19676"/>
                  </a:lnTo>
                  <a:lnTo>
                    <a:pt x="672" y="19238"/>
                  </a:lnTo>
                  <a:lnTo>
                    <a:pt x="536" y="18712"/>
                  </a:lnTo>
                  <a:lnTo>
                    <a:pt x="408" y="18142"/>
                  </a:lnTo>
                  <a:lnTo>
                    <a:pt x="289" y="17441"/>
                  </a:lnTo>
                  <a:lnTo>
                    <a:pt x="255" y="17309"/>
                  </a:lnTo>
                  <a:lnTo>
                    <a:pt x="230" y="17222"/>
                  </a:lnTo>
                  <a:lnTo>
                    <a:pt x="196" y="17178"/>
                  </a:lnTo>
                  <a:lnTo>
                    <a:pt x="171" y="17134"/>
                  </a:lnTo>
                  <a:lnTo>
                    <a:pt x="137" y="17178"/>
                  </a:lnTo>
                  <a:lnTo>
                    <a:pt x="111" y="17222"/>
                  </a:lnTo>
                  <a:lnTo>
                    <a:pt x="77" y="17309"/>
                  </a:lnTo>
                  <a:lnTo>
                    <a:pt x="60" y="17397"/>
                  </a:lnTo>
                  <a:lnTo>
                    <a:pt x="35" y="17529"/>
                  </a:lnTo>
                  <a:lnTo>
                    <a:pt x="18" y="17704"/>
                  </a:lnTo>
                  <a:lnTo>
                    <a:pt x="9" y="17835"/>
                  </a:lnTo>
                  <a:lnTo>
                    <a:pt x="1" y="18011"/>
                  </a:lnTo>
                  <a:lnTo>
                    <a:pt x="1" y="18186"/>
                  </a:lnTo>
                  <a:lnTo>
                    <a:pt x="1" y="18361"/>
                  </a:lnTo>
                  <a:lnTo>
                    <a:pt x="18" y="18536"/>
                  </a:lnTo>
                  <a:lnTo>
                    <a:pt x="43" y="18712"/>
                  </a:lnTo>
                  <a:lnTo>
                    <a:pt x="162" y="19413"/>
                  </a:lnTo>
                  <a:lnTo>
                    <a:pt x="289" y="20026"/>
                  </a:lnTo>
                  <a:lnTo>
                    <a:pt x="425" y="20552"/>
                  </a:lnTo>
                  <a:lnTo>
                    <a:pt x="570" y="21034"/>
                  </a:lnTo>
                  <a:lnTo>
                    <a:pt x="722" y="21472"/>
                  </a:lnTo>
                  <a:lnTo>
                    <a:pt x="875" y="21823"/>
                  </a:lnTo>
                  <a:lnTo>
                    <a:pt x="1037" y="22130"/>
                  </a:lnTo>
                  <a:lnTo>
                    <a:pt x="1206" y="22393"/>
                  </a:lnTo>
                  <a:lnTo>
                    <a:pt x="1376" y="22612"/>
                  </a:lnTo>
                  <a:lnTo>
                    <a:pt x="1546" y="22787"/>
                  </a:lnTo>
                  <a:lnTo>
                    <a:pt x="1716" y="22875"/>
                  </a:lnTo>
                  <a:lnTo>
                    <a:pt x="1894" y="22962"/>
                  </a:lnTo>
                  <a:lnTo>
                    <a:pt x="2064" y="23006"/>
                  </a:lnTo>
                  <a:lnTo>
                    <a:pt x="2242" y="23050"/>
                  </a:lnTo>
                  <a:lnTo>
                    <a:pt x="2421" y="23006"/>
                  </a:lnTo>
                  <a:lnTo>
                    <a:pt x="2590" y="22962"/>
                  </a:lnTo>
                  <a:lnTo>
                    <a:pt x="2896" y="22875"/>
                  </a:lnTo>
                  <a:lnTo>
                    <a:pt x="3210" y="22743"/>
                  </a:lnTo>
                  <a:lnTo>
                    <a:pt x="3516" y="22480"/>
                  </a:lnTo>
                  <a:lnTo>
                    <a:pt x="3677" y="22349"/>
                  </a:lnTo>
                  <a:lnTo>
                    <a:pt x="3830" y="22173"/>
                  </a:lnTo>
                  <a:lnTo>
                    <a:pt x="3983" y="21998"/>
                  </a:lnTo>
                  <a:lnTo>
                    <a:pt x="4127" y="21735"/>
                  </a:lnTo>
                  <a:lnTo>
                    <a:pt x="4280" y="21472"/>
                  </a:lnTo>
                  <a:lnTo>
                    <a:pt x="4424" y="21209"/>
                  </a:lnTo>
                  <a:lnTo>
                    <a:pt x="4560" y="20859"/>
                  </a:lnTo>
                  <a:lnTo>
                    <a:pt x="4696" y="20464"/>
                  </a:lnTo>
                  <a:lnTo>
                    <a:pt x="4823" y="20026"/>
                  </a:lnTo>
                  <a:lnTo>
                    <a:pt x="4951" y="19544"/>
                  </a:lnTo>
                  <a:lnTo>
                    <a:pt x="5061" y="19062"/>
                  </a:lnTo>
                  <a:lnTo>
                    <a:pt x="5163" y="18493"/>
                  </a:lnTo>
                  <a:lnTo>
                    <a:pt x="5256" y="17923"/>
                  </a:lnTo>
                  <a:lnTo>
                    <a:pt x="5341" y="17353"/>
                  </a:lnTo>
                  <a:lnTo>
                    <a:pt x="5418" y="16696"/>
                  </a:lnTo>
                  <a:lnTo>
                    <a:pt x="5486" y="16039"/>
                  </a:lnTo>
                  <a:lnTo>
                    <a:pt x="5545" y="15381"/>
                  </a:lnTo>
                  <a:lnTo>
                    <a:pt x="5605" y="14680"/>
                  </a:lnTo>
                  <a:lnTo>
                    <a:pt x="5740" y="13059"/>
                  </a:lnTo>
                  <a:lnTo>
                    <a:pt x="5808" y="12314"/>
                  </a:lnTo>
                  <a:lnTo>
                    <a:pt x="5893" y="11569"/>
                  </a:lnTo>
                  <a:lnTo>
                    <a:pt x="5936" y="11218"/>
                  </a:lnTo>
                  <a:lnTo>
                    <a:pt x="5987" y="10912"/>
                  </a:lnTo>
                  <a:lnTo>
                    <a:pt x="6038" y="10605"/>
                  </a:lnTo>
                  <a:lnTo>
                    <a:pt x="6097" y="10298"/>
                  </a:lnTo>
                  <a:lnTo>
                    <a:pt x="6165" y="10035"/>
                  </a:lnTo>
                  <a:lnTo>
                    <a:pt x="6233" y="9816"/>
                  </a:lnTo>
                  <a:lnTo>
                    <a:pt x="6309" y="9597"/>
                  </a:lnTo>
                  <a:lnTo>
                    <a:pt x="6386" y="9378"/>
                  </a:lnTo>
                  <a:lnTo>
                    <a:pt x="6674" y="8808"/>
                  </a:lnTo>
                  <a:lnTo>
                    <a:pt x="6819" y="8502"/>
                  </a:lnTo>
                  <a:lnTo>
                    <a:pt x="6955" y="8195"/>
                  </a:lnTo>
                  <a:lnTo>
                    <a:pt x="7082" y="7844"/>
                  </a:lnTo>
                  <a:lnTo>
                    <a:pt x="7218" y="7450"/>
                  </a:lnTo>
                  <a:lnTo>
                    <a:pt x="7337" y="7012"/>
                  </a:lnTo>
                  <a:lnTo>
                    <a:pt x="7464" y="6486"/>
                  </a:lnTo>
                  <a:lnTo>
                    <a:pt x="7574" y="5916"/>
                  </a:lnTo>
                  <a:lnTo>
                    <a:pt x="7676" y="5347"/>
                  </a:lnTo>
                  <a:lnTo>
                    <a:pt x="7770" y="4689"/>
                  </a:lnTo>
                  <a:lnTo>
                    <a:pt x="7863" y="4032"/>
                  </a:lnTo>
                  <a:lnTo>
                    <a:pt x="7939" y="3331"/>
                  </a:lnTo>
                  <a:lnTo>
                    <a:pt x="8007" y="2586"/>
                  </a:lnTo>
                  <a:lnTo>
                    <a:pt x="8067" y="1841"/>
                  </a:lnTo>
                  <a:lnTo>
                    <a:pt x="8118" y="1096"/>
                  </a:lnTo>
                  <a:lnTo>
                    <a:pt x="8126" y="877"/>
                  </a:lnTo>
                  <a:lnTo>
                    <a:pt x="8118" y="702"/>
                  </a:lnTo>
                  <a:lnTo>
                    <a:pt x="8109" y="526"/>
                  </a:lnTo>
                  <a:lnTo>
                    <a:pt x="8101" y="395"/>
                  </a:lnTo>
                  <a:lnTo>
                    <a:pt x="8075" y="263"/>
                  </a:lnTo>
                  <a:lnTo>
                    <a:pt x="8058" y="176"/>
                  </a:lnTo>
                  <a:lnTo>
                    <a:pt x="8024" y="88"/>
                  </a:lnTo>
                  <a:lnTo>
                    <a:pt x="79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66">
              <a:extLst>
                <a:ext uri="{FF2B5EF4-FFF2-40B4-BE49-F238E27FC236}">
                  <a16:creationId xmlns:a16="http://schemas.microsoft.com/office/drawing/2014/main" id="{33A04E6D-25BB-4F1B-B3F4-DE9164EBD9B8}"/>
                </a:ext>
              </a:extLst>
            </p:cNvPr>
            <p:cNvSpPr/>
            <p:nvPr/>
          </p:nvSpPr>
          <p:spPr>
            <a:xfrm rot="10800000">
              <a:off x="4442929" y="6402511"/>
              <a:ext cx="83387" cy="130873"/>
            </a:xfrm>
            <a:custGeom>
              <a:avLst/>
              <a:gdLst/>
              <a:ahLst/>
              <a:cxnLst/>
              <a:rect l="l" t="t" r="r" b="b"/>
              <a:pathLst>
                <a:path w="8831" h="48071" extrusionOk="0">
                  <a:moveTo>
                    <a:pt x="4381" y="0"/>
                  </a:moveTo>
                  <a:lnTo>
                    <a:pt x="4347" y="44"/>
                  </a:lnTo>
                  <a:lnTo>
                    <a:pt x="4322" y="88"/>
                  </a:lnTo>
                  <a:lnTo>
                    <a:pt x="4297" y="219"/>
                  </a:lnTo>
                  <a:lnTo>
                    <a:pt x="4271" y="307"/>
                  </a:lnTo>
                  <a:lnTo>
                    <a:pt x="4254" y="438"/>
                  </a:lnTo>
                  <a:lnTo>
                    <a:pt x="4237" y="614"/>
                  </a:lnTo>
                  <a:lnTo>
                    <a:pt x="4229" y="745"/>
                  </a:lnTo>
                  <a:lnTo>
                    <a:pt x="4229" y="920"/>
                  </a:lnTo>
                  <a:lnTo>
                    <a:pt x="4229" y="1096"/>
                  </a:lnTo>
                  <a:lnTo>
                    <a:pt x="4237" y="1271"/>
                  </a:lnTo>
                  <a:lnTo>
                    <a:pt x="4254" y="1402"/>
                  </a:lnTo>
                  <a:lnTo>
                    <a:pt x="4280" y="1534"/>
                  </a:lnTo>
                  <a:lnTo>
                    <a:pt x="4305" y="1665"/>
                  </a:lnTo>
                  <a:lnTo>
                    <a:pt x="4415" y="1972"/>
                  </a:lnTo>
                  <a:lnTo>
                    <a:pt x="4526" y="2191"/>
                  </a:lnTo>
                  <a:lnTo>
                    <a:pt x="4645" y="2322"/>
                  </a:lnTo>
                  <a:lnTo>
                    <a:pt x="4755" y="2366"/>
                  </a:lnTo>
                  <a:lnTo>
                    <a:pt x="4874" y="2410"/>
                  </a:lnTo>
                  <a:lnTo>
                    <a:pt x="5366" y="2410"/>
                  </a:lnTo>
                  <a:lnTo>
                    <a:pt x="5502" y="2498"/>
                  </a:lnTo>
                  <a:lnTo>
                    <a:pt x="5638" y="2673"/>
                  </a:lnTo>
                  <a:lnTo>
                    <a:pt x="5765" y="2848"/>
                  </a:lnTo>
                  <a:lnTo>
                    <a:pt x="5893" y="3111"/>
                  </a:lnTo>
                  <a:lnTo>
                    <a:pt x="6012" y="3374"/>
                  </a:lnTo>
                  <a:lnTo>
                    <a:pt x="6139" y="3725"/>
                  </a:lnTo>
                  <a:lnTo>
                    <a:pt x="6258" y="4075"/>
                  </a:lnTo>
                  <a:lnTo>
                    <a:pt x="6479" y="4864"/>
                  </a:lnTo>
                  <a:lnTo>
                    <a:pt x="6691" y="5697"/>
                  </a:lnTo>
                  <a:lnTo>
                    <a:pt x="6895" y="6617"/>
                  </a:lnTo>
                  <a:lnTo>
                    <a:pt x="7090" y="7581"/>
                  </a:lnTo>
                  <a:lnTo>
                    <a:pt x="7149" y="7931"/>
                  </a:lnTo>
                  <a:lnTo>
                    <a:pt x="7209" y="8282"/>
                  </a:lnTo>
                  <a:lnTo>
                    <a:pt x="7251" y="8633"/>
                  </a:lnTo>
                  <a:lnTo>
                    <a:pt x="7285" y="8983"/>
                  </a:lnTo>
                  <a:lnTo>
                    <a:pt x="7319" y="9290"/>
                  </a:lnTo>
                  <a:lnTo>
                    <a:pt x="7345" y="9684"/>
                  </a:lnTo>
                  <a:lnTo>
                    <a:pt x="7379" y="10385"/>
                  </a:lnTo>
                  <a:lnTo>
                    <a:pt x="7404" y="11130"/>
                  </a:lnTo>
                  <a:lnTo>
                    <a:pt x="7413" y="11875"/>
                  </a:lnTo>
                  <a:lnTo>
                    <a:pt x="7438" y="13584"/>
                  </a:lnTo>
                  <a:lnTo>
                    <a:pt x="7455" y="14154"/>
                  </a:lnTo>
                  <a:lnTo>
                    <a:pt x="7472" y="14680"/>
                  </a:lnTo>
                  <a:lnTo>
                    <a:pt x="7506" y="15206"/>
                  </a:lnTo>
                  <a:lnTo>
                    <a:pt x="7540" y="15688"/>
                  </a:lnTo>
                  <a:lnTo>
                    <a:pt x="7582" y="16170"/>
                  </a:lnTo>
                  <a:lnTo>
                    <a:pt x="7633" y="16652"/>
                  </a:lnTo>
                  <a:lnTo>
                    <a:pt x="7744" y="17572"/>
                  </a:lnTo>
                  <a:lnTo>
                    <a:pt x="7863" y="18448"/>
                  </a:lnTo>
                  <a:lnTo>
                    <a:pt x="7981" y="19325"/>
                  </a:lnTo>
                  <a:lnTo>
                    <a:pt x="8109" y="20245"/>
                  </a:lnTo>
                  <a:lnTo>
                    <a:pt x="8219" y="21165"/>
                  </a:lnTo>
                  <a:lnTo>
                    <a:pt x="8279" y="21647"/>
                  </a:lnTo>
                  <a:lnTo>
                    <a:pt x="8330" y="22173"/>
                  </a:lnTo>
                  <a:lnTo>
                    <a:pt x="8372" y="22699"/>
                  </a:lnTo>
                  <a:lnTo>
                    <a:pt x="8406" y="23268"/>
                  </a:lnTo>
                  <a:lnTo>
                    <a:pt x="8431" y="23838"/>
                  </a:lnTo>
                  <a:lnTo>
                    <a:pt x="8457" y="24452"/>
                  </a:lnTo>
                  <a:lnTo>
                    <a:pt x="8474" y="25021"/>
                  </a:lnTo>
                  <a:lnTo>
                    <a:pt x="8482" y="25591"/>
                  </a:lnTo>
                  <a:lnTo>
                    <a:pt x="8482" y="26204"/>
                  </a:lnTo>
                  <a:lnTo>
                    <a:pt x="8465" y="26774"/>
                  </a:lnTo>
                  <a:lnTo>
                    <a:pt x="8448" y="27344"/>
                  </a:lnTo>
                  <a:lnTo>
                    <a:pt x="8423" y="27913"/>
                  </a:lnTo>
                  <a:lnTo>
                    <a:pt x="8381" y="28439"/>
                  </a:lnTo>
                  <a:lnTo>
                    <a:pt x="8330" y="28965"/>
                  </a:lnTo>
                  <a:lnTo>
                    <a:pt x="8270" y="29491"/>
                  </a:lnTo>
                  <a:lnTo>
                    <a:pt x="8202" y="29929"/>
                  </a:lnTo>
                  <a:lnTo>
                    <a:pt x="8134" y="30323"/>
                  </a:lnTo>
                  <a:lnTo>
                    <a:pt x="8066" y="30630"/>
                  </a:lnTo>
                  <a:lnTo>
                    <a:pt x="7931" y="31287"/>
                  </a:lnTo>
                  <a:lnTo>
                    <a:pt x="7786" y="31901"/>
                  </a:lnTo>
                  <a:lnTo>
                    <a:pt x="7650" y="32514"/>
                  </a:lnTo>
                  <a:lnTo>
                    <a:pt x="7523" y="33172"/>
                  </a:lnTo>
                  <a:lnTo>
                    <a:pt x="7464" y="33522"/>
                  </a:lnTo>
                  <a:lnTo>
                    <a:pt x="7413" y="33917"/>
                  </a:lnTo>
                  <a:lnTo>
                    <a:pt x="7362" y="34311"/>
                  </a:lnTo>
                  <a:lnTo>
                    <a:pt x="7328" y="34749"/>
                  </a:lnTo>
                  <a:lnTo>
                    <a:pt x="7294" y="35231"/>
                  </a:lnTo>
                  <a:lnTo>
                    <a:pt x="7268" y="35713"/>
                  </a:lnTo>
                  <a:lnTo>
                    <a:pt x="7251" y="36239"/>
                  </a:lnTo>
                  <a:lnTo>
                    <a:pt x="7243" y="36765"/>
                  </a:lnTo>
                  <a:lnTo>
                    <a:pt x="7243" y="37247"/>
                  </a:lnTo>
                  <a:lnTo>
                    <a:pt x="7251" y="37817"/>
                  </a:lnTo>
                  <a:lnTo>
                    <a:pt x="7268" y="38868"/>
                  </a:lnTo>
                  <a:lnTo>
                    <a:pt x="7294" y="39964"/>
                  </a:lnTo>
                  <a:lnTo>
                    <a:pt x="7302" y="41016"/>
                  </a:lnTo>
                  <a:lnTo>
                    <a:pt x="7302" y="41541"/>
                  </a:lnTo>
                  <a:lnTo>
                    <a:pt x="7302" y="42067"/>
                  </a:lnTo>
                  <a:lnTo>
                    <a:pt x="7285" y="42593"/>
                  </a:lnTo>
                  <a:lnTo>
                    <a:pt x="7268" y="43075"/>
                  </a:lnTo>
                  <a:lnTo>
                    <a:pt x="7234" y="43557"/>
                  </a:lnTo>
                  <a:lnTo>
                    <a:pt x="7192" y="43995"/>
                  </a:lnTo>
                  <a:lnTo>
                    <a:pt x="7158" y="44302"/>
                  </a:lnTo>
                  <a:lnTo>
                    <a:pt x="7124" y="44521"/>
                  </a:lnTo>
                  <a:lnTo>
                    <a:pt x="7039" y="45003"/>
                  </a:lnTo>
                  <a:lnTo>
                    <a:pt x="6946" y="45354"/>
                  </a:lnTo>
                  <a:lnTo>
                    <a:pt x="6844" y="45660"/>
                  </a:lnTo>
                  <a:lnTo>
                    <a:pt x="6733" y="45880"/>
                  </a:lnTo>
                  <a:lnTo>
                    <a:pt x="6614" y="46055"/>
                  </a:lnTo>
                  <a:lnTo>
                    <a:pt x="6487" y="46186"/>
                  </a:lnTo>
                  <a:lnTo>
                    <a:pt x="6360" y="46274"/>
                  </a:lnTo>
                  <a:lnTo>
                    <a:pt x="6232" y="46318"/>
                  </a:lnTo>
                  <a:lnTo>
                    <a:pt x="6097" y="46318"/>
                  </a:lnTo>
                  <a:lnTo>
                    <a:pt x="5969" y="46274"/>
                  </a:lnTo>
                  <a:lnTo>
                    <a:pt x="5842" y="46230"/>
                  </a:lnTo>
                  <a:lnTo>
                    <a:pt x="5596" y="46055"/>
                  </a:lnTo>
                  <a:lnTo>
                    <a:pt x="5375" y="45836"/>
                  </a:lnTo>
                  <a:lnTo>
                    <a:pt x="5129" y="45529"/>
                  </a:lnTo>
                  <a:lnTo>
                    <a:pt x="4874" y="45178"/>
                  </a:lnTo>
                  <a:lnTo>
                    <a:pt x="4636" y="44784"/>
                  </a:lnTo>
                  <a:lnTo>
                    <a:pt x="4390" y="44346"/>
                  </a:lnTo>
                  <a:lnTo>
                    <a:pt x="4152" y="43908"/>
                  </a:lnTo>
                  <a:lnTo>
                    <a:pt x="3914" y="43382"/>
                  </a:lnTo>
                  <a:lnTo>
                    <a:pt x="3439" y="42330"/>
                  </a:lnTo>
                  <a:lnTo>
                    <a:pt x="3006" y="41322"/>
                  </a:lnTo>
                  <a:lnTo>
                    <a:pt x="2581" y="40183"/>
                  </a:lnTo>
                  <a:lnTo>
                    <a:pt x="2369" y="39613"/>
                  </a:lnTo>
                  <a:lnTo>
                    <a:pt x="2157" y="39000"/>
                  </a:lnTo>
                  <a:lnTo>
                    <a:pt x="1953" y="38342"/>
                  </a:lnTo>
                  <a:lnTo>
                    <a:pt x="1758" y="37685"/>
                  </a:lnTo>
                  <a:lnTo>
                    <a:pt x="1554" y="37028"/>
                  </a:lnTo>
                  <a:lnTo>
                    <a:pt x="1359" y="36283"/>
                  </a:lnTo>
                  <a:lnTo>
                    <a:pt x="1172" y="35582"/>
                  </a:lnTo>
                  <a:lnTo>
                    <a:pt x="985" y="34793"/>
                  </a:lnTo>
                  <a:lnTo>
                    <a:pt x="807" y="34004"/>
                  </a:lnTo>
                  <a:lnTo>
                    <a:pt x="629" y="33172"/>
                  </a:lnTo>
                  <a:lnTo>
                    <a:pt x="459" y="32295"/>
                  </a:lnTo>
                  <a:lnTo>
                    <a:pt x="289" y="31375"/>
                  </a:lnTo>
                  <a:lnTo>
                    <a:pt x="264" y="31244"/>
                  </a:lnTo>
                  <a:lnTo>
                    <a:pt x="230" y="31156"/>
                  </a:lnTo>
                  <a:lnTo>
                    <a:pt x="196" y="31112"/>
                  </a:lnTo>
                  <a:lnTo>
                    <a:pt x="136" y="31112"/>
                  </a:lnTo>
                  <a:lnTo>
                    <a:pt x="111" y="31200"/>
                  </a:lnTo>
                  <a:lnTo>
                    <a:pt x="77" y="31287"/>
                  </a:lnTo>
                  <a:lnTo>
                    <a:pt x="60" y="31375"/>
                  </a:lnTo>
                  <a:lnTo>
                    <a:pt x="34" y="31507"/>
                  </a:lnTo>
                  <a:lnTo>
                    <a:pt x="17" y="31638"/>
                  </a:lnTo>
                  <a:lnTo>
                    <a:pt x="9" y="31813"/>
                  </a:lnTo>
                  <a:lnTo>
                    <a:pt x="0" y="31989"/>
                  </a:lnTo>
                  <a:lnTo>
                    <a:pt x="0" y="32164"/>
                  </a:lnTo>
                  <a:lnTo>
                    <a:pt x="9" y="32339"/>
                  </a:lnTo>
                  <a:lnTo>
                    <a:pt x="26" y="32471"/>
                  </a:lnTo>
                  <a:lnTo>
                    <a:pt x="43" y="32646"/>
                  </a:lnTo>
                  <a:lnTo>
                    <a:pt x="247" y="33741"/>
                  </a:lnTo>
                  <a:lnTo>
                    <a:pt x="459" y="34793"/>
                  </a:lnTo>
                  <a:lnTo>
                    <a:pt x="680" y="35801"/>
                  </a:lnTo>
                  <a:lnTo>
                    <a:pt x="909" y="36765"/>
                  </a:lnTo>
                  <a:lnTo>
                    <a:pt x="1138" y="37685"/>
                  </a:lnTo>
                  <a:lnTo>
                    <a:pt x="1376" y="38562"/>
                  </a:lnTo>
                  <a:lnTo>
                    <a:pt x="1622" y="39394"/>
                  </a:lnTo>
                  <a:lnTo>
                    <a:pt x="1868" y="40183"/>
                  </a:lnTo>
                  <a:lnTo>
                    <a:pt x="2123" y="40928"/>
                  </a:lnTo>
                  <a:lnTo>
                    <a:pt x="2378" y="41673"/>
                  </a:lnTo>
                  <a:lnTo>
                    <a:pt x="2641" y="42374"/>
                  </a:lnTo>
                  <a:lnTo>
                    <a:pt x="2904" y="43031"/>
                  </a:lnTo>
                  <a:lnTo>
                    <a:pt x="3167" y="43689"/>
                  </a:lnTo>
                  <a:lnTo>
                    <a:pt x="3439" y="44258"/>
                  </a:lnTo>
                  <a:lnTo>
                    <a:pt x="3982" y="45441"/>
                  </a:lnTo>
                  <a:lnTo>
                    <a:pt x="4237" y="45967"/>
                  </a:lnTo>
                  <a:lnTo>
                    <a:pt x="4509" y="46449"/>
                  </a:lnTo>
                  <a:lnTo>
                    <a:pt x="4772" y="46887"/>
                  </a:lnTo>
                  <a:lnTo>
                    <a:pt x="5044" y="47282"/>
                  </a:lnTo>
                  <a:lnTo>
                    <a:pt x="5324" y="47588"/>
                  </a:lnTo>
                  <a:lnTo>
                    <a:pt x="5596" y="47851"/>
                  </a:lnTo>
                  <a:lnTo>
                    <a:pt x="5876" y="48027"/>
                  </a:lnTo>
                  <a:lnTo>
                    <a:pt x="6020" y="48027"/>
                  </a:lnTo>
                  <a:lnTo>
                    <a:pt x="6156" y="48071"/>
                  </a:lnTo>
                  <a:lnTo>
                    <a:pt x="6360" y="48027"/>
                  </a:lnTo>
                  <a:lnTo>
                    <a:pt x="6564" y="47851"/>
                  </a:lnTo>
                  <a:lnTo>
                    <a:pt x="6665" y="47764"/>
                  </a:lnTo>
                  <a:lnTo>
                    <a:pt x="6767" y="47632"/>
                  </a:lnTo>
                  <a:lnTo>
                    <a:pt x="6861" y="47457"/>
                  </a:lnTo>
                  <a:lnTo>
                    <a:pt x="6963" y="47282"/>
                  </a:lnTo>
                  <a:lnTo>
                    <a:pt x="7047" y="47019"/>
                  </a:lnTo>
                  <a:lnTo>
                    <a:pt x="7141" y="46800"/>
                  </a:lnTo>
                  <a:lnTo>
                    <a:pt x="7217" y="46493"/>
                  </a:lnTo>
                  <a:lnTo>
                    <a:pt x="7294" y="46142"/>
                  </a:lnTo>
                  <a:lnTo>
                    <a:pt x="7370" y="45792"/>
                  </a:lnTo>
                  <a:lnTo>
                    <a:pt x="7430" y="45397"/>
                  </a:lnTo>
                  <a:lnTo>
                    <a:pt x="7489" y="44915"/>
                  </a:lnTo>
                  <a:lnTo>
                    <a:pt x="7540" y="44433"/>
                  </a:lnTo>
                  <a:lnTo>
                    <a:pt x="7574" y="43864"/>
                  </a:lnTo>
                  <a:lnTo>
                    <a:pt x="7608" y="43294"/>
                  </a:lnTo>
                  <a:lnTo>
                    <a:pt x="7616" y="42724"/>
                  </a:lnTo>
                  <a:lnTo>
                    <a:pt x="7625" y="42111"/>
                  </a:lnTo>
                  <a:lnTo>
                    <a:pt x="7625" y="41498"/>
                  </a:lnTo>
                  <a:lnTo>
                    <a:pt x="7616" y="40928"/>
                  </a:lnTo>
                  <a:lnTo>
                    <a:pt x="7591" y="39701"/>
                  </a:lnTo>
                  <a:lnTo>
                    <a:pt x="7565" y="38474"/>
                  </a:lnTo>
                  <a:lnTo>
                    <a:pt x="7565" y="37904"/>
                  </a:lnTo>
                  <a:lnTo>
                    <a:pt x="7565" y="37291"/>
                  </a:lnTo>
                  <a:lnTo>
                    <a:pt x="7574" y="36721"/>
                  </a:lnTo>
                  <a:lnTo>
                    <a:pt x="7591" y="36151"/>
                  </a:lnTo>
                  <a:lnTo>
                    <a:pt x="7625" y="35626"/>
                  </a:lnTo>
                  <a:lnTo>
                    <a:pt x="7667" y="35056"/>
                  </a:lnTo>
                  <a:lnTo>
                    <a:pt x="7735" y="34574"/>
                  </a:lnTo>
                  <a:lnTo>
                    <a:pt x="7803" y="34092"/>
                  </a:lnTo>
                  <a:lnTo>
                    <a:pt x="7888" y="33698"/>
                  </a:lnTo>
                  <a:lnTo>
                    <a:pt x="7973" y="33303"/>
                  </a:lnTo>
                  <a:lnTo>
                    <a:pt x="8160" y="32558"/>
                  </a:lnTo>
                  <a:lnTo>
                    <a:pt x="8245" y="32164"/>
                  </a:lnTo>
                  <a:lnTo>
                    <a:pt x="8330" y="31813"/>
                  </a:lnTo>
                  <a:lnTo>
                    <a:pt x="8406" y="31419"/>
                  </a:lnTo>
                  <a:lnTo>
                    <a:pt x="8474" y="31025"/>
                  </a:lnTo>
                  <a:lnTo>
                    <a:pt x="8533" y="30630"/>
                  </a:lnTo>
                  <a:lnTo>
                    <a:pt x="8593" y="30192"/>
                  </a:lnTo>
                  <a:lnTo>
                    <a:pt x="8644" y="29754"/>
                  </a:lnTo>
                  <a:lnTo>
                    <a:pt x="8686" y="29272"/>
                  </a:lnTo>
                  <a:lnTo>
                    <a:pt x="8729" y="28790"/>
                  </a:lnTo>
                  <a:lnTo>
                    <a:pt x="8763" y="28308"/>
                  </a:lnTo>
                  <a:lnTo>
                    <a:pt x="8788" y="27738"/>
                  </a:lnTo>
                  <a:lnTo>
                    <a:pt x="8805" y="27212"/>
                  </a:lnTo>
                  <a:lnTo>
                    <a:pt x="8822" y="26643"/>
                  </a:lnTo>
                  <a:lnTo>
                    <a:pt x="8822" y="26117"/>
                  </a:lnTo>
                  <a:lnTo>
                    <a:pt x="8831" y="25547"/>
                  </a:lnTo>
                  <a:lnTo>
                    <a:pt x="8822" y="25021"/>
                  </a:lnTo>
                  <a:lnTo>
                    <a:pt x="8805" y="24452"/>
                  </a:lnTo>
                  <a:lnTo>
                    <a:pt x="8788" y="23926"/>
                  </a:lnTo>
                  <a:lnTo>
                    <a:pt x="8771" y="23400"/>
                  </a:lnTo>
                  <a:lnTo>
                    <a:pt x="8746" y="22830"/>
                  </a:lnTo>
                  <a:lnTo>
                    <a:pt x="8712" y="22304"/>
                  </a:lnTo>
                  <a:lnTo>
                    <a:pt x="8669" y="21822"/>
                  </a:lnTo>
                  <a:lnTo>
                    <a:pt x="8627" y="21297"/>
                  </a:lnTo>
                  <a:lnTo>
                    <a:pt x="8584" y="20815"/>
                  </a:lnTo>
                  <a:lnTo>
                    <a:pt x="8474" y="19850"/>
                  </a:lnTo>
                  <a:lnTo>
                    <a:pt x="8397" y="19237"/>
                  </a:lnTo>
                  <a:lnTo>
                    <a:pt x="8313" y="18667"/>
                  </a:lnTo>
                  <a:lnTo>
                    <a:pt x="8134" y="17484"/>
                  </a:lnTo>
                  <a:lnTo>
                    <a:pt x="8049" y="16915"/>
                  </a:lnTo>
                  <a:lnTo>
                    <a:pt x="7973" y="16301"/>
                  </a:lnTo>
                  <a:lnTo>
                    <a:pt x="7905" y="15644"/>
                  </a:lnTo>
                  <a:lnTo>
                    <a:pt x="7846" y="14986"/>
                  </a:lnTo>
                  <a:lnTo>
                    <a:pt x="7812" y="14373"/>
                  </a:lnTo>
                  <a:lnTo>
                    <a:pt x="7795" y="13760"/>
                  </a:lnTo>
                  <a:lnTo>
                    <a:pt x="7778" y="13102"/>
                  </a:lnTo>
                  <a:lnTo>
                    <a:pt x="7769" y="12489"/>
                  </a:lnTo>
                  <a:lnTo>
                    <a:pt x="7769" y="11218"/>
                  </a:lnTo>
                  <a:lnTo>
                    <a:pt x="7761" y="10561"/>
                  </a:lnTo>
                  <a:lnTo>
                    <a:pt x="7744" y="9947"/>
                  </a:lnTo>
                  <a:lnTo>
                    <a:pt x="7710" y="9378"/>
                  </a:lnTo>
                  <a:lnTo>
                    <a:pt x="7676" y="8808"/>
                  </a:lnTo>
                  <a:lnTo>
                    <a:pt x="7625" y="8238"/>
                  </a:lnTo>
                  <a:lnTo>
                    <a:pt x="7565" y="7712"/>
                  </a:lnTo>
                  <a:lnTo>
                    <a:pt x="7497" y="7187"/>
                  </a:lnTo>
                  <a:lnTo>
                    <a:pt x="7421" y="6661"/>
                  </a:lnTo>
                  <a:lnTo>
                    <a:pt x="7336" y="6179"/>
                  </a:lnTo>
                  <a:lnTo>
                    <a:pt x="7251" y="5740"/>
                  </a:lnTo>
                  <a:lnTo>
                    <a:pt x="7158" y="5258"/>
                  </a:lnTo>
                  <a:lnTo>
                    <a:pt x="7056" y="4820"/>
                  </a:lnTo>
                  <a:lnTo>
                    <a:pt x="6861" y="4031"/>
                  </a:lnTo>
                  <a:lnTo>
                    <a:pt x="6665" y="3287"/>
                  </a:lnTo>
                  <a:lnTo>
                    <a:pt x="6470" y="2629"/>
                  </a:lnTo>
                  <a:lnTo>
                    <a:pt x="6360" y="2279"/>
                  </a:lnTo>
                  <a:lnTo>
                    <a:pt x="6241" y="1972"/>
                  </a:lnTo>
                  <a:lnTo>
                    <a:pt x="6122" y="1665"/>
                  </a:lnTo>
                  <a:lnTo>
                    <a:pt x="6003" y="1402"/>
                  </a:lnTo>
                  <a:lnTo>
                    <a:pt x="5884" y="1183"/>
                  </a:lnTo>
                  <a:lnTo>
                    <a:pt x="5757" y="964"/>
                  </a:lnTo>
                  <a:lnTo>
                    <a:pt x="5630" y="833"/>
                  </a:lnTo>
                  <a:lnTo>
                    <a:pt x="5502" y="701"/>
                  </a:lnTo>
                  <a:lnTo>
                    <a:pt x="5375" y="657"/>
                  </a:lnTo>
                  <a:lnTo>
                    <a:pt x="5247" y="657"/>
                  </a:lnTo>
                  <a:lnTo>
                    <a:pt x="4976" y="701"/>
                  </a:lnTo>
                  <a:lnTo>
                    <a:pt x="4848" y="657"/>
                  </a:lnTo>
                  <a:lnTo>
                    <a:pt x="4721" y="570"/>
                  </a:lnTo>
                  <a:lnTo>
                    <a:pt x="4662" y="526"/>
                  </a:lnTo>
                  <a:lnTo>
                    <a:pt x="4594" y="438"/>
                  </a:lnTo>
                  <a:lnTo>
                    <a:pt x="4543" y="307"/>
                  </a:lnTo>
                  <a:lnTo>
                    <a:pt x="4483" y="132"/>
                  </a:lnTo>
                  <a:lnTo>
                    <a:pt x="4449" y="44"/>
                  </a:lnTo>
                  <a:lnTo>
                    <a:pt x="4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66">
              <a:extLst>
                <a:ext uri="{FF2B5EF4-FFF2-40B4-BE49-F238E27FC236}">
                  <a16:creationId xmlns:a16="http://schemas.microsoft.com/office/drawing/2014/main" id="{400646A8-BDB2-4E13-A0D2-399ECAC06123}"/>
                </a:ext>
              </a:extLst>
            </p:cNvPr>
            <p:cNvSpPr/>
            <p:nvPr/>
          </p:nvSpPr>
          <p:spPr>
            <a:xfrm rot="10800000">
              <a:off x="4561508" y="6421588"/>
              <a:ext cx="20292" cy="67526"/>
            </a:xfrm>
            <a:custGeom>
              <a:avLst/>
              <a:gdLst/>
              <a:ahLst/>
              <a:cxnLst/>
              <a:rect l="l" t="t" r="r" b="b"/>
              <a:pathLst>
                <a:path w="2149" h="24803" extrusionOk="0">
                  <a:moveTo>
                    <a:pt x="1928" y="0"/>
                  </a:moveTo>
                  <a:lnTo>
                    <a:pt x="1843" y="176"/>
                  </a:lnTo>
                  <a:lnTo>
                    <a:pt x="1758" y="351"/>
                  </a:lnTo>
                  <a:lnTo>
                    <a:pt x="1682" y="570"/>
                  </a:lnTo>
                  <a:lnTo>
                    <a:pt x="1614" y="877"/>
                  </a:lnTo>
                  <a:lnTo>
                    <a:pt x="1546" y="1183"/>
                  </a:lnTo>
                  <a:lnTo>
                    <a:pt x="1495" y="1490"/>
                  </a:lnTo>
                  <a:lnTo>
                    <a:pt x="1444" y="1884"/>
                  </a:lnTo>
                  <a:lnTo>
                    <a:pt x="1410" y="2279"/>
                  </a:lnTo>
                  <a:lnTo>
                    <a:pt x="1376" y="2673"/>
                  </a:lnTo>
                  <a:lnTo>
                    <a:pt x="1342" y="3111"/>
                  </a:lnTo>
                  <a:lnTo>
                    <a:pt x="1325" y="3550"/>
                  </a:lnTo>
                  <a:lnTo>
                    <a:pt x="1308" y="3988"/>
                  </a:lnTo>
                  <a:lnTo>
                    <a:pt x="1300" y="4470"/>
                  </a:lnTo>
                  <a:lnTo>
                    <a:pt x="1291" y="4908"/>
                  </a:lnTo>
                  <a:lnTo>
                    <a:pt x="1291" y="5390"/>
                  </a:lnTo>
                  <a:lnTo>
                    <a:pt x="1300" y="5828"/>
                  </a:lnTo>
                  <a:lnTo>
                    <a:pt x="1334" y="6968"/>
                  </a:lnTo>
                  <a:lnTo>
                    <a:pt x="1376" y="8063"/>
                  </a:lnTo>
                  <a:lnTo>
                    <a:pt x="1419" y="9159"/>
                  </a:lnTo>
                  <a:lnTo>
                    <a:pt x="1453" y="10210"/>
                  </a:lnTo>
                  <a:lnTo>
                    <a:pt x="1461" y="10736"/>
                  </a:lnTo>
                  <a:lnTo>
                    <a:pt x="1470" y="11262"/>
                  </a:lnTo>
                  <a:lnTo>
                    <a:pt x="1461" y="11788"/>
                  </a:lnTo>
                  <a:lnTo>
                    <a:pt x="1444" y="12314"/>
                  </a:lnTo>
                  <a:lnTo>
                    <a:pt x="1427" y="12839"/>
                  </a:lnTo>
                  <a:lnTo>
                    <a:pt x="1385" y="13365"/>
                  </a:lnTo>
                  <a:lnTo>
                    <a:pt x="1342" y="13891"/>
                  </a:lnTo>
                  <a:lnTo>
                    <a:pt x="1274" y="14417"/>
                  </a:lnTo>
                  <a:lnTo>
                    <a:pt x="1215" y="14855"/>
                  </a:lnTo>
                  <a:lnTo>
                    <a:pt x="1147" y="15250"/>
                  </a:lnTo>
                  <a:lnTo>
                    <a:pt x="1003" y="15995"/>
                  </a:lnTo>
                  <a:lnTo>
                    <a:pt x="850" y="16696"/>
                  </a:lnTo>
                  <a:lnTo>
                    <a:pt x="689" y="17353"/>
                  </a:lnTo>
                  <a:lnTo>
                    <a:pt x="544" y="17879"/>
                  </a:lnTo>
                  <a:lnTo>
                    <a:pt x="400" y="18405"/>
                  </a:lnTo>
                  <a:lnTo>
                    <a:pt x="264" y="19018"/>
                  </a:lnTo>
                  <a:lnTo>
                    <a:pt x="205" y="19325"/>
                  </a:lnTo>
                  <a:lnTo>
                    <a:pt x="145" y="19675"/>
                  </a:lnTo>
                  <a:lnTo>
                    <a:pt x="103" y="20026"/>
                  </a:lnTo>
                  <a:lnTo>
                    <a:pt x="69" y="20377"/>
                  </a:lnTo>
                  <a:lnTo>
                    <a:pt x="43" y="20727"/>
                  </a:lnTo>
                  <a:lnTo>
                    <a:pt x="18" y="21121"/>
                  </a:lnTo>
                  <a:lnTo>
                    <a:pt x="9" y="21472"/>
                  </a:lnTo>
                  <a:lnTo>
                    <a:pt x="1" y="21866"/>
                  </a:lnTo>
                  <a:lnTo>
                    <a:pt x="1" y="22261"/>
                  </a:lnTo>
                  <a:lnTo>
                    <a:pt x="9" y="22655"/>
                  </a:lnTo>
                  <a:lnTo>
                    <a:pt x="26" y="23006"/>
                  </a:lnTo>
                  <a:lnTo>
                    <a:pt x="52" y="23356"/>
                  </a:lnTo>
                  <a:lnTo>
                    <a:pt x="86" y="23663"/>
                  </a:lnTo>
                  <a:lnTo>
                    <a:pt x="128" y="23970"/>
                  </a:lnTo>
                  <a:lnTo>
                    <a:pt x="179" y="24233"/>
                  </a:lnTo>
                  <a:lnTo>
                    <a:pt x="239" y="24452"/>
                  </a:lnTo>
                  <a:lnTo>
                    <a:pt x="307" y="24627"/>
                  </a:lnTo>
                  <a:lnTo>
                    <a:pt x="391" y="24759"/>
                  </a:lnTo>
                  <a:lnTo>
                    <a:pt x="425" y="24802"/>
                  </a:lnTo>
                  <a:lnTo>
                    <a:pt x="468" y="24759"/>
                  </a:lnTo>
                  <a:lnTo>
                    <a:pt x="502" y="24715"/>
                  </a:lnTo>
                  <a:lnTo>
                    <a:pt x="527" y="24627"/>
                  </a:lnTo>
                  <a:lnTo>
                    <a:pt x="553" y="24539"/>
                  </a:lnTo>
                  <a:lnTo>
                    <a:pt x="570" y="24408"/>
                  </a:lnTo>
                  <a:lnTo>
                    <a:pt x="587" y="24276"/>
                  </a:lnTo>
                  <a:lnTo>
                    <a:pt x="595" y="24101"/>
                  </a:lnTo>
                  <a:lnTo>
                    <a:pt x="604" y="23926"/>
                  </a:lnTo>
                  <a:lnTo>
                    <a:pt x="604" y="23794"/>
                  </a:lnTo>
                  <a:lnTo>
                    <a:pt x="604" y="23619"/>
                  </a:lnTo>
                  <a:lnTo>
                    <a:pt x="587" y="23444"/>
                  </a:lnTo>
                  <a:lnTo>
                    <a:pt x="570" y="23312"/>
                  </a:lnTo>
                  <a:lnTo>
                    <a:pt x="553" y="23225"/>
                  </a:lnTo>
                  <a:lnTo>
                    <a:pt x="519" y="23093"/>
                  </a:lnTo>
                  <a:lnTo>
                    <a:pt x="485" y="23050"/>
                  </a:lnTo>
                  <a:lnTo>
                    <a:pt x="434" y="22962"/>
                  </a:lnTo>
                  <a:lnTo>
                    <a:pt x="400" y="22874"/>
                  </a:lnTo>
                  <a:lnTo>
                    <a:pt x="374" y="22743"/>
                  </a:lnTo>
                  <a:lnTo>
                    <a:pt x="357" y="22568"/>
                  </a:lnTo>
                  <a:lnTo>
                    <a:pt x="340" y="22392"/>
                  </a:lnTo>
                  <a:lnTo>
                    <a:pt x="332" y="22217"/>
                  </a:lnTo>
                  <a:lnTo>
                    <a:pt x="332" y="22042"/>
                  </a:lnTo>
                  <a:lnTo>
                    <a:pt x="340" y="21823"/>
                  </a:lnTo>
                  <a:lnTo>
                    <a:pt x="366" y="21428"/>
                  </a:lnTo>
                  <a:lnTo>
                    <a:pt x="400" y="21034"/>
                  </a:lnTo>
                  <a:lnTo>
                    <a:pt x="442" y="20683"/>
                  </a:lnTo>
                  <a:lnTo>
                    <a:pt x="493" y="20377"/>
                  </a:lnTo>
                  <a:lnTo>
                    <a:pt x="604" y="19894"/>
                  </a:lnTo>
                  <a:lnTo>
                    <a:pt x="714" y="19412"/>
                  </a:lnTo>
                  <a:lnTo>
                    <a:pt x="952" y="18536"/>
                  </a:lnTo>
                  <a:lnTo>
                    <a:pt x="1173" y="17616"/>
                  </a:lnTo>
                  <a:lnTo>
                    <a:pt x="1283" y="17090"/>
                  </a:lnTo>
                  <a:lnTo>
                    <a:pt x="1385" y="16564"/>
                  </a:lnTo>
                  <a:lnTo>
                    <a:pt x="1478" y="16038"/>
                  </a:lnTo>
                  <a:lnTo>
                    <a:pt x="1563" y="15425"/>
                  </a:lnTo>
                  <a:lnTo>
                    <a:pt x="1640" y="14811"/>
                  </a:lnTo>
                  <a:lnTo>
                    <a:pt x="1707" y="14154"/>
                  </a:lnTo>
                  <a:lnTo>
                    <a:pt x="1733" y="13760"/>
                  </a:lnTo>
                  <a:lnTo>
                    <a:pt x="1758" y="13365"/>
                  </a:lnTo>
                  <a:lnTo>
                    <a:pt x="1801" y="12577"/>
                  </a:lnTo>
                  <a:lnTo>
                    <a:pt x="1818" y="11832"/>
                  </a:lnTo>
                  <a:lnTo>
                    <a:pt x="1826" y="11043"/>
                  </a:lnTo>
                  <a:lnTo>
                    <a:pt x="1809" y="10254"/>
                  </a:lnTo>
                  <a:lnTo>
                    <a:pt x="1792" y="9422"/>
                  </a:lnTo>
                  <a:lnTo>
                    <a:pt x="1767" y="8633"/>
                  </a:lnTo>
                  <a:lnTo>
                    <a:pt x="1733" y="7844"/>
                  </a:lnTo>
                  <a:lnTo>
                    <a:pt x="1690" y="7055"/>
                  </a:lnTo>
                  <a:lnTo>
                    <a:pt x="1665" y="6135"/>
                  </a:lnTo>
                  <a:lnTo>
                    <a:pt x="1648" y="5215"/>
                  </a:lnTo>
                  <a:lnTo>
                    <a:pt x="1640" y="4777"/>
                  </a:lnTo>
                  <a:lnTo>
                    <a:pt x="1648" y="4295"/>
                  </a:lnTo>
                  <a:lnTo>
                    <a:pt x="1657" y="3856"/>
                  </a:lnTo>
                  <a:lnTo>
                    <a:pt x="1673" y="3462"/>
                  </a:lnTo>
                  <a:lnTo>
                    <a:pt x="1707" y="3068"/>
                  </a:lnTo>
                  <a:lnTo>
                    <a:pt x="1741" y="2717"/>
                  </a:lnTo>
                  <a:lnTo>
                    <a:pt x="1792" y="2367"/>
                  </a:lnTo>
                  <a:lnTo>
                    <a:pt x="1860" y="2104"/>
                  </a:lnTo>
                  <a:lnTo>
                    <a:pt x="1928" y="1884"/>
                  </a:lnTo>
                  <a:lnTo>
                    <a:pt x="2022" y="1753"/>
                  </a:lnTo>
                  <a:lnTo>
                    <a:pt x="2056" y="1665"/>
                  </a:lnTo>
                  <a:lnTo>
                    <a:pt x="2090" y="1578"/>
                  </a:lnTo>
                  <a:lnTo>
                    <a:pt x="2115" y="1446"/>
                  </a:lnTo>
                  <a:lnTo>
                    <a:pt x="2132" y="1315"/>
                  </a:lnTo>
                  <a:lnTo>
                    <a:pt x="2140" y="1140"/>
                  </a:lnTo>
                  <a:lnTo>
                    <a:pt x="2149" y="1008"/>
                  </a:lnTo>
                  <a:lnTo>
                    <a:pt x="2149" y="833"/>
                  </a:lnTo>
                  <a:lnTo>
                    <a:pt x="2140" y="658"/>
                  </a:lnTo>
                  <a:lnTo>
                    <a:pt x="2132" y="526"/>
                  </a:lnTo>
                  <a:lnTo>
                    <a:pt x="2115" y="351"/>
                  </a:lnTo>
                  <a:lnTo>
                    <a:pt x="2090" y="219"/>
                  </a:lnTo>
                  <a:lnTo>
                    <a:pt x="2064" y="132"/>
                  </a:lnTo>
                  <a:lnTo>
                    <a:pt x="2039" y="44"/>
                  </a:lnTo>
                  <a:lnTo>
                    <a:pt x="20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66">
              <a:extLst>
                <a:ext uri="{FF2B5EF4-FFF2-40B4-BE49-F238E27FC236}">
                  <a16:creationId xmlns:a16="http://schemas.microsoft.com/office/drawing/2014/main" id="{00FDBE7A-5788-4DE4-ADFC-A0361C68F56A}"/>
                </a:ext>
              </a:extLst>
            </p:cNvPr>
            <p:cNvSpPr/>
            <p:nvPr/>
          </p:nvSpPr>
          <p:spPr>
            <a:xfrm rot="10800000">
              <a:off x="4526788" y="6385782"/>
              <a:ext cx="42180" cy="36152"/>
            </a:xfrm>
            <a:custGeom>
              <a:avLst/>
              <a:gdLst/>
              <a:ahLst/>
              <a:cxnLst/>
              <a:rect l="l" t="t" r="r" b="b"/>
              <a:pathLst>
                <a:path w="4467" h="13279" extrusionOk="0">
                  <a:moveTo>
                    <a:pt x="145" y="1"/>
                  </a:moveTo>
                  <a:lnTo>
                    <a:pt x="119" y="89"/>
                  </a:lnTo>
                  <a:lnTo>
                    <a:pt x="85" y="176"/>
                  </a:lnTo>
                  <a:lnTo>
                    <a:pt x="60" y="264"/>
                  </a:lnTo>
                  <a:lnTo>
                    <a:pt x="34" y="395"/>
                  </a:lnTo>
                  <a:lnTo>
                    <a:pt x="17" y="527"/>
                  </a:lnTo>
                  <a:lnTo>
                    <a:pt x="9" y="702"/>
                  </a:lnTo>
                  <a:lnTo>
                    <a:pt x="0" y="877"/>
                  </a:lnTo>
                  <a:lnTo>
                    <a:pt x="0" y="1096"/>
                  </a:lnTo>
                  <a:lnTo>
                    <a:pt x="26" y="2017"/>
                  </a:lnTo>
                  <a:lnTo>
                    <a:pt x="60" y="2893"/>
                  </a:lnTo>
                  <a:lnTo>
                    <a:pt x="102" y="3813"/>
                  </a:lnTo>
                  <a:lnTo>
                    <a:pt x="153" y="4690"/>
                  </a:lnTo>
                  <a:lnTo>
                    <a:pt x="221" y="5566"/>
                  </a:lnTo>
                  <a:lnTo>
                    <a:pt x="255" y="5960"/>
                  </a:lnTo>
                  <a:lnTo>
                    <a:pt x="298" y="6355"/>
                  </a:lnTo>
                  <a:lnTo>
                    <a:pt x="348" y="6749"/>
                  </a:lnTo>
                  <a:lnTo>
                    <a:pt x="399" y="7100"/>
                  </a:lnTo>
                  <a:lnTo>
                    <a:pt x="459" y="7450"/>
                  </a:lnTo>
                  <a:lnTo>
                    <a:pt x="527" y="7801"/>
                  </a:lnTo>
                  <a:lnTo>
                    <a:pt x="595" y="8064"/>
                  </a:lnTo>
                  <a:lnTo>
                    <a:pt x="663" y="8327"/>
                  </a:lnTo>
                  <a:lnTo>
                    <a:pt x="739" y="8546"/>
                  </a:lnTo>
                  <a:lnTo>
                    <a:pt x="815" y="8721"/>
                  </a:lnTo>
                  <a:lnTo>
                    <a:pt x="892" y="8896"/>
                  </a:lnTo>
                  <a:lnTo>
                    <a:pt x="968" y="9028"/>
                  </a:lnTo>
                  <a:lnTo>
                    <a:pt x="1045" y="9115"/>
                  </a:lnTo>
                  <a:lnTo>
                    <a:pt x="1130" y="9203"/>
                  </a:lnTo>
                  <a:lnTo>
                    <a:pt x="1299" y="9335"/>
                  </a:lnTo>
                  <a:lnTo>
                    <a:pt x="1461" y="9335"/>
                  </a:lnTo>
                  <a:lnTo>
                    <a:pt x="1631" y="9247"/>
                  </a:lnTo>
                  <a:lnTo>
                    <a:pt x="1800" y="9115"/>
                  </a:lnTo>
                  <a:lnTo>
                    <a:pt x="1894" y="8984"/>
                  </a:lnTo>
                  <a:lnTo>
                    <a:pt x="1996" y="8765"/>
                  </a:lnTo>
                  <a:lnTo>
                    <a:pt x="2191" y="8327"/>
                  </a:lnTo>
                  <a:lnTo>
                    <a:pt x="2293" y="8151"/>
                  </a:lnTo>
                  <a:lnTo>
                    <a:pt x="2386" y="7976"/>
                  </a:lnTo>
                  <a:lnTo>
                    <a:pt x="2488" y="7845"/>
                  </a:lnTo>
                  <a:lnTo>
                    <a:pt x="2581" y="7801"/>
                  </a:lnTo>
                  <a:lnTo>
                    <a:pt x="2675" y="7845"/>
                  </a:lnTo>
                  <a:lnTo>
                    <a:pt x="2760" y="7976"/>
                  </a:lnTo>
                  <a:lnTo>
                    <a:pt x="2836" y="8195"/>
                  </a:lnTo>
                  <a:lnTo>
                    <a:pt x="2913" y="8502"/>
                  </a:lnTo>
                  <a:lnTo>
                    <a:pt x="2981" y="8809"/>
                  </a:lnTo>
                  <a:lnTo>
                    <a:pt x="3048" y="9159"/>
                  </a:lnTo>
                  <a:lnTo>
                    <a:pt x="3167" y="9860"/>
                  </a:lnTo>
                  <a:lnTo>
                    <a:pt x="3278" y="10561"/>
                  </a:lnTo>
                  <a:lnTo>
                    <a:pt x="3405" y="11219"/>
                  </a:lnTo>
                  <a:lnTo>
                    <a:pt x="3532" y="11876"/>
                  </a:lnTo>
                  <a:lnTo>
                    <a:pt x="3600" y="12183"/>
                  </a:lnTo>
                  <a:lnTo>
                    <a:pt x="3677" y="12490"/>
                  </a:lnTo>
                  <a:lnTo>
                    <a:pt x="3745" y="12709"/>
                  </a:lnTo>
                  <a:lnTo>
                    <a:pt x="3821" y="12928"/>
                  </a:lnTo>
                  <a:lnTo>
                    <a:pt x="3906" y="13103"/>
                  </a:lnTo>
                  <a:lnTo>
                    <a:pt x="3982" y="13191"/>
                  </a:lnTo>
                  <a:lnTo>
                    <a:pt x="4067" y="13278"/>
                  </a:lnTo>
                  <a:lnTo>
                    <a:pt x="4161" y="13278"/>
                  </a:lnTo>
                  <a:lnTo>
                    <a:pt x="4254" y="13234"/>
                  </a:lnTo>
                  <a:lnTo>
                    <a:pt x="4348" y="13147"/>
                  </a:lnTo>
                  <a:lnTo>
                    <a:pt x="4381" y="13059"/>
                  </a:lnTo>
                  <a:lnTo>
                    <a:pt x="4415" y="12972"/>
                  </a:lnTo>
                  <a:lnTo>
                    <a:pt x="4441" y="12840"/>
                  </a:lnTo>
                  <a:lnTo>
                    <a:pt x="4458" y="12709"/>
                  </a:lnTo>
                  <a:lnTo>
                    <a:pt x="4466" y="12533"/>
                  </a:lnTo>
                  <a:lnTo>
                    <a:pt x="4466" y="12358"/>
                  </a:lnTo>
                  <a:lnTo>
                    <a:pt x="4466" y="12227"/>
                  </a:lnTo>
                  <a:lnTo>
                    <a:pt x="4466" y="12051"/>
                  </a:lnTo>
                  <a:lnTo>
                    <a:pt x="4449" y="11876"/>
                  </a:lnTo>
                  <a:lnTo>
                    <a:pt x="4432" y="11745"/>
                  </a:lnTo>
                  <a:lnTo>
                    <a:pt x="4415" y="11613"/>
                  </a:lnTo>
                  <a:lnTo>
                    <a:pt x="4390" y="11526"/>
                  </a:lnTo>
                  <a:lnTo>
                    <a:pt x="4364" y="11438"/>
                  </a:lnTo>
                  <a:lnTo>
                    <a:pt x="4331" y="11394"/>
                  </a:lnTo>
                  <a:lnTo>
                    <a:pt x="4297" y="11394"/>
                  </a:lnTo>
                  <a:lnTo>
                    <a:pt x="4254" y="11438"/>
                  </a:lnTo>
                  <a:lnTo>
                    <a:pt x="4169" y="11526"/>
                  </a:lnTo>
                  <a:lnTo>
                    <a:pt x="4084" y="11482"/>
                  </a:lnTo>
                  <a:lnTo>
                    <a:pt x="4008" y="11438"/>
                  </a:lnTo>
                  <a:lnTo>
                    <a:pt x="3931" y="11263"/>
                  </a:lnTo>
                  <a:lnTo>
                    <a:pt x="3864" y="11043"/>
                  </a:lnTo>
                  <a:lnTo>
                    <a:pt x="3796" y="10824"/>
                  </a:lnTo>
                  <a:lnTo>
                    <a:pt x="3728" y="10518"/>
                  </a:lnTo>
                  <a:lnTo>
                    <a:pt x="3660" y="10167"/>
                  </a:lnTo>
                  <a:lnTo>
                    <a:pt x="3532" y="9422"/>
                  </a:lnTo>
                  <a:lnTo>
                    <a:pt x="3422" y="8677"/>
                  </a:lnTo>
                  <a:lnTo>
                    <a:pt x="3303" y="7976"/>
                  </a:lnTo>
                  <a:lnTo>
                    <a:pt x="3252" y="7669"/>
                  </a:lnTo>
                  <a:lnTo>
                    <a:pt x="3201" y="7406"/>
                  </a:lnTo>
                  <a:lnTo>
                    <a:pt x="3082" y="6924"/>
                  </a:lnTo>
                  <a:lnTo>
                    <a:pt x="2964" y="6530"/>
                  </a:lnTo>
                  <a:lnTo>
                    <a:pt x="2904" y="6355"/>
                  </a:lnTo>
                  <a:lnTo>
                    <a:pt x="2836" y="6223"/>
                  </a:lnTo>
                  <a:lnTo>
                    <a:pt x="2768" y="6136"/>
                  </a:lnTo>
                  <a:lnTo>
                    <a:pt x="2692" y="6048"/>
                  </a:lnTo>
                  <a:lnTo>
                    <a:pt x="2607" y="6004"/>
                  </a:lnTo>
                  <a:lnTo>
                    <a:pt x="2531" y="6048"/>
                  </a:lnTo>
                  <a:lnTo>
                    <a:pt x="2454" y="6092"/>
                  </a:lnTo>
                  <a:lnTo>
                    <a:pt x="2378" y="6179"/>
                  </a:lnTo>
                  <a:lnTo>
                    <a:pt x="2225" y="6442"/>
                  </a:lnTo>
                  <a:lnTo>
                    <a:pt x="2072" y="6793"/>
                  </a:lnTo>
                  <a:lnTo>
                    <a:pt x="1919" y="7056"/>
                  </a:lnTo>
                  <a:lnTo>
                    <a:pt x="1766" y="7319"/>
                  </a:lnTo>
                  <a:lnTo>
                    <a:pt x="1605" y="7494"/>
                  </a:lnTo>
                  <a:lnTo>
                    <a:pt x="1444" y="7538"/>
                  </a:lnTo>
                  <a:lnTo>
                    <a:pt x="1367" y="7582"/>
                  </a:lnTo>
                  <a:lnTo>
                    <a:pt x="1282" y="7538"/>
                  </a:lnTo>
                  <a:lnTo>
                    <a:pt x="1206" y="7494"/>
                  </a:lnTo>
                  <a:lnTo>
                    <a:pt x="1121" y="7406"/>
                  </a:lnTo>
                  <a:lnTo>
                    <a:pt x="1045" y="7319"/>
                  </a:lnTo>
                  <a:lnTo>
                    <a:pt x="977" y="7144"/>
                  </a:lnTo>
                  <a:lnTo>
                    <a:pt x="900" y="6968"/>
                  </a:lnTo>
                  <a:lnTo>
                    <a:pt x="832" y="6749"/>
                  </a:lnTo>
                  <a:lnTo>
                    <a:pt x="764" y="6486"/>
                  </a:lnTo>
                  <a:lnTo>
                    <a:pt x="705" y="6179"/>
                  </a:lnTo>
                  <a:lnTo>
                    <a:pt x="654" y="5873"/>
                  </a:lnTo>
                  <a:lnTo>
                    <a:pt x="603" y="5522"/>
                  </a:lnTo>
                  <a:lnTo>
                    <a:pt x="561" y="5172"/>
                  </a:lnTo>
                  <a:lnTo>
                    <a:pt x="527" y="4777"/>
                  </a:lnTo>
                  <a:lnTo>
                    <a:pt x="467" y="3988"/>
                  </a:lnTo>
                  <a:lnTo>
                    <a:pt x="416" y="3156"/>
                  </a:lnTo>
                  <a:lnTo>
                    <a:pt x="382" y="2279"/>
                  </a:lnTo>
                  <a:lnTo>
                    <a:pt x="340" y="614"/>
                  </a:lnTo>
                  <a:lnTo>
                    <a:pt x="331" y="439"/>
                  </a:lnTo>
                  <a:lnTo>
                    <a:pt x="314" y="264"/>
                  </a:lnTo>
                  <a:lnTo>
                    <a:pt x="289" y="132"/>
                  </a:lnTo>
                  <a:lnTo>
                    <a:pt x="264" y="45"/>
                  </a:lnTo>
                  <a:lnTo>
                    <a:pt x="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5;p66">
              <a:extLst>
                <a:ext uri="{FF2B5EF4-FFF2-40B4-BE49-F238E27FC236}">
                  <a16:creationId xmlns:a16="http://schemas.microsoft.com/office/drawing/2014/main" id="{AA96ED03-747E-4F21-9132-86F678370E3A}"/>
                </a:ext>
              </a:extLst>
            </p:cNvPr>
            <p:cNvSpPr/>
            <p:nvPr/>
          </p:nvSpPr>
          <p:spPr>
            <a:xfrm rot="10800000">
              <a:off x="4486544" y="6378502"/>
              <a:ext cx="41859" cy="35077"/>
            </a:xfrm>
            <a:custGeom>
              <a:avLst/>
              <a:gdLst/>
              <a:ahLst/>
              <a:cxnLst/>
              <a:rect l="l" t="t" r="r" b="b"/>
              <a:pathLst>
                <a:path w="4433" h="12884" extrusionOk="0">
                  <a:moveTo>
                    <a:pt x="4220" y="0"/>
                  </a:moveTo>
                  <a:lnTo>
                    <a:pt x="4186" y="88"/>
                  </a:lnTo>
                  <a:lnTo>
                    <a:pt x="4161" y="176"/>
                  </a:lnTo>
                  <a:lnTo>
                    <a:pt x="4135" y="263"/>
                  </a:lnTo>
                  <a:lnTo>
                    <a:pt x="4110" y="438"/>
                  </a:lnTo>
                  <a:lnTo>
                    <a:pt x="4068" y="833"/>
                  </a:lnTo>
                  <a:lnTo>
                    <a:pt x="4025" y="1183"/>
                  </a:lnTo>
                  <a:lnTo>
                    <a:pt x="3966" y="1534"/>
                  </a:lnTo>
                  <a:lnTo>
                    <a:pt x="3906" y="1841"/>
                  </a:lnTo>
                  <a:lnTo>
                    <a:pt x="3847" y="2147"/>
                  </a:lnTo>
                  <a:lnTo>
                    <a:pt x="3779" y="2367"/>
                  </a:lnTo>
                  <a:lnTo>
                    <a:pt x="3702" y="2586"/>
                  </a:lnTo>
                  <a:lnTo>
                    <a:pt x="3626" y="2761"/>
                  </a:lnTo>
                  <a:lnTo>
                    <a:pt x="3473" y="3024"/>
                  </a:lnTo>
                  <a:lnTo>
                    <a:pt x="3329" y="3287"/>
                  </a:lnTo>
                  <a:lnTo>
                    <a:pt x="3261" y="3418"/>
                  </a:lnTo>
                  <a:lnTo>
                    <a:pt x="3193" y="3593"/>
                  </a:lnTo>
                  <a:lnTo>
                    <a:pt x="3125" y="3769"/>
                  </a:lnTo>
                  <a:lnTo>
                    <a:pt x="3057" y="3988"/>
                  </a:lnTo>
                  <a:lnTo>
                    <a:pt x="3006" y="4251"/>
                  </a:lnTo>
                  <a:lnTo>
                    <a:pt x="2955" y="4514"/>
                  </a:lnTo>
                  <a:lnTo>
                    <a:pt x="2913" y="4777"/>
                  </a:lnTo>
                  <a:lnTo>
                    <a:pt x="2870" y="5040"/>
                  </a:lnTo>
                  <a:lnTo>
                    <a:pt x="2802" y="5653"/>
                  </a:lnTo>
                  <a:lnTo>
                    <a:pt x="2743" y="6267"/>
                  </a:lnTo>
                  <a:lnTo>
                    <a:pt x="2633" y="7581"/>
                  </a:lnTo>
                  <a:lnTo>
                    <a:pt x="2573" y="8195"/>
                  </a:lnTo>
                  <a:lnTo>
                    <a:pt x="2505" y="8808"/>
                  </a:lnTo>
                  <a:lnTo>
                    <a:pt x="2454" y="9159"/>
                  </a:lnTo>
                  <a:lnTo>
                    <a:pt x="2403" y="9465"/>
                  </a:lnTo>
                  <a:lnTo>
                    <a:pt x="2344" y="9728"/>
                  </a:lnTo>
                  <a:lnTo>
                    <a:pt x="2285" y="9991"/>
                  </a:lnTo>
                  <a:lnTo>
                    <a:pt x="2217" y="10210"/>
                  </a:lnTo>
                  <a:lnTo>
                    <a:pt x="2149" y="10429"/>
                  </a:lnTo>
                  <a:lnTo>
                    <a:pt x="2081" y="10605"/>
                  </a:lnTo>
                  <a:lnTo>
                    <a:pt x="2004" y="10736"/>
                  </a:lnTo>
                  <a:lnTo>
                    <a:pt x="1928" y="10868"/>
                  </a:lnTo>
                  <a:lnTo>
                    <a:pt x="1852" y="10999"/>
                  </a:lnTo>
                  <a:lnTo>
                    <a:pt x="1767" y="11043"/>
                  </a:lnTo>
                  <a:lnTo>
                    <a:pt x="1690" y="11087"/>
                  </a:lnTo>
                  <a:lnTo>
                    <a:pt x="1529" y="11131"/>
                  </a:lnTo>
                  <a:lnTo>
                    <a:pt x="1452" y="11087"/>
                  </a:lnTo>
                  <a:lnTo>
                    <a:pt x="1376" y="11043"/>
                  </a:lnTo>
                  <a:lnTo>
                    <a:pt x="1206" y="10824"/>
                  </a:lnTo>
                  <a:lnTo>
                    <a:pt x="1053" y="10561"/>
                  </a:lnTo>
                  <a:lnTo>
                    <a:pt x="909" y="10166"/>
                  </a:lnTo>
                  <a:lnTo>
                    <a:pt x="765" y="9728"/>
                  </a:lnTo>
                  <a:lnTo>
                    <a:pt x="637" y="9202"/>
                  </a:lnTo>
                  <a:lnTo>
                    <a:pt x="510" y="8677"/>
                  </a:lnTo>
                  <a:lnTo>
                    <a:pt x="391" y="8063"/>
                  </a:lnTo>
                  <a:lnTo>
                    <a:pt x="289" y="7406"/>
                  </a:lnTo>
                  <a:lnTo>
                    <a:pt x="255" y="7274"/>
                  </a:lnTo>
                  <a:lnTo>
                    <a:pt x="230" y="7187"/>
                  </a:lnTo>
                  <a:lnTo>
                    <a:pt x="196" y="7143"/>
                  </a:lnTo>
                  <a:lnTo>
                    <a:pt x="170" y="7099"/>
                  </a:lnTo>
                  <a:lnTo>
                    <a:pt x="136" y="7143"/>
                  </a:lnTo>
                  <a:lnTo>
                    <a:pt x="111" y="7187"/>
                  </a:lnTo>
                  <a:lnTo>
                    <a:pt x="85" y="7274"/>
                  </a:lnTo>
                  <a:lnTo>
                    <a:pt x="60" y="7406"/>
                  </a:lnTo>
                  <a:lnTo>
                    <a:pt x="35" y="7493"/>
                  </a:lnTo>
                  <a:lnTo>
                    <a:pt x="18" y="7669"/>
                  </a:lnTo>
                  <a:lnTo>
                    <a:pt x="9" y="7800"/>
                  </a:lnTo>
                  <a:lnTo>
                    <a:pt x="1" y="7975"/>
                  </a:lnTo>
                  <a:lnTo>
                    <a:pt x="1" y="8151"/>
                  </a:lnTo>
                  <a:lnTo>
                    <a:pt x="9" y="8326"/>
                  </a:lnTo>
                  <a:lnTo>
                    <a:pt x="18" y="8501"/>
                  </a:lnTo>
                  <a:lnTo>
                    <a:pt x="43" y="8677"/>
                  </a:lnTo>
                  <a:lnTo>
                    <a:pt x="162" y="9378"/>
                  </a:lnTo>
                  <a:lnTo>
                    <a:pt x="289" y="9991"/>
                  </a:lnTo>
                  <a:lnTo>
                    <a:pt x="425" y="10605"/>
                  </a:lnTo>
                  <a:lnTo>
                    <a:pt x="569" y="11131"/>
                  </a:lnTo>
                  <a:lnTo>
                    <a:pt x="722" y="11613"/>
                  </a:lnTo>
                  <a:lnTo>
                    <a:pt x="884" y="12007"/>
                  </a:lnTo>
                  <a:lnTo>
                    <a:pt x="1045" y="12357"/>
                  </a:lnTo>
                  <a:lnTo>
                    <a:pt x="1215" y="12620"/>
                  </a:lnTo>
                  <a:lnTo>
                    <a:pt x="1376" y="12796"/>
                  </a:lnTo>
                  <a:lnTo>
                    <a:pt x="1554" y="12883"/>
                  </a:lnTo>
                  <a:lnTo>
                    <a:pt x="1724" y="12883"/>
                  </a:lnTo>
                  <a:lnTo>
                    <a:pt x="1894" y="12752"/>
                  </a:lnTo>
                  <a:lnTo>
                    <a:pt x="1979" y="12664"/>
                  </a:lnTo>
                  <a:lnTo>
                    <a:pt x="2055" y="12533"/>
                  </a:lnTo>
                  <a:lnTo>
                    <a:pt x="2140" y="12401"/>
                  </a:lnTo>
                  <a:lnTo>
                    <a:pt x="2225" y="12226"/>
                  </a:lnTo>
                  <a:lnTo>
                    <a:pt x="2302" y="12007"/>
                  </a:lnTo>
                  <a:lnTo>
                    <a:pt x="2386" y="11788"/>
                  </a:lnTo>
                  <a:lnTo>
                    <a:pt x="2463" y="11525"/>
                  </a:lnTo>
                  <a:lnTo>
                    <a:pt x="2539" y="11218"/>
                  </a:lnTo>
                  <a:lnTo>
                    <a:pt x="2607" y="10911"/>
                  </a:lnTo>
                  <a:lnTo>
                    <a:pt x="2667" y="10605"/>
                  </a:lnTo>
                  <a:lnTo>
                    <a:pt x="2718" y="10298"/>
                  </a:lnTo>
                  <a:lnTo>
                    <a:pt x="2768" y="9947"/>
                  </a:lnTo>
                  <a:lnTo>
                    <a:pt x="2862" y="9202"/>
                  </a:lnTo>
                  <a:lnTo>
                    <a:pt x="2938" y="8414"/>
                  </a:lnTo>
                  <a:lnTo>
                    <a:pt x="2998" y="7669"/>
                  </a:lnTo>
                  <a:lnTo>
                    <a:pt x="3066" y="6880"/>
                  </a:lnTo>
                  <a:lnTo>
                    <a:pt x="3100" y="6529"/>
                  </a:lnTo>
                  <a:lnTo>
                    <a:pt x="3142" y="6135"/>
                  </a:lnTo>
                  <a:lnTo>
                    <a:pt x="3185" y="5828"/>
                  </a:lnTo>
                  <a:lnTo>
                    <a:pt x="3244" y="5522"/>
                  </a:lnTo>
                  <a:lnTo>
                    <a:pt x="3320" y="5215"/>
                  </a:lnTo>
                  <a:lnTo>
                    <a:pt x="3405" y="4996"/>
                  </a:lnTo>
                  <a:lnTo>
                    <a:pt x="3490" y="4820"/>
                  </a:lnTo>
                  <a:lnTo>
                    <a:pt x="3584" y="4645"/>
                  </a:lnTo>
                  <a:lnTo>
                    <a:pt x="3770" y="4382"/>
                  </a:lnTo>
                  <a:lnTo>
                    <a:pt x="3855" y="4163"/>
                  </a:lnTo>
                  <a:lnTo>
                    <a:pt x="3940" y="3944"/>
                  </a:lnTo>
                  <a:lnTo>
                    <a:pt x="4017" y="3725"/>
                  </a:lnTo>
                  <a:lnTo>
                    <a:pt x="4085" y="3418"/>
                  </a:lnTo>
                  <a:lnTo>
                    <a:pt x="4152" y="3155"/>
                  </a:lnTo>
                  <a:lnTo>
                    <a:pt x="4212" y="2805"/>
                  </a:lnTo>
                  <a:lnTo>
                    <a:pt x="4271" y="2498"/>
                  </a:lnTo>
                  <a:lnTo>
                    <a:pt x="4322" y="2104"/>
                  </a:lnTo>
                  <a:lnTo>
                    <a:pt x="4373" y="1753"/>
                  </a:lnTo>
                  <a:lnTo>
                    <a:pt x="4416" y="1359"/>
                  </a:lnTo>
                  <a:lnTo>
                    <a:pt x="4424" y="1183"/>
                  </a:lnTo>
                  <a:lnTo>
                    <a:pt x="4433" y="964"/>
                  </a:lnTo>
                  <a:lnTo>
                    <a:pt x="4433" y="789"/>
                  </a:lnTo>
                  <a:lnTo>
                    <a:pt x="4424" y="658"/>
                  </a:lnTo>
                  <a:lnTo>
                    <a:pt x="4407" y="482"/>
                  </a:lnTo>
                  <a:lnTo>
                    <a:pt x="4390" y="351"/>
                  </a:lnTo>
                  <a:lnTo>
                    <a:pt x="4365" y="219"/>
                  </a:lnTo>
                  <a:lnTo>
                    <a:pt x="4339" y="132"/>
                  </a:lnTo>
                  <a:lnTo>
                    <a:pt x="4314" y="88"/>
                  </a:ln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6;p66">
              <a:extLst>
                <a:ext uri="{FF2B5EF4-FFF2-40B4-BE49-F238E27FC236}">
                  <a16:creationId xmlns:a16="http://schemas.microsoft.com/office/drawing/2014/main" id="{7243822C-A1BB-41EA-A107-49C8FC7C3AFA}"/>
                </a:ext>
              </a:extLst>
            </p:cNvPr>
            <p:cNvSpPr/>
            <p:nvPr/>
          </p:nvSpPr>
          <p:spPr>
            <a:xfrm rot="10800000">
              <a:off x="4493918" y="6483869"/>
              <a:ext cx="69997" cy="32812"/>
            </a:xfrm>
            <a:custGeom>
              <a:avLst/>
              <a:gdLst/>
              <a:ahLst/>
              <a:cxnLst/>
              <a:rect l="l" t="t" r="r" b="b"/>
              <a:pathLst>
                <a:path w="7413" h="12052" extrusionOk="0">
                  <a:moveTo>
                    <a:pt x="3278" y="1"/>
                  </a:moveTo>
                  <a:lnTo>
                    <a:pt x="3167" y="88"/>
                  </a:lnTo>
                  <a:lnTo>
                    <a:pt x="3065" y="264"/>
                  </a:lnTo>
                  <a:lnTo>
                    <a:pt x="2963" y="483"/>
                  </a:lnTo>
                  <a:lnTo>
                    <a:pt x="2862" y="746"/>
                  </a:lnTo>
                  <a:lnTo>
                    <a:pt x="2768" y="1053"/>
                  </a:lnTo>
                  <a:lnTo>
                    <a:pt x="2675" y="1403"/>
                  </a:lnTo>
                  <a:lnTo>
                    <a:pt x="2581" y="1841"/>
                  </a:lnTo>
                  <a:lnTo>
                    <a:pt x="2496" y="2236"/>
                  </a:lnTo>
                  <a:lnTo>
                    <a:pt x="2420" y="2718"/>
                  </a:lnTo>
                  <a:lnTo>
                    <a:pt x="2344" y="3200"/>
                  </a:lnTo>
                  <a:lnTo>
                    <a:pt x="2267" y="3682"/>
                  </a:lnTo>
                  <a:lnTo>
                    <a:pt x="2097" y="4996"/>
                  </a:lnTo>
                  <a:lnTo>
                    <a:pt x="1919" y="6267"/>
                  </a:lnTo>
                  <a:lnTo>
                    <a:pt x="1826" y="6881"/>
                  </a:lnTo>
                  <a:lnTo>
                    <a:pt x="1724" y="7450"/>
                  </a:lnTo>
                  <a:lnTo>
                    <a:pt x="1613" y="8020"/>
                  </a:lnTo>
                  <a:lnTo>
                    <a:pt x="1495" y="8502"/>
                  </a:lnTo>
                  <a:lnTo>
                    <a:pt x="1359" y="8984"/>
                  </a:lnTo>
                  <a:lnTo>
                    <a:pt x="1214" y="9422"/>
                  </a:lnTo>
                  <a:lnTo>
                    <a:pt x="1053" y="9816"/>
                  </a:lnTo>
                  <a:lnTo>
                    <a:pt x="977" y="9948"/>
                  </a:lnTo>
                  <a:lnTo>
                    <a:pt x="892" y="10079"/>
                  </a:lnTo>
                  <a:lnTo>
                    <a:pt x="815" y="10167"/>
                  </a:lnTo>
                  <a:lnTo>
                    <a:pt x="730" y="10255"/>
                  </a:lnTo>
                  <a:lnTo>
                    <a:pt x="569" y="10255"/>
                  </a:lnTo>
                  <a:lnTo>
                    <a:pt x="493" y="10211"/>
                  </a:lnTo>
                  <a:lnTo>
                    <a:pt x="408" y="10079"/>
                  </a:lnTo>
                  <a:lnTo>
                    <a:pt x="331" y="9904"/>
                  </a:lnTo>
                  <a:lnTo>
                    <a:pt x="255" y="9685"/>
                  </a:lnTo>
                  <a:lnTo>
                    <a:pt x="221" y="9597"/>
                  </a:lnTo>
                  <a:lnTo>
                    <a:pt x="187" y="9554"/>
                  </a:lnTo>
                  <a:lnTo>
                    <a:pt x="153" y="9554"/>
                  </a:lnTo>
                  <a:lnTo>
                    <a:pt x="128" y="9597"/>
                  </a:lnTo>
                  <a:lnTo>
                    <a:pt x="94" y="9641"/>
                  </a:lnTo>
                  <a:lnTo>
                    <a:pt x="68" y="9773"/>
                  </a:lnTo>
                  <a:lnTo>
                    <a:pt x="51" y="9860"/>
                  </a:lnTo>
                  <a:lnTo>
                    <a:pt x="34" y="9992"/>
                  </a:lnTo>
                  <a:lnTo>
                    <a:pt x="17" y="10167"/>
                  </a:lnTo>
                  <a:lnTo>
                    <a:pt x="9" y="10342"/>
                  </a:lnTo>
                  <a:lnTo>
                    <a:pt x="0" y="10474"/>
                  </a:lnTo>
                  <a:lnTo>
                    <a:pt x="9" y="10649"/>
                  </a:lnTo>
                  <a:lnTo>
                    <a:pt x="17" y="10824"/>
                  </a:lnTo>
                  <a:lnTo>
                    <a:pt x="26" y="10956"/>
                  </a:lnTo>
                  <a:lnTo>
                    <a:pt x="51" y="11131"/>
                  </a:lnTo>
                  <a:lnTo>
                    <a:pt x="85" y="11263"/>
                  </a:lnTo>
                  <a:lnTo>
                    <a:pt x="196" y="11569"/>
                  </a:lnTo>
                  <a:lnTo>
                    <a:pt x="314" y="11788"/>
                  </a:lnTo>
                  <a:lnTo>
                    <a:pt x="425" y="11964"/>
                  </a:lnTo>
                  <a:lnTo>
                    <a:pt x="544" y="12051"/>
                  </a:lnTo>
                  <a:lnTo>
                    <a:pt x="671" y="12051"/>
                  </a:lnTo>
                  <a:lnTo>
                    <a:pt x="790" y="12007"/>
                  </a:lnTo>
                  <a:lnTo>
                    <a:pt x="909" y="11876"/>
                  </a:lnTo>
                  <a:lnTo>
                    <a:pt x="1028" y="11745"/>
                  </a:lnTo>
                  <a:lnTo>
                    <a:pt x="1146" y="11525"/>
                  </a:lnTo>
                  <a:lnTo>
                    <a:pt x="1265" y="11263"/>
                  </a:lnTo>
                  <a:lnTo>
                    <a:pt x="1376" y="11000"/>
                  </a:lnTo>
                  <a:lnTo>
                    <a:pt x="1486" y="10649"/>
                  </a:lnTo>
                  <a:lnTo>
                    <a:pt x="1596" y="10299"/>
                  </a:lnTo>
                  <a:lnTo>
                    <a:pt x="1698" y="9948"/>
                  </a:lnTo>
                  <a:lnTo>
                    <a:pt x="1792" y="9554"/>
                  </a:lnTo>
                  <a:lnTo>
                    <a:pt x="1885" y="9159"/>
                  </a:lnTo>
                  <a:lnTo>
                    <a:pt x="1979" y="8677"/>
                  </a:lnTo>
                  <a:lnTo>
                    <a:pt x="2072" y="8195"/>
                  </a:lnTo>
                  <a:lnTo>
                    <a:pt x="2157" y="7625"/>
                  </a:lnTo>
                  <a:lnTo>
                    <a:pt x="2242" y="7100"/>
                  </a:lnTo>
                  <a:lnTo>
                    <a:pt x="2395" y="5960"/>
                  </a:lnTo>
                  <a:lnTo>
                    <a:pt x="2547" y="4821"/>
                  </a:lnTo>
                  <a:lnTo>
                    <a:pt x="2632" y="4164"/>
                  </a:lnTo>
                  <a:lnTo>
                    <a:pt x="2726" y="3550"/>
                  </a:lnTo>
                  <a:lnTo>
                    <a:pt x="2836" y="2981"/>
                  </a:lnTo>
                  <a:lnTo>
                    <a:pt x="2896" y="2718"/>
                  </a:lnTo>
                  <a:lnTo>
                    <a:pt x="2955" y="2455"/>
                  </a:lnTo>
                  <a:lnTo>
                    <a:pt x="3023" y="2236"/>
                  </a:lnTo>
                  <a:lnTo>
                    <a:pt x="3082" y="2060"/>
                  </a:lnTo>
                  <a:lnTo>
                    <a:pt x="3150" y="1929"/>
                  </a:lnTo>
                  <a:lnTo>
                    <a:pt x="3227" y="1797"/>
                  </a:lnTo>
                  <a:lnTo>
                    <a:pt x="3295" y="1754"/>
                  </a:lnTo>
                  <a:lnTo>
                    <a:pt x="3371" y="1754"/>
                  </a:lnTo>
                  <a:lnTo>
                    <a:pt x="3447" y="1797"/>
                  </a:lnTo>
                  <a:lnTo>
                    <a:pt x="3532" y="1885"/>
                  </a:lnTo>
                  <a:lnTo>
                    <a:pt x="3643" y="2104"/>
                  </a:lnTo>
                  <a:lnTo>
                    <a:pt x="3745" y="2411"/>
                  </a:lnTo>
                  <a:lnTo>
                    <a:pt x="3838" y="2805"/>
                  </a:lnTo>
                  <a:lnTo>
                    <a:pt x="3931" y="3200"/>
                  </a:lnTo>
                  <a:lnTo>
                    <a:pt x="4110" y="4120"/>
                  </a:lnTo>
                  <a:lnTo>
                    <a:pt x="4195" y="4558"/>
                  </a:lnTo>
                  <a:lnTo>
                    <a:pt x="4279" y="4952"/>
                  </a:lnTo>
                  <a:lnTo>
                    <a:pt x="4364" y="5347"/>
                  </a:lnTo>
                  <a:lnTo>
                    <a:pt x="4449" y="5654"/>
                  </a:lnTo>
                  <a:lnTo>
                    <a:pt x="4534" y="5960"/>
                  </a:lnTo>
                  <a:lnTo>
                    <a:pt x="4628" y="6223"/>
                  </a:lnTo>
                  <a:lnTo>
                    <a:pt x="4721" y="6442"/>
                  </a:lnTo>
                  <a:lnTo>
                    <a:pt x="4823" y="6661"/>
                  </a:lnTo>
                  <a:lnTo>
                    <a:pt x="4925" y="6793"/>
                  </a:lnTo>
                  <a:lnTo>
                    <a:pt x="5027" y="6924"/>
                  </a:lnTo>
                  <a:lnTo>
                    <a:pt x="5179" y="6968"/>
                  </a:lnTo>
                  <a:lnTo>
                    <a:pt x="5332" y="7012"/>
                  </a:lnTo>
                  <a:lnTo>
                    <a:pt x="5629" y="6968"/>
                  </a:lnTo>
                  <a:lnTo>
                    <a:pt x="5782" y="7012"/>
                  </a:lnTo>
                  <a:lnTo>
                    <a:pt x="5927" y="7056"/>
                  </a:lnTo>
                  <a:lnTo>
                    <a:pt x="6079" y="7143"/>
                  </a:lnTo>
                  <a:lnTo>
                    <a:pt x="6224" y="7363"/>
                  </a:lnTo>
                  <a:lnTo>
                    <a:pt x="6360" y="7625"/>
                  </a:lnTo>
                  <a:lnTo>
                    <a:pt x="6487" y="7932"/>
                  </a:lnTo>
                  <a:lnTo>
                    <a:pt x="6606" y="8327"/>
                  </a:lnTo>
                  <a:lnTo>
                    <a:pt x="6716" y="8765"/>
                  </a:lnTo>
                  <a:lnTo>
                    <a:pt x="6827" y="9247"/>
                  </a:lnTo>
                  <a:lnTo>
                    <a:pt x="6920" y="9773"/>
                  </a:lnTo>
                  <a:lnTo>
                    <a:pt x="7013" y="10342"/>
                  </a:lnTo>
                  <a:lnTo>
                    <a:pt x="7090" y="10956"/>
                  </a:lnTo>
                  <a:lnTo>
                    <a:pt x="7115" y="11131"/>
                  </a:lnTo>
                  <a:lnTo>
                    <a:pt x="7141" y="11263"/>
                  </a:lnTo>
                  <a:lnTo>
                    <a:pt x="7166" y="11350"/>
                  </a:lnTo>
                  <a:lnTo>
                    <a:pt x="7200" y="11394"/>
                  </a:lnTo>
                  <a:lnTo>
                    <a:pt x="7268" y="11394"/>
                  </a:lnTo>
                  <a:lnTo>
                    <a:pt x="7294" y="11350"/>
                  </a:lnTo>
                  <a:lnTo>
                    <a:pt x="7328" y="11263"/>
                  </a:lnTo>
                  <a:lnTo>
                    <a:pt x="7353" y="11175"/>
                  </a:lnTo>
                  <a:lnTo>
                    <a:pt x="7379" y="11043"/>
                  </a:lnTo>
                  <a:lnTo>
                    <a:pt x="7396" y="10912"/>
                  </a:lnTo>
                  <a:lnTo>
                    <a:pt x="7404" y="10781"/>
                  </a:lnTo>
                  <a:lnTo>
                    <a:pt x="7413" y="10605"/>
                  </a:lnTo>
                  <a:lnTo>
                    <a:pt x="7413" y="10430"/>
                  </a:lnTo>
                  <a:lnTo>
                    <a:pt x="7404" y="10255"/>
                  </a:lnTo>
                  <a:lnTo>
                    <a:pt x="7387" y="10079"/>
                  </a:lnTo>
                  <a:lnTo>
                    <a:pt x="7319" y="9510"/>
                  </a:lnTo>
                  <a:lnTo>
                    <a:pt x="7243" y="8984"/>
                  </a:lnTo>
                  <a:lnTo>
                    <a:pt x="7158" y="8458"/>
                  </a:lnTo>
                  <a:lnTo>
                    <a:pt x="7073" y="8020"/>
                  </a:lnTo>
                  <a:lnTo>
                    <a:pt x="6979" y="7582"/>
                  </a:lnTo>
                  <a:lnTo>
                    <a:pt x="6878" y="7187"/>
                  </a:lnTo>
                  <a:lnTo>
                    <a:pt x="6776" y="6793"/>
                  </a:lnTo>
                  <a:lnTo>
                    <a:pt x="6674" y="6486"/>
                  </a:lnTo>
                  <a:lnTo>
                    <a:pt x="6555" y="6179"/>
                  </a:lnTo>
                  <a:lnTo>
                    <a:pt x="6445" y="5917"/>
                  </a:lnTo>
                  <a:lnTo>
                    <a:pt x="6326" y="5697"/>
                  </a:lnTo>
                  <a:lnTo>
                    <a:pt x="6207" y="5522"/>
                  </a:lnTo>
                  <a:lnTo>
                    <a:pt x="6079" y="5347"/>
                  </a:lnTo>
                  <a:lnTo>
                    <a:pt x="5961" y="5259"/>
                  </a:lnTo>
                  <a:lnTo>
                    <a:pt x="5833" y="5172"/>
                  </a:lnTo>
                  <a:lnTo>
                    <a:pt x="5375" y="5172"/>
                  </a:lnTo>
                  <a:lnTo>
                    <a:pt x="5222" y="5128"/>
                  </a:lnTo>
                  <a:lnTo>
                    <a:pt x="5078" y="5040"/>
                  </a:lnTo>
                  <a:lnTo>
                    <a:pt x="4933" y="4865"/>
                  </a:lnTo>
                  <a:lnTo>
                    <a:pt x="4865" y="4733"/>
                  </a:lnTo>
                  <a:lnTo>
                    <a:pt x="4797" y="4602"/>
                  </a:lnTo>
                  <a:lnTo>
                    <a:pt x="4729" y="4427"/>
                  </a:lnTo>
                  <a:lnTo>
                    <a:pt x="4662" y="4208"/>
                  </a:lnTo>
                  <a:lnTo>
                    <a:pt x="4594" y="3988"/>
                  </a:lnTo>
                  <a:lnTo>
                    <a:pt x="4526" y="3682"/>
                  </a:lnTo>
                  <a:lnTo>
                    <a:pt x="4364" y="2937"/>
                  </a:lnTo>
                  <a:lnTo>
                    <a:pt x="4203" y="2104"/>
                  </a:lnTo>
                  <a:lnTo>
                    <a:pt x="4118" y="1710"/>
                  </a:lnTo>
                  <a:lnTo>
                    <a:pt x="4033" y="1359"/>
                  </a:lnTo>
                  <a:lnTo>
                    <a:pt x="3948" y="1009"/>
                  </a:lnTo>
                  <a:lnTo>
                    <a:pt x="3855" y="702"/>
                  </a:lnTo>
                  <a:lnTo>
                    <a:pt x="3736" y="395"/>
                  </a:lnTo>
                  <a:lnTo>
                    <a:pt x="3617" y="176"/>
                  </a:lnTo>
                  <a:lnTo>
                    <a:pt x="3498" y="45"/>
                  </a:lnTo>
                  <a:lnTo>
                    <a:pt x="33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7;p66">
              <a:extLst>
                <a:ext uri="{FF2B5EF4-FFF2-40B4-BE49-F238E27FC236}">
                  <a16:creationId xmlns:a16="http://schemas.microsoft.com/office/drawing/2014/main" id="{74BAC1DD-A277-4B68-8ECD-EEF1A73D42FA}"/>
                </a:ext>
              </a:extLst>
            </p:cNvPr>
            <p:cNvSpPr/>
            <p:nvPr/>
          </p:nvSpPr>
          <p:spPr>
            <a:xfrm rot="10800000">
              <a:off x="4474674" y="6407034"/>
              <a:ext cx="23427" cy="86017"/>
            </a:xfrm>
            <a:custGeom>
              <a:avLst/>
              <a:gdLst/>
              <a:ahLst/>
              <a:cxnLst/>
              <a:rect l="l" t="t" r="r" b="b"/>
              <a:pathLst>
                <a:path w="2481" h="31595" extrusionOk="0">
                  <a:moveTo>
                    <a:pt x="145" y="0"/>
                  </a:moveTo>
                  <a:lnTo>
                    <a:pt x="120" y="88"/>
                  </a:lnTo>
                  <a:lnTo>
                    <a:pt x="86" y="132"/>
                  </a:lnTo>
                  <a:lnTo>
                    <a:pt x="60" y="219"/>
                  </a:lnTo>
                  <a:lnTo>
                    <a:pt x="35" y="351"/>
                  </a:lnTo>
                  <a:lnTo>
                    <a:pt x="18" y="482"/>
                  </a:lnTo>
                  <a:lnTo>
                    <a:pt x="9" y="657"/>
                  </a:lnTo>
                  <a:lnTo>
                    <a:pt x="1" y="789"/>
                  </a:lnTo>
                  <a:lnTo>
                    <a:pt x="1" y="964"/>
                  </a:lnTo>
                  <a:lnTo>
                    <a:pt x="9" y="1139"/>
                  </a:lnTo>
                  <a:lnTo>
                    <a:pt x="26" y="1315"/>
                  </a:lnTo>
                  <a:lnTo>
                    <a:pt x="128" y="2191"/>
                  </a:lnTo>
                  <a:lnTo>
                    <a:pt x="247" y="3024"/>
                  </a:lnTo>
                  <a:lnTo>
                    <a:pt x="375" y="3769"/>
                  </a:lnTo>
                  <a:lnTo>
                    <a:pt x="502" y="4514"/>
                  </a:lnTo>
                  <a:lnTo>
                    <a:pt x="646" y="5215"/>
                  </a:lnTo>
                  <a:lnTo>
                    <a:pt x="791" y="5872"/>
                  </a:lnTo>
                  <a:lnTo>
                    <a:pt x="943" y="6486"/>
                  </a:lnTo>
                  <a:lnTo>
                    <a:pt x="1105" y="7099"/>
                  </a:lnTo>
                  <a:lnTo>
                    <a:pt x="1275" y="7756"/>
                  </a:lnTo>
                  <a:lnTo>
                    <a:pt x="1436" y="8414"/>
                  </a:lnTo>
                  <a:lnTo>
                    <a:pt x="1512" y="8764"/>
                  </a:lnTo>
                  <a:lnTo>
                    <a:pt x="1589" y="9159"/>
                  </a:lnTo>
                  <a:lnTo>
                    <a:pt x="1657" y="9553"/>
                  </a:lnTo>
                  <a:lnTo>
                    <a:pt x="1725" y="9991"/>
                  </a:lnTo>
                  <a:lnTo>
                    <a:pt x="1793" y="10517"/>
                  </a:lnTo>
                  <a:lnTo>
                    <a:pt x="1852" y="11087"/>
                  </a:lnTo>
                  <a:lnTo>
                    <a:pt x="1894" y="11700"/>
                  </a:lnTo>
                  <a:lnTo>
                    <a:pt x="1928" y="12314"/>
                  </a:lnTo>
                  <a:lnTo>
                    <a:pt x="1962" y="12927"/>
                  </a:lnTo>
                  <a:lnTo>
                    <a:pt x="1979" y="13584"/>
                  </a:lnTo>
                  <a:lnTo>
                    <a:pt x="2005" y="14855"/>
                  </a:lnTo>
                  <a:lnTo>
                    <a:pt x="2047" y="17484"/>
                  </a:lnTo>
                  <a:lnTo>
                    <a:pt x="2090" y="20157"/>
                  </a:lnTo>
                  <a:lnTo>
                    <a:pt x="2107" y="21384"/>
                  </a:lnTo>
                  <a:lnTo>
                    <a:pt x="2115" y="21998"/>
                  </a:lnTo>
                  <a:lnTo>
                    <a:pt x="2124" y="22611"/>
                  </a:lnTo>
                  <a:lnTo>
                    <a:pt x="2115" y="23006"/>
                  </a:lnTo>
                  <a:lnTo>
                    <a:pt x="2098" y="23356"/>
                  </a:lnTo>
                  <a:lnTo>
                    <a:pt x="2073" y="23663"/>
                  </a:lnTo>
                  <a:lnTo>
                    <a:pt x="2039" y="23926"/>
                  </a:lnTo>
                  <a:lnTo>
                    <a:pt x="1996" y="24145"/>
                  </a:lnTo>
                  <a:lnTo>
                    <a:pt x="1945" y="24364"/>
                  </a:lnTo>
                  <a:lnTo>
                    <a:pt x="1835" y="24802"/>
                  </a:lnTo>
                  <a:lnTo>
                    <a:pt x="1691" y="25416"/>
                  </a:lnTo>
                  <a:lnTo>
                    <a:pt x="1555" y="25985"/>
                  </a:lnTo>
                  <a:lnTo>
                    <a:pt x="1419" y="26599"/>
                  </a:lnTo>
                  <a:lnTo>
                    <a:pt x="1300" y="27300"/>
                  </a:lnTo>
                  <a:lnTo>
                    <a:pt x="1190" y="28001"/>
                  </a:lnTo>
                  <a:lnTo>
                    <a:pt x="1088" y="28746"/>
                  </a:lnTo>
                  <a:lnTo>
                    <a:pt x="1045" y="29184"/>
                  </a:lnTo>
                  <a:lnTo>
                    <a:pt x="1011" y="29579"/>
                  </a:lnTo>
                  <a:lnTo>
                    <a:pt x="977" y="30017"/>
                  </a:lnTo>
                  <a:lnTo>
                    <a:pt x="943" y="30499"/>
                  </a:lnTo>
                  <a:lnTo>
                    <a:pt x="935" y="30674"/>
                  </a:lnTo>
                  <a:lnTo>
                    <a:pt x="943" y="30849"/>
                  </a:lnTo>
                  <a:lnTo>
                    <a:pt x="952" y="31025"/>
                  </a:lnTo>
                  <a:lnTo>
                    <a:pt x="960" y="31200"/>
                  </a:lnTo>
                  <a:lnTo>
                    <a:pt x="986" y="31288"/>
                  </a:lnTo>
                  <a:lnTo>
                    <a:pt x="1011" y="31419"/>
                  </a:lnTo>
                  <a:lnTo>
                    <a:pt x="1037" y="31507"/>
                  </a:lnTo>
                  <a:lnTo>
                    <a:pt x="1071" y="31551"/>
                  </a:lnTo>
                  <a:lnTo>
                    <a:pt x="1096" y="31594"/>
                  </a:lnTo>
                  <a:lnTo>
                    <a:pt x="1130" y="31594"/>
                  </a:lnTo>
                  <a:lnTo>
                    <a:pt x="1164" y="31551"/>
                  </a:lnTo>
                  <a:lnTo>
                    <a:pt x="1190" y="31507"/>
                  </a:lnTo>
                  <a:lnTo>
                    <a:pt x="1224" y="31419"/>
                  </a:lnTo>
                  <a:lnTo>
                    <a:pt x="1249" y="31288"/>
                  </a:lnTo>
                  <a:lnTo>
                    <a:pt x="1266" y="31156"/>
                  </a:lnTo>
                  <a:lnTo>
                    <a:pt x="1283" y="30937"/>
                  </a:lnTo>
                  <a:lnTo>
                    <a:pt x="1317" y="30367"/>
                  </a:lnTo>
                  <a:lnTo>
                    <a:pt x="1368" y="29798"/>
                  </a:lnTo>
                  <a:lnTo>
                    <a:pt x="1427" y="29272"/>
                  </a:lnTo>
                  <a:lnTo>
                    <a:pt x="1495" y="28790"/>
                  </a:lnTo>
                  <a:lnTo>
                    <a:pt x="1572" y="28352"/>
                  </a:lnTo>
                  <a:lnTo>
                    <a:pt x="1657" y="27913"/>
                  </a:lnTo>
                  <a:lnTo>
                    <a:pt x="1742" y="27475"/>
                  </a:lnTo>
                  <a:lnTo>
                    <a:pt x="1835" y="27081"/>
                  </a:lnTo>
                  <a:lnTo>
                    <a:pt x="2005" y="26424"/>
                  </a:lnTo>
                  <a:lnTo>
                    <a:pt x="2175" y="25766"/>
                  </a:lnTo>
                  <a:lnTo>
                    <a:pt x="2251" y="25416"/>
                  </a:lnTo>
                  <a:lnTo>
                    <a:pt x="2327" y="25021"/>
                  </a:lnTo>
                  <a:lnTo>
                    <a:pt x="2387" y="24583"/>
                  </a:lnTo>
                  <a:lnTo>
                    <a:pt x="2429" y="24101"/>
                  </a:lnTo>
                  <a:lnTo>
                    <a:pt x="2463" y="23575"/>
                  </a:lnTo>
                  <a:lnTo>
                    <a:pt x="2472" y="23006"/>
                  </a:lnTo>
                  <a:lnTo>
                    <a:pt x="2480" y="22436"/>
                  </a:lnTo>
                  <a:lnTo>
                    <a:pt x="2472" y="21866"/>
                  </a:lnTo>
                  <a:lnTo>
                    <a:pt x="2446" y="20683"/>
                  </a:lnTo>
                  <a:lnTo>
                    <a:pt x="2421" y="19588"/>
                  </a:lnTo>
                  <a:lnTo>
                    <a:pt x="2387" y="16958"/>
                  </a:lnTo>
                  <a:lnTo>
                    <a:pt x="2344" y="14329"/>
                  </a:lnTo>
                  <a:lnTo>
                    <a:pt x="2319" y="13234"/>
                  </a:lnTo>
                  <a:lnTo>
                    <a:pt x="2276" y="12182"/>
                  </a:lnTo>
                  <a:lnTo>
                    <a:pt x="2217" y="11174"/>
                  </a:lnTo>
                  <a:lnTo>
                    <a:pt x="2175" y="10692"/>
                  </a:lnTo>
                  <a:lnTo>
                    <a:pt x="2141" y="10210"/>
                  </a:lnTo>
                  <a:lnTo>
                    <a:pt x="2090" y="9772"/>
                  </a:lnTo>
                  <a:lnTo>
                    <a:pt x="2039" y="9334"/>
                  </a:lnTo>
                  <a:lnTo>
                    <a:pt x="1988" y="8896"/>
                  </a:lnTo>
                  <a:lnTo>
                    <a:pt x="1928" y="8457"/>
                  </a:lnTo>
                  <a:lnTo>
                    <a:pt x="1860" y="8063"/>
                  </a:lnTo>
                  <a:lnTo>
                    <a:pt x="1784" y="7669"/>
                  </a:lnTo>
                  <a:lnTo>
                    <a:pt x="1708" y="7274"/>
                  </a:lnTo>
                  <a:lnTo>
                    <a:pt x="1623" y="6924"/>
                  </a:lnTo>
                  <a:lnTo>
                    <a:pt x="1266" y="5434"/>
                  </a:lnTo>
                  <a:lnTo>
                    <a:pt x="1088" y="4733"/>
                  </a:lnTo>
                  <a:lnTo>
                    <a:pt x="918" y="3988"/>
                  </a:lnTo>
                  <a:lnTo>
                    <a:pt x="748" y="3199"/>
                  </a:lnTo>
                  <a:lnTo>
                    <a:pt x="595" y="2366"/>
                  </a:lnTo>
                  <a:lnTo>
                    <a:pt x="519" y="1928"/>
                  </a:lnTo>
                  <a:lnTo>
                    <a:pt x="451" y="1446"/>
                  </a:lnTo>
                  <a:lnTo>
                    <a:pt x="383" y="964"/>
                  </a:lnTo>
                  <a:lnTo>
                    <a:pt x="324" y="438"/>
                  </a:lnTo>
                  <a:lnTo>
                    <a:pt x="298" y="263"/>
                  </a:lnTo>
                  <a:lnTo>
                    <a:pt x="273" y="132"/>
                  </a:lnTo>
                  <a:lnTo>
                    <a:pt x="239" y="4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8;p66">
              <a:extLst>
                <a:ext uri="{FF2B5EF4-FFF2-40B4-BE49-F238E27FC236}">
                  <a16:creationId xmlns:a16="http://schemas.microsoft.com/office/drawing/2014/main" id="{85DC5A5E-837F-4917-838F-4F55F9AD335C}"/>
                </a:ext>
              </a:extLst>
            </p:cNvPr>
            <p:cNvSpPr/>
            <p:nvPr/>
          </p:nvSpPr>
          <p:spPr>
            <a:xfrm rot="10800000">
              <a:off x="4498564" y="6549141"/>
              <a:ext cx="26788" cy="23027"/>
            </a:xfrm>
            <a:custGeom>
              <a:avLst/>
              <a:gdLst/>
              <a:ahLst/>
              <a:cxnLst/>
              <a:rect l="l" t="t" r="r" b="b"/>
              <a:pathLst>
                <a:path w="2837" h="8458" extrusionOk="0">
                  <a:moveTo>
                    <a:pt x="1647" y="1"/>
                  </a:moveTo>
                  <a:lnTo>
                    <a:pt x="1512" y="44"/>
                  </a:lnTo>
                  <a:lnTo>
                    <a:pt x="1376" y="132"/>
                  </a:lnTo>
                  <a:lnTo>
                    <a:pt x="1248" y="307"/>
                  </a:lnTo>
                  <a:lnTo>
                    <a:pt x="1129" y="526"/>
                  </a:lnTo>
                  <a:lnTo>
                    <a:pt x="1019" y="746"/>
                  </a:lnTo>
                  <a:lnTo>
                    <a:pt x="909" y="1008"/>
                  </a:lnTo>
                  <a:lnTo>
                    <a:pt x="807" y="1315"/>
                  </a:lnTo>
                  <a:lnTo>
                    <a:pt x="705" y="1710"/>
                  </a:lnTo>
                  <a:lnTo>
                    <a:pt x="612" y="2060"/>
                  </a:lnTo>
                  <a:lnTo>
                    <a:pt x="518" y="2498"/>
                  </a:lnTo>
                  <a:lnTo>
                    <a:pt x="433" y="2936"/>
                  </a:lnTo>
                  <a:lnTo>
                    <a:pt x="357" y="3419"/>
                  </a:lnTo>
                  <a:lnTo>
                    <a:pt x="280" y="3901"/>
                  </a:lnTo>
                  <a:lnTo>
                    <a:pt x="221" y="4426"/>
                  </a:lnTo>
                  <a:lnTo>
                    <a:pt x="162" y="4996"/>
                  </a:lnTo>
                  <a:lnTo>
                    <a:pt x="111" y="5566"/>
                  </a:lnTo>
                  <a:lnTo>
                    <a:pt x="68" y="6135"/>
                  </a:lnTo>
                  <a:lnTo>
                    <a:pt x="34" y="6749"/>
                  </a:lnTo>
                  <a:lnTo>
                    <a:pt x="0" y="7362"/>
                  </a:lnTo>
                  <a:lnTo>
                    <a:pt x="0" y="7538"/>
                  </a:lnTo>
                  <a:lnTo>
                    <a:pt x="9" y="7757"/>
                  </a:lnTo>
                  <a:lnTo>
                    <a:pt x="17" y="7932"/>
                  </a:lnTo>
                  <a:lnTo>
                    <a:pt x="34" y="8063"/>
                  </a:lnTo>
                  <a:lnTo>
                    <a:pt x="51" y="8195"/>
                  </a:lnTo>
                  <a:lnTo>
                    <a:pt x="77" y="8283"/>
                  </a:lnTo>
                  <a:lnTo>
                    <a:pt x="111" y="8370"/>
                  </a:lnTo>
                  <a:lnTo>
                    <a:pt x="136" y="8458"/>
                  </a:lnTo>
                  <a:lnTo>
                    <a:pt x="238" y="8458"/>
                  </a:lnTo>
                  <a:lnTo>
                    <a:pt x="263" y="8370"/>
                  </a:lnTo>
                  <a:lnTo>
                    <a:pt x="289" y="8283"/>
                  </a:lnTo>
                  <a:lnTo>
                    <a:pt x="314" y="8195"/>
                  </a:lnTo>
                  <a:lnTo>
                    <a:pt x="323" y="8020"/>
                  </a:lnTo>
                  <a:lnTo>
                    <a:pt x="340" y="7844"/>
                  </a:lnTo>
                  <a:lnTo>
                    <a:pt x="357" y="7362"/>
                  </a:lnTo>
                  <a:lnTo>
                    <a:pt x="382" y="6924"/>
                  </a:lnTo>
                  <a:lnTo>
                    <a:pt x="416" y="6442"/>
                  </a:lnTo>
                  <a:lnTo>
                    <a:pt x="450" y="6004"/>
                  </a:lnTo>
                  <a:lnTo>
                    <a:pt x="493" y="5610"/>
                  </a:lnTo>
                  <a:lnTo>
                    <a:pt x="535" y="5171"/>
                  </a:lnTo>
                  <a:lnTo>
                    <a:pt x="586" y="4777"/>
                  </a:lnTo>
                  <a:lnTo>
                    <a:pt x="645" y="4426"/>
                  </a:lnTo>
                  <a:lnTo>
                    <a:pt x="705" y="4076"/>
                  </a:lnTo>
                  <a:lnTo>
                    <a:pt x="773" y="3725"/>
                  </a:lnTo>
                  <a:lnTo>
                    <a:pt x="841" y="3419"/>
                  </a:lnTo>
                  <a:lnTo>
                    <a:pt x="909" y="3112"/>
                  </a:lnTo>
                  <a:lnTo>
                    <a:pt x="985" y="2849"/>
                  </a:lnTo>
                  <a:lnTo>
                    <a:pt x="1070" y="2586"/>
                  </a:lnTo>
                  <a:lnTo>
                    <a:pt x="1146" y="2411"/>
                  </a:lnTo>
                  <a:lnTo>
                    <a:pt x="1231" y="2192"/>
                  </a:lnTo>
                  <a:lnTo>
                    <a:pt x="1325" y="2060"/>
                  </a:lnTo>
                  <a:lnTo>
                    <a:pt x="1418" y="1929"/>
                  </a:lnTo>
                  <a:lnTo>
                    <a:pt x="1512" y="1885"/>
                  </a:lnTo>
                  <a:lnTo>
                    <a:pt x="1613" y="1841"/>
                  </a:lnTo>
                  <a:lnTo>
                    <a:pt x="1715" y="1841"/>
                  </a:lnTo>
                  <a:lnTo>
                    <a:pt x="1817" y="1885"/>
                  </a:lnTo>
                  <a:lnTo>
                    <a:pt x="1919" y="1972"/>
                  </a:lnTo>
                  <a:lnTo>
                    <a:pt x="2012" y="2104"/>
                  </a:lnTo>
                  <a:lnTo>
                    <a:pt x="2097" y="2279"/>
                  </a:lnTo>
                  <a:lnTo>
                    <a:pt x="2182" y="2498"/>
                  </a:lnTo>
                  <a:lnTo>
                    <a:pt x="2259" y="2805"/>
                  </a:lnTo>
                  <a:lnTo>
                    <a:pt x="2327" y="3112"/>
                  </a:lnTo>
                  <a:lnTo>
                    <a:pt x="2386" y="3506"/>
                  </a:lnTo>
                  <a:lnTo>
                    <a:pt x="2437" y="3944"/>
                  </a:lnTo>
                  <a:lnTo>
                    <a:pt x="2471" y="4426"/>
                  </a:lnTo>
                  <a:lnTo>
                    <a:pt x="2488" y="4996"/>
                  </a:lnTo>
                  <a:lnTo>
                    <a:pt x="2496" y="5171"/>
                  </a:lnTo>
                  <a:lnTo>
                    <a:pt x="2505" y="5347"/>
                  </a:lnTo>
                  <a:lnTo>
                    <a:pt x="2530" y="5478"/>
                  </a:lnTo>
                  <a:lnTo>
                    <a:pt x="2547" y="5610"/>
                  </a:lnTo>
                  <a:lnTo>
                    <a:pt x="2581" y="5697"/>
                  </a:lnTo>
                  <a:lnTo>
                    <a:pt x="2607" y="5785"/>
                  </a:lnTo>
                  <a:lnTo>
                    <a:pt x="2641" y="5829"/>
                  </a:lnTo>
                  <a:lnTo>
                    <a:pt x="2709" y="5829"/>
                  </a:lnTo>
                  <a:lnTo>
                    <a:pt x="2734" y="5785"/>
                  </a:lnTo>
                  <a:lnTo>
                    <a:pt x="2768" y="5697"/>
                  </a:lnTo>
                  <a:lnTo>
                    <a:pt x="2794" y="5610"/>
                  </a:lnTo>
                  <a:lnTo>
                    <a:pt x="2811" y="5522"/>
                  </a:lnTo>
                  <a:lnTo>
                    <a:pt x="2828" y="5347"/>
                  </a:lnTo>
                  <a:lnTo>
                    <a:pt x="2828" y="5171"/>
                  </a:lnTo>
                  <a:lnTo>
                    <a:pt x="2836" y="4996"/>
                  </a:lnTo>
                  <a:lnTo>
                    <a:pt x="2811" y="4339"/>
                  </a:lnTo>
                  <a:lnTo>
                    <a:pt x="2777" y="3681"/>
                  </a:lnTo>
                  <a:lnTo>
                    <a:pt x="2726" y="3112"/>
                  </a:lnTo>
                  <a:lnTo>
                    <a:pt x="2666" y="2542"/>
                  </a:lnTo>
                  <a:lnTo>
                    <a:pt x="2590" y="2016"/>
                  </a:lnTo>
                  <a:lnTo>
                    <a:pt x="2505" y="1534"/>
                  </a:lnTo>
                  <a:lnTo>
                    <a:pt x="2403" y="1140"/>
                  </a:lnTo>
                  <a:lnTo>
                    <a:pt x="2301" y="789"/>
                  </a:lnTo>
                  <a:lnTo>
                    <a:pt x="2174" y="483"/>
                  </a:lnTo>
                  <a:lnTo>
                    <a:pt x="2046" y="263"/>
                  </a:lnTo>
                  <a:lnTo>
                    <a:pt x="1919" y="88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9;p66">
              <a:extLst>
                <a:ext uri="{FF2B5EF4-FFF2-40B4-BE49-F238E27FC236}">
                  <a16:creationId xmlns:a16="http://schemas.microsoft.com/office/drawing/2014/main" id="{AA19041B-7ED9-4AE4-B23C-F293E9ECD526}"/>
                </a:ext>
              </a:extLst>
            </p:cNvPr>
            <p:cNvSpPr/>
            <p:nvPr/>
          </p:nvSpPr>
          <p:spPr>
            <a:xfrm rot="10800000">
              <a:off x="4495920" y="6568414"/>
              <a:ext cx="37288" cy="278329"/>
            </a:xfrm>
            <a:custGeom>
              <a:avLst/>
              <a:gdLst/>
              <a:ahLst/>
              <a:cxnLst/>
              <a:rect l="l" t="t" r="r" b="b"/>
              <a:pathLst>
                <a:path w="3949" h="102233" extrusionOk="0">
                  <a:moveTo>
                    <a:pt x="161" y="1"/>
                  </a:moveTo>
                  <a:lnTo>
                    <a:pt x="127" y="45"/>
                  </a:lnTo>
                  <a:lnTo>
                    <a:pt x="94" y="89"/>
                  </a:lnTo>
                  <a:lnTo>
                    <a:pt x="68" y="176"/>
                  </a:lnTo>
                  <a:lnTo>
                    <a:pt x="43" y="264"/>
                  </a:lnTo>
                  <a:lnTo>
                    <a:pt x="26" y="395"/>
                  </a:lnTo>
                  <a:lnTo>
                    <a:pt x="9" y="571"/>
                  </a:lnTo>
                  <a:lnTo>
                    <a:pt x="0" y="702"/>
                  </a:lnTo>
                  <a:lnTo>
                    <a:pt x="0" y="921"/>
                  </a:lnTo>
                  <a:lnTo>
                    <a:pt x="0" y="1096"/>
                  </a:lnTo>
                  <a:lnTo>
                    <a:pt x="153" y="3901"/>
                  </a:lnTo>
                  <a:lnTo>
                    <a:pt x="314" y="6662"/>
                  </a:lnTo>
                  <a:lnTo>
                    <a:pt x="484" y="9422"/>
                  </a:lnTo>
                  <a:lnTo>
                    <a:pt x="662" y="12183"/>
                  </a:lnTo>
                  <a:lnTo>
                    <a:pt x="1019" y="17660"/>
                  </a:lnTo>
                  <a:lnTo>
                    <a:pt x="1401" y="23094"/>
                  </a:lnTo>
                  <a:lnTo>
                    <a:pt x="1732" y="27870"/>
                  </a:lnTo>
                  <a:lnTo>
                    <a:pt x="2063" y="32691"/>
                  </a:lnTo>
                  <a:lnTo>
                    <a:pt x="2377" y="37555"/>
                  </a:lnTo>
                  <a:lnTo>
                    <a:pt x="2522" y="39965"/>
                  </a:lnTo>
                  <a:lnTo>
                    <a:pt x="2666" y="42419"/>
                  </a:lnTo>
                  <a:lnTo>
                    <a:pt x="2811" y="44873"/>
                  </a:lnTo>
                  <a:lnTo>
                    <a:pt x="2938" y="47326"/>
                  </a:lnTo>
                  <a:lnTo>
                    <a:pt x="3057" y="49824"/>
                  </a:lnTo>
                  <a:lnTo>
                    <a:pt x="3167" y="52278"/>
                  </a:lnTo>
                  <a:lnTo>
                    <a:pt x="3269" y="54776"/>
                  </a:lnTo>
                  <a:lnTo>
                    <a:pt x="3354" y="57274"/>
                  </a:lnTo>
                  <a:lnTo>
                    <a:pt x="3430" y="59815"/>
                  </a:lnTo>
                  <a:lnTo>
                    <a:pt x="3498" y="62357"/>
                  </a:lnTo>
                  <a:lnTo>
                    <a:pt x="3541" y="64854"/>
                  </a:lnTo>
                  <a:lnTo>
                    <a:pt x="3575" y="67396"/>
                  </a:lnTo>
                  <a:lnTo>
                    <a:pt x="3592" y="69938"/>
                  </a:lnTo>
                  <a:lnTo>
                    <a:pt x="3592" y="72479"/>
                  </a:lnTo>
                  <a:lnTo>
                    <a:pt x="3575" y="75021"/>
                  </a:lnTo>
                  <a:lnTo>
                    <a:pt x="3541" y="77518"/>
                  </a:lnTo>
                  <a:lnTo>
                    <a:pt x="3507" y="78789"/>
                  </a:lnTo>
                  <a:lnTo>
                    <a:pt x="3481" y="80060"/>
                  </a:lnTo>
                  <a:lnTo>
                    <a:pt x="3439" y="81331"/>
                  </a:lnTo>
                  <a:lnTo>
                    <a:pt x="3396" y="82558"/>
                  </a:lnTo>
                  <a:lnTo>
                    <a:pt x="3354" y="83741"/>
                  </a:lnTo>
                  <a:lnTo>
                    <a:pt x="3303" y="84924"/>
                  </a:lnTo>
                  <a:lnTo>
                    <a:pt x="3184" y="87246"/>
                  </a:lnTo>
                  <a:lnTo>
                    <a:pt x="2929" y="91891"/>
                  </a:lnTo>
                  <a:lnTo>
                    <a:pt x="2811" y="94214"/>
                  </a:lnTo>
                  <a:lnTo>
                    <a:pt x="2760" y="95397"/>
                  </a:lnTo>
                  <a:lnTo>
                    <a:pt x="2717" y="96580"/>
                  </a:lnTo>
                  <a:lnTo>
                    <a:pt x="2675" y="97763"/>
                  </a:lnTo>
                  <a:lnTo>
                    <a:pt x="2649" y="98990"/>
                  </a:lnTo>
                  <a:lnTo>
                    <a:pt x="2632" y="100173"/>
                  </a:lnTo>
                  <a:lnTo>
                    <a:pt x="2624" y="101400"/>
                  </a:lnTo>
                  <a:lnTo>
                    <a:pt x="2632" y="101576"/>
                  </a:lnTo>
                  <a:lnTo>
                    <a:pt x="2641" y="101751"/>
                  </a:lnTo>
                  <a:lnTo>
                    <a:pt x="2658" y="101926"/>
                  </a:lnTo>
                  <a:lnTo>
                    <a:pt x="2675" y="102014"/>
                  </a:lnTo>
                  <a:lnTo>
                    <a:pt x="2709" y="102145"/>
                  </a:lnTo>
                  <a:lnTo>
                    <a:pt x="2734" y="102189"/>
                  </a:lnTo>
                  <a:lnTo>
                    <a:pt x="2768" y="102233"/>
                  </a:lnTo>
                  <a:lnTo>
                    <a:pt x="2827" y="102233"/>
                  </a:lnTo>
                  <a:lnTo>
                    <a:pt x="2861" y="102189"/>
                  </a:lnTo>
                  <a:lnTo>
                    <a:pt x="2887" y="102145"/>
                  </a:lnTo>
                  <a:lnTo>
                    <a:pt x="2912" y="102014"/>
                  </a:lnTo>
                  <a:lnTo>
                    <a:pt x="2938" y="101926"/>
                  </a:lnTo>
                  <a:lnTo>
                    <a:pt x="2955" y="101751"/>
                  </a:lnTo>
                  <a:lnTo>
                    <a:pt x="2963" y="101576"/>
                  </a:lnTo>
                  <a:lnTo>
                    <a:pt x="2972" y="101400"/>
                  </a:lnTo>
                  <a:lnTo>
                    <a:pt x="2980" y="99910"/>
                  </a:lnTo>
                  <a:lnTo>
                    <a:pt x="3006" y="98464"/>
                  </a:lnTo>
                  <a:lnTo>
                    <a:pt x="3048" y="97018"/>
                  </a:lnTo>
                  <a:lnTo>
                    <a:pt x="3108" y="95616"/>
                  </a:lnTo>
                  <a:lnTo>
                    <a:pt x="3167" y="94170"/>
                  </a:lnTo>
                  <a:lnTo>
                    <a:pt x="3244" y="92768"/>
                  </a:lnTo>
                  <a:lnTo>
                    <a:pt x="3396" y="89963"/>
                  </a:lnTo>
                  <a:lnTo>
                    <a:pt x="3532" y="87378"/>
                  </a:lnTo>
                  <a:lnTo>
                    <a:pt x="3660" y="84792"/>
                  </a:lnTo>
                  <a:lnTo>
                    <a:pt x="3711" y="83478"/>
                  </a:lnTo>
                  <a:lnTo>
                    <a:pt x="3761" y="82163"/>
                  </a:lnTo>
                  <a:lnTo>
                    <a:pt x="3804" y="80849"/>
                  </a:lnTo>
                  <a:lnTo>
                    <a:pt x="3838" y="79534"/>
                  </a:lnTo>
                  <a:lnTo>
                    <a:pt x="3897" y="76949"/>
                  </a:lnTo>
                  <a:lnTo>
                    <a:pt x="3931" y="74363"/>
                  </a:lnTo>
                  <a:lnTo>
                    <a:pt x="3948" y="71778"/>
                  </a:lnTo>
                  <a:lnTo>
                    <a:pt x="3940" y="69236"/>
                  </a:lnTo>
                  <a:lnTo>
                    <a:pt x="3923" y="66695"/>
                  </a:lnTo>
                  <a:lnTo>
                    <a:pt x="3889" y="64197"/>
                  </a:lnTo>
                  <a:lnTo>
                    <a:pt x="3838" y="61656"/>
                  </a:lnTo>
                  <a:lnTo>
                    <a:pt x="3778" y="59158"/>
                  </a:lnTo>
                  <a:lnTo>
                    <a:pt x="3694" y="56660"/>
                  </a:lnTo>
                  <a:lnTo>
                    <a:pt x="3609" y="54162"/>
                  </a:lnTo>
                  <a:lnTo>
                    <a:pt x="3507" y="51708"/>
                  </a:lnTo>
                  <a:lnTo>
                    <a:pt x="3396" y="49211"/>
                  </a:lnTo>
                  <a:lnTo>
                    <a:pt x="3269" y="46757"/>
                  </a:lnTo>
                  <a:lnTo>
                    <a:pt x="3142" y="44303"/>
                  </a:lnTo>
                  <a:lnTo>
                    <a:pt x="3006" y="41849"/>
                  </a:lnTo>
                  <a:lnTo>
                    <a:pt x="2853" y="39395"/>
                  </a:lnTo>
                  <a:lnTo>
                    <a:pt x="2709" y="36941"/>
                  </a:lnTo>
                  <a:lnTo>
                    <a:pt x="2547" y="34531"/>
                  </a:lnTo>
                  <a:lnTo>
                    <a:pt x="2225" y="29667"/>
                  </a:lnTo>
                  <a:lnTo>
                    <a:pt x="1554" y="19983"/>
                  </a:lnTo>
                  <a:lnTo>
                    <a:pt x="1223" y="15163"/>
                  </a:lnTo>
                  <a:lnTo>
                    <a:pt x="909" y="10299"/>
                  </a:lnTo>
                  <a:lnTo>
                    <a:pt x="756" y="7888"/>
                  </a:lnTo>
                  <a:lnTo>
                    <a:pt x="611" y="5478"/>
                  </a:lnTo>
                  <a:lnTo>
                    <a:pt x="467" y="3068"/>
                  </a:lnTo>
                  <a:lnTo>
                    <a:pt x="340" y="614"/>
                  </a:lnTo>
                  <a:lnTo>
                    <a:pt x="323" y="439"/>
                  </a:lnTo>
                  <a:lnTo>
                    <a:pt x="306" y="264"/>
                  </a:lnTo>
                  <a:lnTo>
                    <a:pt x="280" y="176"/>
                  </a:lnTo>
                  <a:lnTo>
                    <a:pt x="255" y="89"/>
                  </a:lnTo>
                  <a:lnTo>
                    <a:pt x="2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0;p66">
              <a:extLst>
                <a:ext uri="{FF2B5EF4-FFF2-40B4-BE49-F238E27FC236}">
                  <a16:creationId xmlns:a16="http://schemas.microsoft.com/office/drawing/2014/main" id="{5FFAD809-AE3D-4629-8C70-A78D018880EC}"/>
                </a:ext>
              </a:extLst>
            </p:cNvPr>
            <p:cNvSpPr/>
            <p:nvPr/>
          </p:nvSpPr>
          <p:spPr>
            <a:xfrm rot="10800000">
              <a:off x="4513398" y="6560403"/>
              <a:ext cx="84671" cy="212714"/>
            </a:xfrm>
            <a:custGeom>
              <a:avLst/>
              <a:gdLst/>
              <a:ahLst/>
              <a:cxnLst/>
              <a:rect l="l" t="t" r="r" b="b"/>
              <a:pathLst>
                <a:path w="8967" h="78132" extrusionOk="0">
                  <a:moveTo>
                    <a:pt x="8780" y="1"/>
                  </a:moveTo>
                  <a:lnTo>
                    <a:pt x="8746" y="45"/>
                  </a:lnTo>
                  <a:lnTo>
                    <a:pt x="8720" y="88"/>
                  </a:lnTo>
                  <a:lnTo>
                    <a:pt x="8686" y="176"/>
                  </a:lnTo>
                  <a:lnTo>
                    <a:pt x="8661" y="264"/>
                  </a:lnTo>
                  <a:lnTo>
                    <a:pt x="8635" y="395"/>
                  </a:lnTo>
                  <a:lnTo>
                    <a:pt x="8618" y="570"/>
                  </a:lnTo>
                  <a:lnTo>
                    <a:pt x="8516" y="1754"/>
                  </a:lnTo>
                  <a:lnTo>
                    <a:pt x="8406" y="2893"/>
                  </a:lnTo>
                  <a:lnTo>
                    <a:pt x="8279" y="4032"/>
                  </a:lnTo>
                  <a:lnTo>
                    <a:pt x="8151" y="5128"/>
                  </a:lnTo>
                  <a:lnTo>
                    <a:pt x="8015" y="6179"/>
                  </a:lnTo>
                  <a:lnTo>
                    <a:pt x="7871" y="7231"/>
                  </a:lnTo>
                  <a:lnTo>
                    <a:pt x="7718" y="8239"/>
                  </a:lnTo>
                  <a:lnTo>
                    <a:pt x="7557" y="9203"/>
                  </a:lnTo>
                  <a:lnTo>
                    <a:pt x="7396" y="10167"/>
                  </a:lnTo>
                  <a:lnTo>
                    <a:pt x="7226" y="11087"/>
                  </a:lnTo>
                  <a:lnTo>
                    <a:pt x="7047" y="12007"/>
                  </a:lnTo>
                  <a:lnTo>
                    <a:pt x="6869" y="12884"/>
                  </a:lnTo>
                  <a:lnTo>
                    <a:pt x="6504" y="14637"/>
                  </a:lnTo>
                  <a:lnTo>
                    <a:pt x="6130" y="16302"/>
                  </a:lnTo>
                  <a:lnTo>
                    <a:pt x="5791" y="17704"/>
                  </a:lnTo>
                  <a:lnTo>
                    <a:pt x="5451" y="19062"/>
                  </a:lnTo>
                  <a:lnTo>
                    <a:pt x="4763" y="21779"/>
                  </a:lnTo>
                  <a:lnTo>
                    <a:pt x="4076" y="24496"/>
                  </a:lnTo>
                  <a:lnTo>
                    <a:pt x="3745" y="25898"/>
                  </a:lnTo>
                  <a:lnTo>
                    <a:pt x="3413" y="27301"/>
                  </a:lnTo>
                  <a:lnTo>
                    <a:pt x="3082" y="28747"/>
                  </a:lnTo>
                  <a:lnTo>
                    <a:pt x="2768" y="30280"/>
                  </a:lnTo>
                  <a:lnTo>
                    <a:pt x="2471" y="31858"/>
                  </a:lnTo>
                  <a:lnTo>
                    <a:pt x="2327" y="32647"/>
                  </a:lnTo>
                  <a:lnTo>
                    <a:pt x="2182" y="33479"/>
                  </a:lnTo>
                  <a:lnTo>
                    <a:pt x="2046" y="34312"/>
                  </a:lnTo>
                  <a:lnTo>
                    <a:pt x="1911" y="35188"/>
                  </a:lnTo>
                  <a:lnTo>
                    <a:pt x="1783" y="36065"/>
                  </a:lnTo>
                  <a:lnTo>
                    <a:pt x="1656" y="36985"/>
                  </a:lnTo>
                  <a:lnTo>
                    <a:pt x="1537" y="37905"/>
                  </a:lnTo>
                  <a:lnTo>
                    <a:pt x="1427" y="38869"/>
                  </a:lnTo>
                  <a:lnTo>
                    <a:pt x="1316" y="39833"/>
                  </a:lnTo>
                  <a:lnTo>
                    <a:pt x="1214" y="40841"/>
                  </a:lnTo>
                  <a:lnTo>
                    <a:pt x="1113" y="41893"/>
                  </a:lnTo>
                  <a:lnTo>
                    <a:pt x="1028" y="42901"/>
                  </a:lnTo>
                  <a:lnTo>
                    <a:pt x="943" y="43952"/>
                  </a:lnTo>
                  <a:lnTo>
                    <a:pt x="866" y="45004"/>
                  </a:lnTo>
                  <a:lnTo>
                    <a:pt x="790" y="46056"/>
                  </a:lnTo>
                  <a:lnTo>
                    <a:pt x="722" y="47151"/>
                  </a:lnTo>
                  <a:lnTo>
                    <a:pt x="595" y="49342"/>
                  </a:lnTo>
                  <a:lnTo>
                    <a:pt x="493" y="51533"/>
                  </a:lnTo>
                  <a:lnTo>
                    <a:pt x="399" y="53724"/>
                  </a:lnTo>
                  <a:lnTo>
                    <a:pt x="323" y="55959"/>
                  </a:lnTo>
                  <a:lnTo>
                    <a:pt x="255" y="58194"/>
                  </a:lnTo>
                  <a:lnTo>
                    <a:pt x="196" y="60472"/>
                  </a:lnTo>
                  <a:lnTo>
                    <a:pt x="145" y="62751"/>
                  </a:lnTo>
                  <a:lnTo>
                    <a:pt x="60" y="67308"/>
                  </a:lnTo>
                  <a:lnTo>
                    <a:pt x="26" y="69850"/>
                  </a:lnTo>
                  <a:lnTo>
                    <a:pt x="9" y="71121"/>
                  </a:lnTo>
                  <a:lnTo>
                    <a:pt x="0" y="72391"/>
                  </a:lnTo>
                  <a:lnTo>
                    <a:pt x="0" y="73662"/>
                  </a:lnTo>
                  <a:lnTo>
                    <a:pt x="0" y="74977"/>
                  </a:lnTo>
                  <a:lnTo>
                    <a:pt x="26" y="76247"/>
                  </a:lnTo>
                  <a:lnTo>
                    <a:pt x="51" y="77518"/>
                  </a:lnTo>
                  <a:lnTo>
                    <a:pt x="60" y="77694"/>
                  </a:lnTo>
                  <a:lnTo>
                    <a:pt x="77" y="77869"/>
                  </a:lnTo>
                  <a:lnTo>
                    <a:pt x="102" y="78000"/>
                  </a:lnTo>
                  <a:lnTo>
                    <a:pt x="119" y="78088"/>
                  </a:lnTo>
                  <a:lnTo>
                    <a:pt x="153" y="78132"/>
                  </a:lnTo>
                  <a:lnTo>
                    <a:pt x="246" y="78132"/>
                  </a:lnTo>
                  <a:lnTo>
                    <a:pt x="272" y="78044"/>
                  </a:lnTo>
                  <a:lnTo>
                    <a:pt x="306" y="77956"/>
                  </a:lnTo>
                  <a:lnTo>
                    <a:pt x="331" y="77869"/>
                  </a:lnTo>
                  <a:lnTo>
                    <a:pt x="357" y="77737"/>
                  </a:lnTo>
                  <a:lnTo>
                    <a:pt x="374" y="77606"/>
                  </a:lnTo>
                  <a:lnTo>
                    <a:pt x="382" y="77431"/>
                  </a:lnTo>
                  <a:lnTo>
                    <a:pt x="391" y="77255"/>
                  </a:lnTo>
                  <a:lnTo>
                    <a:pt x="391" y="77036"/>
                  </a:lnTo>
                  <a:lnTo>
                    <a:pt x="357" y="75590"/>
                  </a:lnTo>
                  <a:lnTo>
                    <a:pt x="340" y="74100"/>
                  </a:lnTo>
                  <a:lnTo>
                    <a:pt x="340" y="72610"/>
                  </a:lnTo>
                  <a:lnTo>
                    <a:pt x="348" y="71164"/>
                  </a:lnTo>
                  <a:lnTo>
                    <a:pt x="365" y="69674"/>
                  </a:lnTo>
                  <a:lnTo>
                    <a:pt x="391" y="68228"/>
                  </a:lnTo>
                  <a:lnTo>
                    <a:pt x="442" y="65292"/>
                  </a:lnTo>
                  <a:lnTo>
                    <a:pt x="493" y="62663"/>
                  </a:lnTo>
                  <a:lnTo>
                    <a:pt x="552" y="60078"/>
                  </a:lnTo>
                  <a:lnTo>
                    <a:pt x="620" y="57493"/>
                  </a:lnTo>
                  <a:lnTo>
                    <a:pt x="705" y="54907"/>
                  </a:lnTo>
                  <a:lnTo>
                    <a:pt x="790" y="52672"/>
                  </a:lnTo>
                  <a:lnTo>
                    <a:pt x="900" y="50438"/>
                  </a:lnTo>
                  <a:lnTo>
                    <a:pt x="1019" y="48247"/>
                  </a:lnTo>
                  <a:lnTo>
                    <a:pt x="1087" y="47151"/>
                  </a:lnTo>
                  <a:lnTo>
                    <a:pt x="1155" y="46056"/>
                  </a:lnTo>
                  <a:lnTo>
                    <a:pt x="1240" y="45004"/>
                  </a:lnTo>
                  <a:lnTo>
                    <a:pt x="1316" y="43908"/>
                  </a:lnTo>
                  <a:lnTo>
                    <a:pt x="1410" y="42901"/>
                  </a:lnTo>
                  <a:lnTo>
                    <a:pt x="1503" y="41849"/>
                  </a:lnTo>
                  <a:lnTo>
                    <a:pt x="1605" y="40841"/>
                  </a:lnTo>
                  <a:lnTo>
                    <a:pt x="1715" y="39833"/>
                  </a:lnTo>
                  <a:lnTo>
                    <a:pt x="1834" y="38869"/>
                  </a:lnTo>
                  <a:lnTo>
                    <a:pt x="1953" y="37905"/>
                  </a:lnTo>
                  <a:lnTo>
                    <a:pt x="2080" y="36985"/>
                  </a:lnTo>
                  <a:lnTo>
                    <a:pt x="2208" y="36108"/>
                  </a:lnTo>
                  <a:lnTo>
                    <a:pt x="2344" y="35232"/>
                  </a:lnTo>
                  <a:lnTo>
                    <a:pt x="2480" y="34399"/>
                  </a:lnTo>
                  <a:lnTo>
                    <a:pt x="2624" y="33567"/>
                  </a:lnTo>
                  <a:lnTo>
                    <a:pt x="2768" y="32778"/>
                  </a:lnTo>
                  <a:lnTo>
                    <a:pt x="3074" y="31201"/>
                  </a:lnTo>
                  <a:lnTo>
                    <a:pt x="3388" y="29711"/>
                  </a:lnTo>
                  <a:lnTo>
                    <a:pt x="3711" y="28265"/>
                  </a:lnTo>
                  <a:lnTo>
                    <a:pt x="4042" y="26862"/>
                  </a:lnTo>
                  <a:lnTo>
                    <a:pt x="4381" y="25504"/>
                  </a:lnTo>
                  <a:lnTo>
                    <a:pt x="5035" y="22875"/>
                  </a:lnTo>
                  <a:lnTo>
                    <a:pt x="5706" y="20246"/>
                  </a:lnTo>
                  <a:lnTo>
                    <a:pt x="6029" y="18931"/>
                  </a:lnTo>
                  <a:lnTo>
                    <a:pt x="6360" y="17573"/>
                  </a:lnTo>
                  <a:lnTo>
                    <a:pt x="6674" y="16170"/>
                  </a:lnTo>
                  <a:lnTo>
                    <a:pt x="6988" y="14768"/>
                  </a:lnTo>
                  <a:lnTo>
                    <a:pt x="7285" y="13278"/>
                  </a:lnTo>
                  <a:lnTo>
                    <a:pt x="7574" y="11745"/>
                  </a:lnTo>
                  <a:lnTo>
                    <a:pt x="7846" y="10167"/>
                  </a:lnTo>
                  <a:lnTo>
                    <a:pt x="7981" y="9334"/>
                  </a:lnTo>
                  <a:lnTo>
                    <a:pt x="8109" y="8502"/>
                  </a:lnTo>
                  <a:lnTo>
                    <a:pt x="8228" y="7625"/>
                  </a:lnTo>
                  <a:lnTo>
                    <a:pt x="8346" y="6749"/>
                  </a:lnTo>
                  <a:lnTo>
                    <a:pt x="8465" y="5873"/>
                  </a:lnTo>
                  <a:lnTo>
                    <a:pt x="8576" y="4952"/>
                  </a:lnTo>
                  <a:lnTo>
                    <a:pt x="8678" y="4032"/>
                  </a:lnTo>
                  <a:lnTo>
                    <a:pt x="8771" y="3068"/>
                  </a:lnTo>
                  <a:lnTo>
                    <a:pt x="8864" y="2060"/>
                  </a:lnTo>
                  <a:lnTo>
                    <a:pt x="8949" y="1052"/>
                  </a:lnTo>
                  <a:lnTo>
                    <a:pt x="8966" y="877"/>
                  </a:lnTo>
                  <a:lnTo>
                    <a:pt x="8966" y="702"/>
                  </a:lnTo>
                  <a:lnTo>
                    <a:pt x="8958" y="527"/>
                  </a:lnTo>
                  <a:lnTo>
                    <a:pt x="8949" y="395"/>
                  </a:lnTo>
                  <a:lnTo>
                    <a:pt x="8932" y="264"/>
                  </a:lnTo>
                  <a:lnTo>
                    <a:pt x="8907" y="176"/>
                  </a:lnTo>
                  <a:lnTo>
                    <a:pt x="8881" y="88"/>
                  </a:lnTo>
                  <a:lnTo>
                    <a:pt x="8847" y="45"/>
                  </a:lnTo>
                  <a:lnTo>
                    <a:pt x="8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1;p66">
              <a:extLst>
                <a:ext uri="{FF2B5EF4-FFF2-40B4-BE49-F238E27FC236}">
                  <a16:creationId xmlns:a16="http://schemas.microsoft.com/office/drawing/2014/main" id="{5F217AEA-305D-450A-9A56-46A395F71F66}"/>
                </a:ext>
              </a:extLst>
            </p:cNvPr>
            <p:cNvSpPr/>
            <p:nvPr/>
          </p:nvSpPr>
          <p:spPr>
            <a:xfrm rot="10800000">
              <a:off x="4514522" y="6560759"/>
              <a:ext cx="82509" cy="207585"/>
            </a:xfrm>
            <a:custGeom>
              <a:avLst/>
              <a:gdLst/>
              <a:ahLst/>
              <a:cxnLst/>
              <a:rect l="l" t="t" r="r" b="b"/>
              <a:pathLst>
                <a:path w="8738" h="76248" extrusionOk="0">
                  <a:moveTo>
                    <a:pt x="8500" y="1"/>
                  </a:moveTo>
                  <a:lnTo>
                    <a:pt x="8474" y="44"/>
                  </a:lnTo>
                  <a:lnTo>
                    <a:pt x="8440" y="132"/>
                  </a:lnTo>
                  <a:lnTo>
                    <a:pt x="8415" y="220"/>
                  </a:lnTo>
                  <a:lnTo>
                    <a:pt x="8398" y="351"/>
                  </a:lnTo>
                  <a:lnTo>
                    <a:pt x="8381" y="483"/>
                  </a:lnTo>
                  <a:lnTo>
                    <a:pt x="8372" y="658"/>
                  </a:lnTo>
                  <a:lnTo>
                    <a:pt x="8372" y="877"/>
                  </a:lnTo>
                  <a:lnTo>
                    <a:pt x="8381" y="2104"/>
                  </a:lnTo>
                  <a:lnTo>
                    <a:pt x="8389" y="3331"/>
                  </a:lnTo>
                  <a:lnTo>
                    <a:pt x="8389" y="4558"/>
                  </a:lnTo>
                  <a:lnTo>
                    <a:pt x="8381" y="5785"/>
                  </a:lnTo>
                  <a:lnTo>
                    <a:pt x="8364" y="7012"/>
                  </a:lnTo>
                  <a:lnTo>
                    <a:pt x="8338" y="8239"/>
                  </a:lnTo>
                  <a:lnTo>
                    <a:pt x="8304" y="9466"/>
                  </a:lnTo>
                  <a:lnTo>
                    <a:pt x="8270" y="10693"/>
                  </a:lnTo>
                  <a:lnTo>
                    <a:pt x="8228" y="11876"/>
                  </a:lnTo>
                  <a:lnTo>
                    <a:pt x="8177" y="13103"/>
                  </a:lnTo>
                  <a:lnTo>
                    <a:pt x="8126" y="14286"/>
                  </a:lnTo>
                  <a:lnTo>
                    <a:pt x="8067" y="15469"/>
                  </a:lnTo>
                  <a:lnTo>
                    <a:pt x="7999" y="16652"/>
                  </a:lnTo>
                  <a:lnTo>
                    <a:pt x="7922" y="17835"/>
                  </a:lnTo>
                  <a:lnTo>
                    <a:pt x="7846" y="19018"/>
                  </a:lnTo>
                  <a:lnTo>
                    <a:pt x="7761" y="20158"/>
                  </a:lnTo>
                  <a:lnTo>
                    <a:pt x="7600" y="22173"/>
                  </a:lnTo>
                  <a:lnTo>
                    <a:pt x="7430" y="24189"/>
                  </a:lnTo>
                  <a:lnTo>
                    <a:pt x="7235" y="26117"/>
                  </a:lnTo>
                  <a:lnTo>
                    <a:pt x="7031" y="28002"/>
                  </a:lnTo>
                  <a:lnTo>
                    <a:pt x="6819" y="29886"/>
                  </a:lnTo>
                  <a:lnTo>
                    <a:pt x="6589" y="31726"/>
                  </a:lnTo>
                  <a:lnTo>
                    <a:pt x="6352" y="33523"/>
                  </a:lnTo>
                  <a:lnTo>
                    <a:pt x="6105" y="35276"/>
                  </a:lnTo>
                  <a:lnTo>
                    <a:pt x="5851" y="37028"/>
                  </a:lnTo>
                  <a:lnTo>
                    <a:pt x="5587" y="38694"/>
                  </a:lnTo>
                  <a:lnTo>
                    <a:pt x="5316" y="40359"/>
                  </a:lnTo>
                  <a:lnTo>
                    <a:pt x="5036" y="42024"/>
                  </a:lnTo>
                  <a:lnTo>
                    <a:pt x="4755" y="43645"/>
                  </a:lnTo>
                  <a:lnTo>
                    <a:pt x="4467" y="45223"/>
                  </a:lnTo>
                  <a:lnTo>
                    <a:pt x="4170" y="46800"/>
                  </a:lnTo>
                  <a:lnTo>
                    <a:pt x="3881" y="48334"/>
                  </a:lnTo>
                  <a:lnTo>
                    <a:pt x="3575" y="49868"/>
                  </a:lnTo>
                  <a:lnTo>
                    <a:pt x="3270" y="51358"/>
                  </a:lnTo>
                  <a:lnTo>
                    <a:pt x="2650" y="54381"/>
                  </a:lnTo>
                  <a:lnTo>
                    <a:pt x="2344" y="55915"/>
                  </a:lnTo>
                  <a:lnTo>
                    <a:pt x="2047" y="57492"/>
                  </a:lnTo>
                  <a:lnTo>
                    <a:pt x="1758" y="59114"/>
                  </a:lnTo>
                  <a:lnTo>
                    <a:pt x="1486" y="60823"/>
                  </a:lnTo>
                  <a:lnTo>
                    <a:pt x="1249" y="62444"/>
                  </a:lnTo>
                  <a:lnTo>
                    <a:pt x="1020" y="64109"/>
                  </a:lnTo>
                  <a:lnTo>
                    <a:pt x="816" y="65818"/>
                  </a:lnTo>
                  <a:lnTo>
                    <a:pt x="620" y="67615"/>
                  </a:lnTo>
                  <a:lnTo>
                    <a:pt x="442" y="69455"/>
                  </a:lnTo>
                  <a:lnTo>
                    <a:pt x="281" y="71296"/>
                  </a:lnTo>
                  <a:lnTo>
                    <a:pt x="136" y="73180"/>
                  </a:lnTo>
                  <a:lnTo>
                    <a:pt x="9" y="75152"/>
                  </a:lnTo>
                  <a:lnTo>
                    <a:pt x="1" y="75327"/>
                  </a:lnTo>
                  <a:lnTo>
                    <a:pt x="1" y="75502"/>
                  </a:lnTo>
                  <a:lnTo>
                    <a:pt x="9" y="75678"/>
                  </a:lnTo>
                  <a:lnTo>
                    <a:pt x="26" y="75809"/>
                  </a:lnTo>
                  <a:lnTo>
                    <a:pt x="43" y="75941"/>
                  </a:lnTo>
                  <a:lnTo>
                    <a:pt x="69" y="76072"/>
                  </a:lnTo>
                  <a:lnTo>
                    <a:pt x="94" y="76160"/>
                  </a:lnTo>
                  <a:lnTo>
                    <a:pt x="128" y="76203"/>
                  </a:lnTo>
                  <a:lnTo>
                    <a:pt x="153" y="76247"/>
                  </a:lnTo>
                  <a:lnTo>
                    <a:pt x="187" y="76247"/>
                  </a:lnTo>
                  <a:lnTo>
                    <a:pt x="221" y="76203"/>
                  </a:lnTo>
                  <a:lnTo>
                    <a:pt x="255" y="76160"/>
                  </a:lnTo>
                  <a:lnTo>
                    <a:pt x="281" y="76072"/>
                  </a:lnTo>
                  <a:lnTo>
                    <a:pt x="306" y="75941"/>
                  </a:lnTo>
                  <a:lnTo>
                    <a:pt x="323" y="75809"/>
                  </a:lnTo>
                  <a:lnTo>
                    <a:pt x="340" y="75634"/>
                  </a:lnTo>
                  <a:lnTo>
                    <a:pt x="417" y="74407"/>
                  </a:lnTo>
                  <a:lnTo>
                    <a:pt x="502" y="73224"/>
                  </a:lnTo>
                  <a:lnTo>
                    <a:pt x="595" y="72084"/>
                  </a:lnTo>
                  <a:lnTo>
                    <a:pt x="688" y="70901"/>
                  </a:lnTo>
                  <a:lnTo>
                    <a:pt x="799" y="69806"/>
                  </a:lnTo>
                  <a:lnTo>
                    <a:pt x="909" y="68666"/>
                  </a:lnTo>
                  <a:lnTo>
                    <a:pt x="1020" y="67571"/>
                  </a:lnTo>
                  <a:lnTo>
                    <a:pt x="1147" y="66519"/>
                  </a:lnTo>
                  <a:lnTo>
                    <a:pt x="1274" y="65468"/>
                  </a:lnTo>
                  <a:lnTo>
                    <a:pt x="1402" y="64416"/>
                  </a:lnTo>
                  <a:lnTo>
                    <a:pt x="1546" y="63408"/>
                  </a:lnTo>
                  <a:lnTo>
                    <a:pt x="1690" y="62400"/>
                  </a:lnTo>
                  <a:lnTo>
                    <a:pt x="1843" y="61436"/>
                  </a:lnTo>
                  <a:lnTo>
                    <a:pt x="1996" y="60472"/>
                  </a:lnTo>
                  <a:lnTo>
                    <a:pt x="2157" y="59508"/>
                  </a:lnTo>
                  <a:lnTo>
                    <a:pt x="2327" y="58588"/>
                  </a:lnTo>
                  <a:lnTo>
                    <a:pt x="2624" y="57010"/>
                  </a:lnTo>
                  <a:lnTo>
                    <a:pt x="2930" y="55477"/>
                  </a:lnTo>
                  <a:lnTo>
                    <a:pt x="3550" y="52409"/>
                  </a:lnTo>
                  <a:lnTo>
                    <a:pt x="4161" y="49342"/>
                  </a:lnTo>
                  <a:lnTo>
                    <a:pt x="4467" y="47764"/>
                  </a:lnTo>
                  <a:lnTo>
                    <a:pt x="4764" y="46187"/>
                  </a:lnTo>
                  <a:lnTo>
                    <a:pt x="5044" y="44653"/>
                  </a:lnTo>
                  <a:lnTo>
                    <a:pt x="5324" y="43076"/>
                  </a:lnTo>
                  <a:lnTo>
                    <a:pt x="5596" y="41454"/>
                  </a:lnTo>
                  <a:lnTo>
                    <a:pt x="5859" y="39789"/>
                  </a:lnTo>
                  <a:lnTo>
                    <a:pt x="6122" y="38168"/>
                  </a:lnTo>
                  <a:lnTo>
                    <a:pt x="6369" y="36459"/>
                  </a:lnTo>
                  <a:lnTo>
                    <a:pt x="6615" y="34750"/>
                  </a:lnTo>
                  <a:lnTo>
                    <a:pt x="6844" y="32953"/>
                  </a:lnTo>
                  <a:lnTo>
                    <a:pt x="7073" y="31200"/>
                  </a:lnTo>
                  <a:lnTo>
                    <a:pt x="7286" y="29360"/>
                  </a:lnTo>
                  <a:lnTo>
                    <a:pt x="7481" y="27476"/>
                  </a:lnTo>
                  <a:lnTo>
                    <a:pt x="7676" y="25591"/>
                  </a:lnTo>
                  <a:lnTo>
                    <a:pt x="7846" y="23663"/>
                  </a:lnTo>
                  <a:lnTo>
                    <a:pt x="8016" y="21691"/>
                  </a:lnTo>
                  <a:lnTo>
                    <a:pt x="8160" y="19676"/>
                  </a:lnTo>
                  <a:lnTo>
                    <a:pt x="8296" y="17660"/>
                  </a:lnTo>
                  <a:lnTo>
                    <a:pt x="8415" y="15644"/>
                  </a:lnTo>
                  <a:lnTo>
                    <a:pt x="8517" y="13585"/>
                  </a:lnTo>
                  <a:lnTo>
                    <a:pt x="8593" y="11481"/>
                  </a:lnTo>
                  <a:lnTo>
                    <a:pt x="8661" y="9378"/>
                  </a:lnTo>
                  <a:lnTo>
                    <a:pt x="8703" y="7275"/>
                  </a:lnTo>
                  <a:lnTo>
                    <a:pt x="8720" y="6223"/>
                  </a:lnTo>
                  <a:lnTo>
                    <a:pt x="8729" y="5171"/>
                  </a:lnTo>
                  <a:lnTo>
                    <a:pt x="8737" y="4076"/>
                  </a:lnTo>
                  <a:lnTo>
                    <a:pt x="8737" y="3024"/>
                  </a:lnTo>
                  <a:lnTo>
                    <a:pt x="8729" y="1929"/>
                  </a:lnTo>
                  <a:lnTo>
                    <a:pt x="8720" y="877"/>
                  </a:lnTo>
                  <a:lnTo>
                    <a:pt x="8712" y="658"/>
                  </a:lnTo>
                  <a:lnTo>
                    <a:pt x="8695" y="483"/>
                  </a:lnTo>
                  <a:lnTo>
                    <a:pt x="8678" y="351"/>
                  </a:lnTo>
                  <a:lnTo>
                    <a:pt x="8653" y="220"/>
                  </a:lnTo>
                  <a:lnTo>
                    <a:pt x="8627" y="132"/>
                  </a:lnTo>
                  <a:lnTo>
                    <a:pt x="8602" y="44"/>
                  </a:lnTo>
                  <a:lnTo>
                    <a:pt x="8568" y="44"/>
                  </a:lnTo>
                  <a:lnTo>
                    <a:pt x="8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2;p66">
              <a:extLst>
                <a:ext uri="{FF2B5EF4-FFF2-40B4-BE49-F238E27FC236}">
                  <a16:creationId xmlns:a16="http://schemas.microsoft.com/office/drawing/2014/main" id="{D812936A-9FF3-404F-B53F-F2808C090FBF}"/>
                </a:ext>
              </a:extLst>
            </p:cNvPr>
            <p:cNvSpPr/>
            <p:nvPr/>
          </p:nvSpPr>
          <p:spPr>
            <a:xfrm rot="10800000">
              <a:off x="4398030" y="6495842"/>
              <a:ext cx="103112" cy="196608"/>
            </a:xfrm>
            <a:custGeom>
              <a:avLst/>
              <a:gdLst/>
              <a:ahLst/>
              <a:cxnLst/>
              <a:rect l="l" t="t" r="r" b="b"/>
              <a:pathLst>
                <a:path w="10920" h="72216" extrusionOk="0">
                  <a:moveTo>
                    <a:pt x="128" y="0"/>
                  </a:moveTo>
                  <a:lnTo>
                    <a:pt x="102" y="88"/>
                  </a:lnTo>
                  <a:lnTo>
                    <a:pt x="68" y="175"/>
                  </a:lnTo>
                  <a:lnTo>
                    <a:pt x="43" y="263"/>
                  </a:lnTo>
                  <a:lnTo>
                    <a:pt x="26" y="394"/>
                  </a:lnTo>
                  <a:lnTo>
                    <a:pt x="9" y="526"/>
                  </a:lnTo>
                  <a:lnTo>
                    <a:pt x="0" y="701"/>
                  </a:lnTo>
                  <a:lnTo>
                    <a:pt x="0" y="876"/>
                  </a:lnTo>
                  <a:lnTo>
                    <a:pt x="0" y="1096"/>
                  </a:lnTo>
                  <a:lnTo>
                    <a:pt x="136" y="3506"/>
                  </a:lnTo>
                  <a:lnTo>
                    <a:pt x="281" y="5916"/>
                  </a:lnTo>
                  <a:lnTo>
                    <a:pt x="450" y="8282"/>
                  </a:lnTo>
                  <a:lnTo>
                    <a:pt x="535" y="9421"/>
                  </a:lnTo>
                  <a:lnTo>
                    <a:pt x="629" y="10561"/>
                  </a:lnTo>
                  <a:lnTo>
                    <a:pt x="731" y="11744"/>
                  </a:lnTo>
                  <a:lnTo>
                    <a:pt x="832" y="12839"/>
                  </a:lnTo>
                  <a:lnTo>
                    <a:pt x="943" y="13979"/>
                  </a:lnTo>
                  <a:lnTo>
                    <a:pt x="1062" y="15074"/>
                  </a:lnTo>
                  <a:lnTo>
                    <a:pt x="1172" y="16170"/>
                  </a:lnTo>
                  <a:lnTo>
                    <a:pt x="1299" y="17265"/>
                  </a:lnTo>
                  <a:lnTo>
                    <a:pt x="1427" y="18317"/>
                  </a:lnTo>
                  <a:lnTo>
                    <a:pt x="1554" y="19368"/>
                  </a:lnTo>
                  <a:lnTo>
                    <a:pt x="1800" y="21209"/>
                  </a:lnTo>
                  <a:lnTo>
                    <a:pt x="2055" y="22962"/>
                  </a:lnTo>
                  <a:lnTo>
                    <a:pt x="2318" y="24627"/>
                  </a:lnTo>
                  <a:lnTo>
                    <a:pt x="2598" y="26292"/>
                  </a:lnTo>
                  <a:lnTo>
                    <a:pt x="2887" y="27913"/>
                  </a:lnTo>
                  <a:lnTo>
                    <a:pt x="3184" y="29491"/>
                  </a:lnTo>
                  <a:lnTo>
                    <a:pt x="3490" y="31025"/>
                  </a:lnTo>
                  <a:lnTo>
                    <a:pt x="3804" y="32558"/>
                  </a:lnTo>
                  <a:lnTo>
                    <a:pt x="4118" y="34048"/>
                  </a:lnTo>
                  <a:lnTo>
                    <a:pt x="4441" y="35538"/>
                  </a:lnTo>
                  <a:lnTo>
                    <a:pt x="5103" y="38430"/>
                  </a:lnTo>
                  <a:lnTo>
                    <a:pt x="5757" y="41322"/>
                  </a:lnTo>
                  <a:lnTo>
                    <a:pt x="6419" y="44214"/>
                  </a:lnTo>
                  <a:lnTo>
                    <a:pt x="7065" y="47150"/>
                  </a:lnTo>
                  <a:lnTo>
                    <a:pt x="7387" y="48640"/>
                  </a:lnTo>
                  <a:lnTo>
                    <a:pt x="7693" y="50130"/>
                  </a:lnTo>
                  <a:lnTo>
                    <a:pt x="7998" y="51664"/>
                  </a:lnTo>
                  <a:lnTo>
                    <a:pt x="8296" y="53241"/>
                  </a:lnTo>
                  <a:lnTo>
                    <a:pt x="8584" y="54863"/>
                  </a:lnTo>
                  <a:lnTo>
                    <a:pt x="8856" y="56484"/>
                  </a:lnTo>
                  <a:lnTo>
                    <a:pt x="9128" y="58193"/>
                  </a:lnTo>
                  <a:lnTo>
                    <a:pt x="9374" y="59946"/>
                  </a:lnTo>
                  <a:lnTo>
                    <a:pt x="9620" y="61699"/>
                  </a:lnTo>
                  <a:lnTo>
                    <a:pt x="9841" y="63583"/>
                  </a:lnTo>
                  <a:lnTo>
                    <a:pt x="10053" y="65467"/>
                  </a:lnTo>
                  <a:lnTo>
                    <a:pt x="10147" y="66475"/>
                  </a:lnTo>
                  <a:lnTo>
                    <a:pt x="10248" y="67439"/>
                  </a:lnTo>
                  <a:lnTo>
                    <a:pt x="10333" y="68447"/>
                  </a:lnTo>
                  <a:lnTo>
                    <a:pt x="10418" y="69498"/>
                  </a:lnTo>
                  <a:lnTo>
                    <a:pt x="10503" y="70550"/>
                  </a:lnTo>
                  <a:lnTo>
                    <a:pt x="10580" y="71602"/>
                  </a:lnTo>
                  <a:lnTo>
                    <a:pt x="10597" y="71821"/>
                  </a:lnTo>
                  <a:lnTo>
                    <a:pt x="10614" y="71952"/>
                  </a:lnTo>
                  <a:lnTo>
                    <a:pt x="10639" y="72084"/>
                  </a:lnTo>
                  <a:lnTo>
                    <a:pt x="10673" y="72128"/>
                  </a:lnTo>
                  <a:lnTo>
                    <a:pt x="10698" y="72215"/>
                  </a:lnTo>
                  <a:lnTo>
                    <a:pt x="10766" y="72215"/>
                  </a:lnTo>
                  <a:lnTo>
                    <a:pt x="10800" y="72172"/>
                  </a:lnTo>
                  <a:lnTo>
                    <a:pt x="10826" y="72128"/>
                  </a:lnTo>
                  <a:lnTo>
                    <a:pt x="10860" y="72040"/>
                  </a:lnTo>
                  <a:lnTo>
                    <a:pt x="10877" y="71952"/>
                  </a:lnTo>
                  <a:lnTo>
                    <a:pt x="10902" y="71821"/>
                  </a:lnTo>
                  <a:lnTo>
                    <a:pt x="10911" y="71689"/>
                  </a:lnTo>
                  <a:lnTo>
                    <a:pt x="10919" y="71514"/>
                  </a:lnTo>
                  <a:lnTo>
                    <a:pt x="10919" y="71339"/>
                  </a:lnTo>
                  <a:lnTo>
                    <a:pt x="10911" y="71120"/>
                  </a:lnTo>
                  <a:lnTo>
                    <a:pt x="10834" y="70068"/>
                  </a:lnTo>
                  <a:lnTo>
                    <a:pt x="10749" y="68973"/>
                  </a:lnTo>
                  <a:lnTo>
                    <a:pt x="10665" y="67921"/>
                  </a:lnTo>
                  <a:lnTo>
                    <a:pt x="10563" y="66869"/>
                  </a:lnTo>
                  <a:lnTo>
                    <a:pt x="10469" y="65818"/>
                  </a:lnTo>
                  <a:lnTo>
                    <a:pt x="10367" y="64810"/>
                  </a:lnTo>
                  <a:lnTo>
                    <a:pt x="10257" y="63802"/>
                  </a:lnTo>
                  <a:lnTo>
                    <a:pt x="10138" y="62794"/>
                  </a:lnTo>
                  <a:lnTo>
                    <a:pt x="9900" y="60866"/>
                  </a:lnTo>
                  <a:lnTo>
                    <a:pt x="9646" y="58938"/>
                  </a:lnTo>
                  <a:lnTo>
                    <a:pt x="9374" y="57097"/>
                  </a:lnTo>
                  <a:lnTo>
                    <a:pt x="9094" y="55301"/>
                  </a:lnTo>
                  <a:lnTo>
                    <a:pt x="8805" y="53636"/>
                  </a:lnTo>
                  <a:lnTo>
                    <a:pt x="8516" y="52014"/>
                  </a:lnTo>
                  <a:lnTo>
                    <a:pt x="8219" y="50437"/>
                  </a:lnTo>
                  <a:lnTo>
                    <a:pt x="7914" y="48903"/>
                  </a:lnTo>
                  <a:lnTo>
                    <a:pt x="7599" y="47369"/>
                  </a:lnTo>
                  <a:lnTo>
                    <a:pt x="7285" y="45880"/>
                  </a:lnTo>
                  <a:lnTo>
                    <a:pt x="6640" y="42987"/>
                  </a:lnTo>
                  <a:lnTo>
                    <a:pt x="5986" y="40095"/>
                  </a:lnTo>
                  <a:lnTo>
                    <a:pt x="5332" y="37247"/>
                  </a:lnTo>
                  <a:lnTo>
                    <a:pt x="4679" y="34355"/>
                  </a:lnTo>
                  <a:lnTo>
                    <a:pt x="4356" y="32909"/>
                  </a:lnTo>
                  <a:lnTo>
                    <a:pt x="4042" y="31419"/>
                  </a:lnTo>
                  <a:lnTo>
                    <a:pt x="3728" y="29841"/>
                  </a:lnTo>
                  <a:lnTo>
                    <a:pt x="3414" y="28220"/>
                  </a:lnTo>
                  <a:lnTo>
                    <a:pt x="3108" y="26555"/>
                  </a:lnTo>
                  <a:lnTo>
                    <a:pt x="2811" y="24890"/>
                  </a:lnTo>
                  <a:lnTo>
                    <a:pt x="2522" y="23137"/>
                  </a:lnTo>
                  <a:lnTo>
                    <a:pt x="2250" y="21340"/>
                  </a:lnTo>
                  <a:lnTo>
                    <a:pt x="1996" y="19500"/>
                  </a:lnTo>
                  <a:lnTo>
                    <a:pt x="1749" y="17616"/>
                  </a:lnTo>
                  <a:lnTo>
                    <a:pt x="1512" y="15600"/>
                  </a:lnTo>
                  <a:lnTo>
                    <a:pt x="1299" y="13584"/>
                  </a:lnTo>
                  <a:lnTo>
                    <a:pt x="1096" y="11525"/>
                  </a:lnTo>
                  <a:lnTo>
                    <a:pt x="909" y="9421"/>
                  </a:lnTo>
                  <a:lnTo>
                    <a:pt x="739" y="7274"/>
                  </a:lnTo>
                  <a:lnTo>
                    <a:pt x="595" y="5083"/>
                  </a:lnTo>
                  <a:lnTo>
                    <a:pt x="459" y="2848"/>
                  </a:lnTo>
                  <a:lnTo>
                    <a:pt x="340" y="614"/>
                  </a:lnTo>
                  <a:lnTo>
                    <a:pt x="323" y="438"/>
                  </a:lnTo>
                  <a:lnTo>
                    <a:pt x="306" y="263"/>
                  </a:lnTo>
                  <a:lnTo>
                    <a:pt x="281" y="132"/>
                  </a:lnTo>
                  <a:lnTo>
                    <a:pt x="255" y="44"/>
                  </a:lnTo>
                  <a:lnTo>
                    <a:pt x="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3;p66">
              <a:extLst>
                <a:ext uri="{FF2B5EF4-FFF2-40B4-BE49-F238E27FC236}">
                  <a16:creationId xmlns:a16="http://schemas.microsoft.com/office/drawing/2014/main" id="{FA82E5A9-6F3A-48E3-81AC-3DA3BAA28DDF}"/>
                </a:ext>
              </a:extLst>
            </p:cNvPr>
            <p:cNvSpPr/>
            <p:nvPr/>
          </p:nvSpPr>
          <p:spPr>
            <a:xfrm rot="10800000">
              <a:off x="4398275" y="6497871"/>
              <a:ext cx="103112" cy="199115"/>
            </a:xfrm>
            <a:custGeom>
              <a:avLst/>
              <a:gdLst/>
              <a:ahLst/>
              <a:cxnLst/>
              <a:rect l="l" t="t" r="r" b="b"/>
              <a:pathLst>
                <a:path w="10920" h="73137" extrusionOk="0">
                  <a:moveTo>
                    <a:pt x="128" y="1"/>
                  </a:moveTo>
                  <a:lnTo>
                    <a:pt x="94" y="45"/>
                  </a:lnTo>
                  <a:lnTo>
                    <a:pt x="60" y="132"/>
                  </a:lnTo>
                  <a:lnTo>
                    <a:pt x="43" y="264"/>
                  </a:lnTo>
                  <a:lnTo>
                    <a:pt x="18" y="395"/>
                  </a:lnTo>
                  <a:lnTo>
                    <a:pt x="9" y="527"/>
                  </a:lnTo>
                  <a:lnTo>
                    <a:pt x="1" y="702"/>
                  </a:lnTo>
                  <a:lnTo>
                    <a:pt x="1" y="877"/>
                  </a:lnTo>
                  <a:lnTo>
                    <a:pt x="1" y="1009"/>
                  </a:lnTo>
                  <a:lnTo>
                    <a:pt x="9" y="1184"/>
                  </a:lnTo>
                  <a:lnTo>
                    <a:pt x="26" y="1359"/>
                  </a:lnTo>
                  <a:lnTo>
                    <a:pt x="43" y="1491"/>
                  </a:lnTo>
                  <a:lnTo>
                    <a:pt x="60" y="1622"/>
                  </a:lnTo>
                  <a:lnTo>
                    <a:pt x="94" y="1710"/>
                  </a:lnTo>
                  <a:lnTo>
                    <a:pt x="128" y="1754"/>
                  </a:lnTo>
                  <a:lnTo>
                    <a:pt x="162" y="1798"/>
                  </a:lnTo>
                  <a:lnTo>
                    <a:pt x="425" y="1885"/>
                  </a:lnTo>
                  <a:lnTo>
                    <a:pt x="689" y="2017"/>
                  </a:lnTo>
                  <a:lnTo>
                    <a:pt x="943" y="2148"/>
                  </a:lnTo>
                  <a:lnTo>
                    <a:pt x="1198" y="2367"/>
                  </a:lnTo>
                  <a:lnTo>
                    <a:pt x="1453" y="2630"/>
                  </a:lnTo>
                  <a:lnTo>
                    <a:pt x="1707" y="2937"/>
                  </a:lnTo>
                  <a:lnTo>
                    <a:pt x="1962" y="3244"/>
                  </a:lnTo>
                  <a:lnTo>
                    <a:pt x="2208" y="3638"/>
                  </a:lnTo>
                  <a:lnTo>
                    <a:pt x="2455" y="4032"/>
                  </a:lnTo>
                  <a:lnTo>
                    <a:pt x="2701" y="4514"/>
                  </a:lnTo>
                  <a:lnTo>
                    <a:pt x="2947" y="4996"/>
                  </a:lnTo>
                  <a:lnTo>
                    <a:pt x="3185" y="5522"/>
                  </a:lnTo>
                  <a:lnTo>
                    <a:pt x="3414" y="6136"/>
                  </a:lnTo>
                  <a:lnTo>
                    <a:pt x="3643" y="6749"/>
                  </a:lnTo>
                  <a:lnTo>
                    <a:pt x="3873" y="7406"/>
                  </a:lnTo>
                  <a:lnTo>
                    <a:pt x="4102" y="8108"/>
                  </a:lnTo>
                  <a:lnTo>
                    <a:pt x="4297" y="8765"/>
                  </a:lnTo>
                  <a:lnTo>
                    <a:pt x="4501" y="9466"/>
                  </a:lnTo>
                  <a:lnTo>
                    <a:pt x="4696" y="10211"/>
                  </a:lnTo>
                  <a:lnTo>
                    <a:pt x="4883" y="10956"/>
                  </a:lnTo>
                  <a:lnTo>
                    <a:pt x="5078" y="11745"/>
                  </a:lnTo>
                  <a:lnTo>
                    <a:pt x="5265" y="12533"/>
                  </a:lnTo>
                  <a:lnTo>
                    <a:pt x="5630" y="14199"/>
                  </a:lnTo>
                  <a:lnTo>
                    <a:pt x="5978" y="15908"/>
                  </a:lnTo>
                  <a:lnTo>
                    <a:pt x="6326" y="17704"/>
                  </a:lnTo>
                  <a:lnTo>
                    <a:pt x="6657" y="19545"/>
                  </a:lnTo>
                  <a:lnTo>
                    <a:pt x="6972" y="21385"/>
                  </a:lnTo>
                  <a:lnTo>
                    <a:pt x="7252" y="23138"/>
                  </a:lnTo>
                  <a:lnTo>
                    <a:pt x="7524" y="24978"/>
                  </a:lnTo>
                  <a:lnTo>
                    <a:pt x="7778" y="26819"/>
                  </a:lnTo>
                  <a:lnTo>
                    <a:pt x="8024" y="28747"/>
                  </a:lnTo>
                  <a:lnTo>
                    <a:pt x="8254" y="30719"/>
                  </a:lnTo>
                  <a:lnTo>
                    <a:pt x="8474" y="32691"/>
                  </a:lnTo>
                  <a:lnTo>
                    <a:pt x="8678" y="34750"/>
                  </a:lnTo>
                  <a:lnTo>
                    <a:pt x="8865" y="36810"/>
                  </a:lnTo>
                  <a:lnTo>
                    <a:pt x="9043" y="38913"/>
                  </a:lnTo>
                  <a:lnTo>
                    <a:pt x="9213" y="41016"/>
                  </a:lnTo>
                  <a:lnTo>
                    <a:pt x="9374" y="43164"/>
                  </a:lnTo>
                  <a:lnTo>
                    <a:pt x="9519" y="45355"/>
                  </a:lnTo>
                  <a:lnTo>
                    <a:pt x="9655" y="47502"/>
                  </a:lnTo>
                  <a:lnTo>
                    <a:pt x="9782" y="49737"/>
                  </a:lnTo>
                  <a:lnTo>
                    <a:pt x="9892" y="51928"/>
                  </a:lnTo>
                  <a:lnTo>
                    <a:pt x="10003" y="54162"/>
                  </a:lnTo>
                  <a:lnTo>
                    <a:pt x="10096" y="56397"/>
                  </a:lnTo>
                  <a:lnTo>
                    <a:pt x="10190" y="58676"/>
                  </a:lnTo>
                  <a:lnTo>
                    <a:pt x="10266" y="60954"/>
                  </a:lnTo>
                  <a:lnTo>
                    <a:pt x="10342" y="63189"/>
                  </a:lnTo>
                  <a:lnTo>
                    <a:pt x="10410" y="65468"/>
                  </a:lnTo>
                  <a:lnTo>
                    <a:pt x="10470" y="67747"/>
                  </a:lnTo>
                  <a:lnTo>
                    <a:pt x="10521" y="70025"/>
                  </a:lnTo>
                  <a:lnTo>
                    <a:pt x="10572" y="72304"/>
                  </a:lnTo>
                  <a:lnTo>
                    <a:pt x="10580" y="72523"/>
                  </a:lnTo>
                  <a:lnTo>
                    <a:pt x="10597" y="72654"/>
                  </a:lnTo>
                  <a:lnTo>
                    <a:pt x="10614" y="72830"/>
                  </a:lnTo>
                  <a:lnTo>
                    <a:pt x="10640" y="72961"/>
                  </a:lnTo>
                  <a:lnTo>
                    <a:pt x="10665" y="73049"/>
                  </a:lnTo>
                  <a:lnTo>
                    <a:pt x="10699" y="73093"/>
                  </a:lnTo>
                  <a:lnTo>
                    <a:pt x="10733" y="73136"/>
                  </a:lnTo>
                  <a:lnTo>
                    <a:pt x="10792" y="73136"/>
                  </a:lnTo>
                  <a:lnTo>
                    <a:pt x="10826" y="73093"/>
                  </a:lnTo>
                  <a:lnTo>
                    <a:pt x="10852" y="73049"/>
                  </a:lnTo>
                  <a:lnTo>
                    <a:pt x="10877" y="72961"/>
                  </a:lnTo>
                  <a:lnTo>
                    <a:pt x="10894" y="72830"/>
                  </a:lnTo>
                  <a:lnTo>
                    <a:pt x="10911" y="72698"/>
                  </a:lnTo>
                  <a:lnTo>
                    <a:pt x="10920" y="72523"/>
                  </a:lnTo>
                  <a:lnTo>
                    <a:pt x="10920" y="72304"/>
                  </a:lnTo>
                  <a:lnTo>
                    <a:pt x="10860" y="69631"/>
                  </a:lnTo>
                  <a:lnTo>
                    <a:pt x="10792" y="66914"/>
                  </a:lnTo>
                  <a:lnTo>
                    <a:pt x="10724" y="64241"/>
                  </a:lnTo>
                  <a:lnTo>
                    <a:pt x="10640" y="61568"/>
                  </a:lnTo>
                  <a:lnTo>
                    <a:pt x="10546" y="58895"/>
                  </a:lnTo>
                  <a:lnTo>
                    <a:pt x="10444" y="56266"/>
                  </a:lnTo>
                  <a:lnTo>
                    <a:pt x="10325" y="53637"/>
                  </a:lnTo>
                  <a:lnTo>
                    <a:pt x="10198" y="51007"/>
                  </a:lnTo>
                  <a:lnTo>
                    <a:pt x="10079" y="48729"/>
                  </a:lnTo>
                  <a:lnTo>
                    <a:pt x="9943" y="46450"/>
                  </a:lnTo>
                  <a:lnTo>
                    <a:pt x="9807" y="44215"/>
                  </a:lnTo>
                  <a:lnTo>
                    <a:pt x="9646" y="41980"/>
                  </a:lnTo>
                  <a:lnTo>
                    <a:pt x="9485" y="39789"/>
                  </a:lnTo>
                  <a:lnTo>
                    <a:pt x="9307" y="37598"/>
                  </a:lnTo>
                  <a:lnTo>
                    <a:pt x="9120" y="35451"/>
                  </a:lnTo>
                  <a:lnTo>
                    <a:pt x="8916" y="33348"/>
                  </a:lnTo>
                  <a:lnTo>
                    <a:pt x="8704" y="31288"/>
                  </a:lnTo>
                  <a:lnTo>
                    <a:pt x="8474" y="29229"/>
                  </a:lnTo>
                  <a:lnTo>
                    <a:pt x="8237" y="27257"/>
                  </a:lnTo>
                  <a:lnTo>
                    <a:pt x="7982" y="25285"/>
                  </a:lnTo>
                  <a:lnTo>
                    <a:pt x="7719" y="23357"/>
                  </a:lnTo>
                  <a:lnTo>
                    <a:pt x="7439" y="21516"/>
                  </a:lnTo>
                  <a:lnTo>
                    <a:pt x="7141" y="19676"/>
                  </a:lnTo>
                  <a:lnTo>
                    <a:pt x="6827" y="17923"/>
                  </a:lnTo>
                  <a:lnTo>
                    <a:pt x="6488" y="16083"/>
                  </a:lnTo>
                  <a:lnTo>
                    <a:pt x="6131" y="14286"/>
                  </a:lnTo>
                  <a:lnTo>
                    <a:pt x="5774" y="12490"/>
                  </a:lnTo>
                  <a:lnTo>
                    <a:pt x="5392" y="10824"/>
                  </a:lnTo>
                  <a:lnTo>
                    <a:pt x="5206" y="9992"/>
                  </a:lnTo>
                  <a:lnTo>
                    <a:pt x="5010" y="9203"/>
                  </a:lnTo>
                  <a:lnTo>
                    <a:pt x="4807" y="8414"/>
                  </a:lnTo>
                  <a:lnTo>
                    <a:pt x="4603" y="7669"/>
                  </a:lnTo>
                  <a:lnTo>
                    <a:pt x="4399" y="6968"/>
                  </a:lnTo>
                  <a:lnTo>
                    <a:pt x="4187" y="6267"/>
                  </a:lnTo>
                  <a:lnTo>
                    <a:pt x="3974" y="5654"/>
                  </a:lnTo>
                  <a:lnTo>
                    <a:pt x="3762" y="4996"/>
                  </a:lnTo>
                  <a:lnTo>
                    <a:pt x="3550" y="4471"/>
                  </a:lnTo>
                  <a:lnTo>
                    <a:pt x="3338" y="3945"/>
                  </a:lnTo>
                  <a:lnTo>
                    <a:pt x="3125" y="3463"/>
                  </a:lnTo>
                  <a:lnTo>
                    <a:pt x="2905" y="2981"/>
                  </a:lnTo>
                  <a:lnTo>
                    <a:pt x="2684" y="2586"/>
                  </a:lnTo>
                  <a:lnTo>
                    <a:pt x="2463" y="2192"/>
                  </a:lnTo>
                  <a:lnTo>
                    <a:pt x="2242" y="1798"/>
                  </a:lnTo>
                  <a:lnTo>
                    <a:pt x="2013" y="1491"/>
                  </a:lnTo>
                  <a:lnTo>
                    <a:pt x="1792" y="1184"/>
                  </a:lnTo>
                  <a:lnTo>
                    <a:pt x="1563" y="921"/>
                  </a:lnTo>
                  <a:lnTo>
                    <a:pt x="1334" y="702"/>
                  </a:lnTo>
                  <a:lnTo>
                    <a:pt x="1096" y="483"/>
                  </a:lnTo>
                  <a:lnTo>
                    <a:pt x="867" y="308"/>
                  </a:lnTo>
                  <a:lnTo>
                    <a:pt x="638" y="176"/>
                  </a:lnTo>
                  <a:lnTo>
                    <a:pt x="400" y="89"/>
                  </a:lnTo>
                  <a:lnTo>
                    <a:pt x="1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4;p66">
              <a:extLst>
                <a:ext uri="{FF2B5EF4-FFF2-40B4-BE49-F238E27FC236}">
                  <a16:creationId xmlns:a16="http://schemas.microsoft.com/office/drawing/2014/main" id="{2B4BFC6F-01F0-4395-9719-E5BDBA227345}"/>
                </a:ext>
              </a:extLst>
            </p:cNvPr>
            <p:cNvSpPr/>
            <p:nvPr/>
          </p:nvSpPr>
          <p:spPr>
            <a:xfrm rot="10800000">
              <a:off x="4526873" y="6443433"/>
              <a:ext cx="29914" cy="102243"/>
            </a:xfrm>
            <a:custGeom>
              <a:avLst/>
              <a:gdLst/>
              <a:ahLst/>
              <a:cxnLst/>
              <a:rect l="l" t="t" r="r" b="b"/>
              <a:pathLst>
                <a:path w="3168" h="37555" extrusionOk="0">
                  <a:moveTo>
                    <a:pt x="103" y="1"/>
                  </a:moveTo>
                  <a:lnTo>
                    <a:pt x="69" y="44"/>
                  </a:lnTo>
                  <a:lnTo>
                    <a:pt x="43" y="88"/>
                  </a:lnTo>
                  <a:lnTo>
                    <a:pt x="18" y="220"/>
                  </a:lnTo>
                  <a:lnTo>
                    <a:pt x="1" y="395"/>
                  </a:lnTo>
                  <a:lnTo>
                    <a:pt x="1" y="570"/>
                  </a:lnTo>
                  <a:lnTo>
                    <a:pt x="86" y="3068"/>
                  </a:lnTo>
                  <a:lnTo>
                    <a:pt x="188" y="5522"/>
                  </a:lnTo>
                  <a:lnTo>
                    <a:pt x="307" y="7976"/>
                  </a:lnTo>
                  <a:lnTo>
                    <a:pt x="451" y="10342"/>
                  </a:lnTo>
                  <a:lnTo>
                    <a:pt x="604" y="12752"/>
                  </a:lnTo>
                  <a:lnTo>
                    <a:pt x="765" y="15075"/>
                  </a:lnTo>
                  <a:lnTo>
                    <a:pt x="952" y="17397"/>
                  </a:lnTo>
                  <a:lnTo>
                    <a:pt x="1147" y="19720"/>
                  </a:lnTo>
                  <a:lnTo>
                    <a:pt x="1351" y="21998"/>
                  </a:lnTo>
                  <a:lnTo>
                    <a:pt x="1563" y="24233"/>
                  </a:lnTo>
                  <a:lnTo>
                    <a:pt x="1784" y="26468"/>
                  </a:lnTo>
                  <a:lnTo>
                    <a:pt x="2022" y="28659"/>
                  </a:lnTo>
                  <a:lnTo>
                    <a:pt x="2259" y="30850"/>
                  </a:lnTo>
                  <a:lnTo>
                    <a:pt x="2506" y="33041"/>
                  </a:lnTo>
                  <a:lnTo>
                    <a:pt x="2752" y="35188"/>
                  </a:lnTo>
                  <a:lnTo>
                    <a:pt x="3007" y="37335"/>
                  </a:lnTo>
                  <a:lnTo>
                    <a:pt x="3032" y="37467"/>
                  </a:lnTo>
                  <a:lnTo>
                    <a:pt x="3066" y="37554"/>
                  </a:lnTo>
                  <a:lnTo>
                    <a:pt x="3100" y="37510"/>
                  </a:lnTo>
                  <a:lnTo>
                    <a:pt x="3125" y="37467"/>
                  </a:lnTo>
                  <a:lnTo>
                    <a:pt x="3151" y="37379"/>
                  </a:lnTo>
                  <a:lnTo>
                    <a:pt x="3168" y="37204"/>
                  </a:lnTo>
                  <a:lnTo>
                    <a:pt x="3168" y="37072"/>
                  </a:lnTo>
                  <a:lnTo>
                    <a:pt x="3159" y="36897"/>
                  </a:lnTo>
                  <a:lnTo>
                    <a:pt x="2905" y="34750"/>
                  </a:lnTo>
                  <a:lnTo>
                    <a:pt x="2658" y="32603"/>
                  </a:lnTo>
                  <a:lnTo>
                    <a:pt x="2412" y="30455"/>
                  </a:lnTo>
                  <a:lnTo>
                    <a:pt x="2174" y="28264"/>
                  </a:lnTo>
                  <a:lnTo>
                    <a:pt x="1945" y="26073"/>
                  </a:lnTo>
                  <a:lnTo>
                    <a:pt x="1724" y="23882"/>
                  </a:lnTo>
                  <a:lnTo>
                    <a:pt x="1504" y="21604"/>
                  </a:lnTo>
                  <a:lnTo>
                    <a:pt x="1300" y="19369"/>
                  </a:lnTo>
                  <a:lnTo>
                    <a:pt x="1113" y="17090"/>
                  </a:lnTo>
                  <a:lnTo>
                    <a:pt x="935" y="14768"/>
                  </a:lnTo>
                  <a:lnTo>
                    <a:pt x="765" y="12445"/>
                  </a:lnTo>
                  <a:lnTo>
                    <a:pt x="612" y="10079"/>
                  </a:lnTo>
                  <a:lnTo>
                    <a:pt x="476" y="7669"/>
                  </a:lnTo>
                  <a:lnTo>
                    <a:pt x="358" y="5259"/>
                  </a:lnTo>
                  <a:lnTo>
                    <a:pt x="256" y="2805"/>
                  </a:lnTo>
                  <a:lnTo>
                    <a:pt x="171" y="351"/>
                  </a:lnTo>
                  <a:lnTo>
                    <a:pt x="154" y="176"/>
                  </a:lnTo>
                  <a:lnTo>
                    <a:pt x="128" y="44"/>
                  </a:lnTo>
                  <a:lnTo>
                    <a:pt x="1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5;p66">
              <a:extLst>
                <a:ext uri="{FF2B5EF4-FFF2-40B4-BE49-F238E27FC236}">
                  <a16:creationId xmlns:a16="http://schemas.microsoft.com/office/drawing/2014/main" id="{13301532-C6D3-4025-ADC9-0CAF014FE128}"/>
                </a:ext>
              </a:extLst>
            </p:cNvPr>
            <p:cNvSpPr/>
            <p:nvPr/>
          </p:nvSpPr>
          <p:spPr>
            <a:xfrm rot="10800000">
              <a:off x="4503937" y="6443199"/>
              <a:ext cx="23342" cy="112622"/>
            </a:xfrm>
            <a:custGeom>
              <a:avLst/>
              <a:gdLst/>
              <a:ahLst/>
              <a:cxnLst/>
              <a:rect l="l" t="t" r="r" b="b"/>
              <a:pathLst>
                <a:path w="2472" h="41367" extrusionOk="0">
                  <a:moveTo>
                    <a:pt x="2352" y="1"/>
                  </a:moveTo>
                  <a:lnTo>
                    <a:pt x="2327" y="89"/>
                  </a:lnTo>
                  <a:lnTo>
                    <a:pt x="2310" y="220"/>
                  </a:lnTo>
                  <a:lnTo>
                    <a:pt x="2301" y="439"/>
                  </a:lnTo>
                  <a:lnTo>
                    <a:pt x="2293" y="1754"/>
                  </a:lnTo>
                  <a:lnTo>
                    <a:pt x="2284" y="3024"/>
                  </a:lnTo>
                  <a:lnTo>
                    <a:pt x="2259" y="4339"/>
                  </a:lnTo>
                  <a:lnTo>
                    <a:pt x="2225" y="5610"/>
                  </a:lnTo>
                  <a:lnTo>
                    <a:pt x="2183" y="6881"/>
                  </a:lnTo>
                  <a:lnTo>
                    <a:pt x="2132" y="8151"/>
                  </a:lnTo>
                  <a:lnTo>
                    <a:pt x="2081" y="9422"/>
                  </a:lnTo>
                  <a:lnTo>
                    <a:pt x="2021" y="10693"/>
                  </a:lnTo>
                  <a:lnTo>
                    <a:pt x="1885" y="13191"/>
                  </a:lnTo>
                  <a:lnTo>
                    <a:pt x="1733" y="15688"/>
                  </a:lnTo>
                  <a:lnTo>
                    <a:pt x="1571" y="18142"/>
                  </a:lnTo>
                  <a:lnTo>
                    <a:pt x="1410" y="20596"/>
                  </a:lnTo>
                  <a:lnTo>
                    <a:pt x="714" y="30719"/>
                  </a:lnTo>
                  <a:lnTo>
                    <a:pt x="0" y="40797"/>
                  </a:lnTo>
                  <a:lnTo>
                    <a:pt x="0" y="40973"/>
                  </a:lnTo>
                  <a:lnTo>
                    <a:pt x="9" y="41148"/>
                  </a:lnTo>
                  <a:lnTo>
                    <a:pt x="26" y="41279"/>
                  </a:lnTo>
                  <a:lnTo>
                    <a:pt x="60" y="41323"/>
                  </a:lnTo>
                  <a:lnTo>
                    <a:pt x="94" y="41367"/>
                  </a:lnTo>
                  <a:lnTo>
                    <a:pt x="119" y="41323"/>
                  </a:lnTo>
                  <a:lnTo>
                    <a:pt x="153" y="41192"/>
                  </a:lnTo>
                  <a:lnTo>
                    <a:pt x="170" y="41060"/>
                  </a:lnTo>
                  <a:lnTo>
                    <a:pt x="892" y="30675"/>
                  </a:lnTo>
                  <a:lnTo>
                    <a:pt x="1614" y="20290"/>
                  </a:lnTo>
                  <a:lnTo>
                    <a:pt x="1775" y="17879"/>
                  </a:lnTo>
                  <a:lnTo>
                    <a:pt x="1928" y="15426"/>
                  </a:lnTo>
                  <a:lnTo>
                    <a:pt x="2081" y="13015"/>
                  </a:lnTo>
                  <a:lnTo>
                    <a:pt x="2208" y="10518"/>
                  </a:lnTo>
                  <a:lnTo>
                    <a:pt x="2267" y="9291"/>
                  </a:lnTo>
                  <a:lnTo>
                    <a:pt x="2318" y="8064"/>
                  </a:lnTo>
                  <a:lnTo>
                    <a:pt x="2361" y="6793"/>
                  </a:lnTo>
                  <a:lnTo>
                    <a:pt x="2403" y="5522"/>
                  </a:lnTo>
                  <a:lnTo>
                    <a:pt x="2429" y="4251"/>
                  </a:lnTo>
                  <a:lnTo>
                    <a:pt x="2454" y="2981"/>
                  </a:lnTo>
                  <a:lnTo>
                    <a:pt x="2471" y="1710"/>
                  </a:lnTo>
                  <a:lnTo>
                    <a:pt x="2471" y="439"/>
                  </a:lnTo>
                  <a:lnTo>
                    <a:pt x="2471" y="220"/>
                  </a:lnTo>
                  <a:lnTo>
                    <a:pt x="2446" y="89"/>
                  </a:lnTo>
                  <a:lnTo>
                    <a:pt x="24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6;p66">
              <a:extLst>
                <a:ext uri="{FF2B5EF4-FFF2-40B4-BE49-F238E27FC236}">
                  <a16:creationId xmlns:a16="http://schemas.microsoft.com/office/drawing/2014/main" id="{A0796759-9B1B-413B-8934-809E526312F4}"/>
                </a:ext>
              </a:extLst>
            </p:cNvPr>
            <p:cNvSpPr/>
            <p:nvPr/>
          </p:nvSpPr>
          <p:spPr>
            <a:xfrm rot="10800000">
              <a:off x="4527109" y="6445103"/>
              <a:ext cx="40574" cy="93414"/>
            </a:xfrm>
            <a:custGeom>
              <a:avLst/>
              <a:gdLst/>
              <a:ahLst/>
              <a:cxnLst/>
              <a:rect l="l" t="t" r="r" b="b"/>
              <a:pathLst>
                <a:path w="4297" h="34312" extrusionOk="0">
                  <a:moveTo>
                    <a:pt x="94" y="1"/>
                  </a:moveTo>
                  <a:lnTo>
                    <a:pt x="60" y="45"/>
                  </a:lnTo>
                  <a:lnTo>
                    <a:pt x="26" y="88"/>
                  </a:lnTo>
                  <a:lnTo>
                    <a:pt x="9" y="220"/>
                  </a:lnTo>
                  <a:lnTo>
                    <a:pt x="0" y="395"/>
                  </a:lnTo>
                  <a:lnTo>
                    <a:pt x="0" y="570"/>
                  </a:lnTo>
                  <a:lnTo>
                    <a:pt x="170" y="2937"/>
                  </a:lnTo>
                  <a:lnTo>
                    <a:pt x="348" y="5259"/>
                  </a:lnTo>
                  <a:lnTo>
                    <a:pt x="535" y="7582"/>
                  </a:lnTo>
                  <a:lnTo>
                    <a:pt x="739" y="9860"/>
                  </a:lnTo>
                  <a:lnTo>
                    <a:pt x="960" y="12139"/>
                  </a:lnTo>
                  <a:lnTo>
                    <a:pt x="1189" y="14330"/>
                  </a:lnTo>
                  <a:lnTo>
                    <a:pt x="1435" y="16521"/>
                  </a:lnTo>
                  <a:lnTo>
                    <a:pt x="1690" y="18624"/>
                  </a:lnTo>
                  <a:lnTo>
                    <a:pt x="1953" y="20728"/>
                  </a:lnTo>
                  <a:lnTo>
                    <a:pt x="2233" y="22787"/>
                  </a:lnTo>
                  <a:lnTo>
                    <a:pt x="2522" y="24803"/>
                  </a:lnTo>
                  <a:lnTo>
                    <a:pt x="2828" y="26775"/>
                  </a:lnTo>
                  <a:lnTo>
                    <a:pt x="3142" y="28703"/>
                  </a:lnTo>
                  <a:lnTo>
                    <a:pt x="3464" y="30587"/>
                  </a:lnTo>
                  <a:lnTo>
                    <a:pt x="3804" y="32384"/>
                  </a:lnTo>
                  <a:lnTo>
                    <a:pt x="4144" y="34180"/>
                  </a:lnTo>
                  <a:lnTo>
                    <a:pt x="4178" y="34268"/>
                  </a:lnTo>
                  <a:lnTo>
                    <a:pt x="4212" y="34312"/>
                  </a:lnTo>
                  <a:lnTo>
                    <a:pt x="4245" y="34268"/>
                  </a:lnTo>
                  <a:lnTo>
                    <a:pt x="4271" y="34137"/>
                  </a:lnTo>
                  <a:lnTo>
                    <a:pt x="4288" y="34005"/>
                  </a:lnTo>
                  <a:lnTo>
                    <a:pt x="4296" y="33874"/>
                  </a:lnTo>
                  <a:lnTo>
                    <a:pt x="4288" y="33698"/>
                  </a:lnTo>
                  <a:lnTo>
                    <a:pt x="4271" y="33523"/>
                  </a:lnTo>
                  <a:lnTo>
                    <a:pt x="3923" y="31770"/>
                  </a:lnTo>
                  <a:lnTo>
                    <a:pt x="3592" y="29974"/>
                  </a:lnTo>
                  <a:lnTo>
                    <a:pt x="3278" y="28133"/>
                  </a:lnTo>
                  <a:lnTo>
                    <a:pt x="2963" y="26249"/>
                  </a:lnTo>
                  <a:lnTo>
                    <a:pt x="2666" y="24277"/>
                  </a:lnTo>
                  <a:lnTo>
                    <a:pt x="2378" y="22305"/>
                  </a:lnTo>
                  <a:lnTo>
                    <a:pt x="2097" y="20246"/>
                  </a:lnTo>
                  <a:lnTo>
                    <a:pt x="1834" y="18186"/>
                  </a:lnTo>
                  <a:lnTo>
                    <a:pt x="1588" y="16083"/>
                  </a:lnTo>
                  <a:lnTo>
                    <a:pt x="1342" y="13936"/>
                  </a:lnTo>
                  <a:lnTo>
                    <a:pt x="1112" y="11745"/>
                  </a:lnTo>
                  <a:lnTo>
                    <a:pt x="900" y="9510"/>
                  </a:lnTo>
                  <a:lnTo>
                    <a:pt x="696" y="7275"/>
                  </a:lnTo>
                  <a:lnTo>
                    <a:pt x="510" y="4996"/>
                  </a:lnTo>
                  <a:lnTo>
                    <a:pt x="331" y="2674"/>
                  </a:lnTo>
                  <a:lnTo>
                    <a:pt x="170" y="308"/>
                  </a:lnTo>
                  <a:lnTo>
                    <a:pt x="153" y="176"/>
                  </a:lnTo>
                  <a:lnTo>
                    <a:pt x="119" y="45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7;p66">
              <a:extLst>
                <a:ext uri="{FF2B5EF4-FFF2-40B4-BE49-F238E27FC236}">
                  <a16:creationId xmlns:a16="http://schemas.microsoft.com/office/drawing/2014/main" id="{EA7F5E0B-1730-4889-B678-90EC92F1D501}"/>
                </a:ext>
              </a:extLst>
            </p:cNvPr>
            <p:cNvSpPr/>
            <p:nvPr/>
          </p:nvSpPr>
          <p:spPr>
            <a:xfrm rot="10800000">
              <a:off x="4530961" y="6434823"/>
              <a:ext cx="72405" cy="24339"/>
            </a:xfrm>
            <a:custGeom>
              <a:avLst/>
              <a:gdLst/>
              <a:ahLst/>
              <a:cxnLst/>
              <a:rect l="l" t="t" r="r" b="b"/>
              <a:pathLst>
                <a:path w="7668" h="8940" extrusionOk="0">
                  <a:moveTo>
                    <a:pt x="60" y="0"/>
                  </a:moveTo>
                  <a:lnTo>
                    <a:pt x="35" y="88"/>
                  </a:lnTo>
                  <a:lnTo>
                    <a:pt x="9" y="219"/>
                  </a:lnTo>
                  <a:lnTo>
                    <a:pt x="1" y="394"/>
                  </a:lnTo>
                  <a:lnTo>
                    <a:pt x="1" y="570"/>
                  </a:lnTo>
                  <a:lnTo>
                    <a:pt x="9" y="701"/>
                  </a:lnTo>
                  <a:lnTo>
                    <a:pt x="43" y="833"/>
                  </a:lnTo>
                  <a:lnTo>
                    <a:pt x="256" y="1490"/>
                  </a:lnTo>
                  <a:lnTo>
                    <a:pt x="468" y="2103"/>
                  </a:lnTo>
                  <a:lnTo>
                    <a:pt x="689" y="2673"/>
                  </a:lnTo>
                  <a:lnTo>
                    <a:pt x="909" y="3243"/>
                  </a:lnTo>
                  <a:lnTo>
                    <a:pt x="1130" y="3769"/>
                  </a:lnTo>
                  <a:lnTo>
                    <a:pt x="1359" y="4294"/>
                  </a:lnTo>
                  <a:lnTo>
                    <a:pt x="1580" y="4776"/>
                  </a:lnTo>
                  <a:lnTo>
                    <a:pt x="1809" y="5215"/>
                  </a:lnTo>
                  <a:lnTo>
                    <a:pt x="2039" y="5653"/>
                  </a:lnTo>
                  <a:lnTo>
                    <a:pt x="2276" y="6047"/>
                  </a:lnTo>
                  <a:lnTo>
                    <a:pt x="2506" y="6442"/>
                  </a:lnTo>
                  <a:lnTo>
                    <a:pt x="2743" y="6792"/>
                  </a:lnTo>
                  <a:lnTo>
                    <a:pt x="2981" y="7143"/>
                  </a:lnTo>
                  <a:lnTo>
                    <a:pt x="3219" y="7406"/>
                  </a:lnTo>
                  <a:lnTo>
                    <a:pt x="3457" y="7712"/>
                  </a:lnTo>
                  <a:lnTo>
                    <a:pt x="3694" y="7931"/>
                  </a:lnTo>
                  <a:lnTo>
                    <a:pt x="3932" y="8151"/>
                  </a:lnTo>
                  <a:lnTo>
                    <a:pt x="4178" y="8370"/>
                  </a:lnTo>
                  <a:lnTo>
                    <a:pt x="4424" y="8545"/>
                  </a:lnTo>
                  <a:lnTo>
                    <a:pt x="4662" y="8676"/>
                  </a:lnTo>
                  <a:lnTo>
                    <a:pt x="4908" y="8764"/>
                  </a:lnTo>
                  <a:lnTo>
                    <a:pt x="5155" y="8852"/>
                  </a:lnTo>
                  <a:lnTo>
                    <a:pt x="5392" y="8939"/>
                  </a:lnTo>
                  <a:lnTo>
                    <a:pt x="6131" y="8939"/>
                  </a:lnTo>
                  <a:lnTo>
                    <a:pt x="6377" y="8895"/>
                  </a:lnTo>
                  <a:lnTo>
                    <a:pt x="6624" y="8808"/>
                  </a:lnTo>
                  <a:lnTo>
                    <a:pt x="6870" y="8676"/>
                  </a:lnTo>
                  <a:lnTo>
                    <a:pt x="7116" y="8545"/>
                  </a:lnTo>
                  <a:lnTo>
                    <a:pt x="7354" y="8413"/>
                  </a:lnTo>
                  <a:lnTo>
                    <a:pt x="7600" y="8194"/>
                  </a:lnTo>
                  <a:lnTo>
                    <a:pt x="7634" y="8151"/>
                  </a:lnTo>
                  <a:lnTo>
                    <a:pt x="7659" y="8019"/>
                  </a:lnTo>
                  <a:lnTo>
                    <a:pt x="7668" y="7844"/>
                  </a:lnTo>
                  <a:lnTo>
                    <a:pt x="7659" y="7712"/>
                  </a:lnTo>
                  <a:lnTo>
                    <a:pt x="7651" y="7537"/>
                  </a:lnTo>
                  <a:lnTo>
                    <a:pt x="7625" y="7406"/>
                  </a:lnTo>
                  <a:lnTo>
                    <a:pt x="7591" y="7362"/>
                  </a:lnTo>
                  <a:lnTo>
                    <a:pt x="7557" y="7362"/>
                  </a:lnTo>
                  <a:lnTo>
                    <a:pt x="7320" y="7537"/>
                  </a:lnTo>
                  <a:lnTo>
                    <a:pt x="7074" y="7669"/>
                  </a:lnTo>
                  <a:lnTo>
                    <a:pt x="6836" y="7800"/>
                  </a:lnTo>
                  <a:lnTo>
                    <a:pt x="6598" y="7931"/>
                  </a:lnTo>
                  <a:lnTo>
                    <a:pt x="6352" y="8019"/>
                  </a:lnTo>
                  <a:lnTo>
                    <a:pt x="6114" y="8063"/>
                  </a:lnTo>
                  <a:lnTo>
                    <a:pt x="5630" y="8063"/>
                  </a:lnTo>
                  <a:lnTo>
                    <a:pt x="5392" y="8019"/>
                  </a:lnTo>
                  <a:lnTo>
                    <a:pt x="5146" y="7975"/>
                  </a:lnTo>
                  <a:lnTo>
                    <a:pt x="4908" y="7888"/>
                  </a:lnTo>
                  <a:lnTo>
                    <a:pt x="4671" y="7800"/>
                  </a:lnTo>
                  <a:lnTo>
                    <a:pt x="4433" y="7625"/>
                  </a:lnTo>
                  <a:lnTo>
                    <a:pt x="4195" y="7493"/>
                  </a:lnTo>
                  <a:lnTo>
                    <a:pt x="3957" y="7274"/>
                  </a:lnTo>
                  <a:lnTo>
                    <a:pt x="3720" y="7055"/>
                  </a:lnTo>
                  <a:lnTo>
                    <a:pt x="3482" y="6836"/>
                  </a:lnTo>
                  <a:lnTo>
                    <a:pt x="3244" y="6529"/>
                  </a:lnTo>
                  <a:lnTo>
                    <a:pt x="3015" y="6266"/>
                  </a:lnTo>
                  <a:lnTo>
                    <a:pt x="2777" y="5916"/>
                  </a:lnTo>
                  <a:lnTo>
                    <a:pt x="2548" y="5565"/>
                  </a:lnTo>
                  <a:lnTo>
                    <a:pt x="2319" y="5215"/>
                  </a:lnTo>
                  <a:lnTo>
                    <a:pt x="2090" y="4820"/>
                  </a:lnTo>
                  <a:lnTo>
                    <a:pt x="1869" y="4382"/>
                  </a:lnTo>
                  <a:lnTo>
                    <a:pt x="1640" y="3944"/>
                  </a:lnTo>
                  <a:lnTo>
                    <a:pt x="1419" y="3462"/>
                  </a:lnTo>
                  <a:lnTo>
                    <a:pt x="1198" y="2936"/>
                  </a:lnTo>
                  <a:lnTo>
                    <a:pt x="977" y="2410"/>
                  </a:lnTo>
                  <a:lnTo>
                    <a:pt x="765" y="1884"/>
                  </a:lnTo>
                  <a:lnTo>
                    <a:pt x="544" y="1271"/>
                  </a:lnTo>
                  <a:lnTo>
                    <a:pt x="332" y="701"/>
                  </a:lnTo>
                  <a:lnTo>
                    <a:pt x="128" y="44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8;p66">
              <a:extLst>
                <a:ext uri="{FF2B5EF4-FFF2-40B4-BE49-F238E27FC236}">
                  <a16:creationId xmlns:a16="http://schemas.microsoft.com/office/drawing/2014/main" id="{4C3F13E5-1C70-444A-AB0B-8BAF06E700BB}"/>
                </a:ext>
              </a:extLst>
            </p:cNvPr>
            <p:cNvSpPr/>
            <p:nvPr/>
          </p:nvSpPr>
          <p:spPr>
            <a:xfrm rot="10800000">
              <a:off x="4528553" y="6441637"/>
              <a:ext cx="68071" cy="73015"/>
            </a:xfrm>
            <a:custGeom>
              <a:avLst/>
              <a:gdLst/>
              <a:ahLst/>
              <a:cxnLst/>
              <a:rect l="l" t="t" r="r" b="b"/>
              <a:pathLst>
                <a:path w="7209" h="26819" extrusionOk="0">
                  <a:moveTo>
                    <a:pt x="102" y="1"/>
                  </a:moveTo>
                  <a:lnTo>
                    <a:pt x="68" y="45"/>
                  </a:lnTo>
                  <a:lnTo>
                    <a:pt x="43" y="88"/>
                  </a:lnTo>
                  <a:lnTo>
                    <a:pt x="17" y="176"/>
                  </a:lnTo>
                  <a:lnTo>
                    <a:pt x="0" y="351"/>
                  </a:lnTo>
                  <a:lnTo>
                    <a:pt x="0" y="483"/>
                  </a:lnTo>
                  <a:lnTo>
                    <a:pt x="9" y="658"/>
                  </a:lnTo>
                  <a:lnTo>
                    <a:pt x="170" y="1841"/>
                  </a:lnTo>
                  <a:lnTo>
                    <a:pt x="331" y="3024"/>
                  </a:lnTo>
                  <a:lnTo>
                    <a:pt x="501" y="4164"/>
                  </a:lnTo>
                  <a:lnTo>
                    <a:pt x="679" y="5259"/>
                  </a:lnTo>
                  <a:lnTo>
                    <a:pt x="858" y="6355"/>
                  </a:lnTo>
                  <a:lnTo>
                    <a:pt x="1044" y="7406"/>
                  </a:lnTo>
                  <a:lnTo>
                    <a:pt x="1240" y="8414"/>
                  </a:lnTo>
                  <a:lnTo>
                    <a:pt x="1435" y="9422"/>
                  </a:lnTo>
                  <a:lnTo>
                    <a:pt x="1639" y="10386"/>
                  </a:lnTo>
                  <a:lnTo>
                    <a:pt x="1843" y="11350"/>
                  </a:lnTo>
                  <a:lnTo>
                    <a:pt x="2046" y="12270"/>
                  </a:lnTo>
                  <a:lnTo>
                    <a:pt x="2267" y="13147"/>
                  </a:lnTo>
                  <a:lnTo>
                    <a:pt x="2479" y="14023"/>
                  </a:lnTo>
                  <a:lnTo>
                    <a:pt x="2700" y="14900"/>
                  </a:lnTo>
                  <a:lnTo>
                    <a:pt x="2921" y="15732"/>
                  </a:lnTo>
                  <a:lnTo>
                    <a:pt x="3150" y="16521"/>
                  </a:lnTo>
                  <a:lnTo>
                    <a:pt x="3379" y="17310"/>
                  </a:lnTo>
                  <a:lnTo>
                    <a:pt x="3617" y="18098"/>
                  </a:lnTo>
                  <a:lnTo>
                    <a:pt x="4093" y="19544"/>
                  </a:lnTo>
                  <a:lnTo>
                    <a:pt x="4577" y="20947"/>
                  </a:lnTo>
                  <a:lnTo>
                    <a:pt x="5069" y="22261"/>
                  </a:lnTo>
                  <a:lnTo>
                    <a:pt x="5570" y="23488"/>
                  </a:lnTo>
                  <a:lnTo>
                    <a:pt x="6079" y="24628"/>
                  </a:lnTo>
                  <a:lnTo>
                    <a:pt x="6589" y="25767"/>
                  </a:lnTo>
                  <a:lnTo>
                    <a:pt x="7098" y="26775"/>
                  </a:lnTo>
                  <a:lnTo>
                    <a:pt x="7141" y="26819"/>
                  </a:lnTo>
                  <a:lnTo>
                    <a:pt x="7166" y="26775"/>
                  </a:lnTo>
                  <a:lnTo>
                    <a:pt x="7192" y="26643"/>
                  </a:lnTo>
                  <a:lnTo>
                    <a:pt x="7200" y="26512"/>
                  </a:lnTo>
                  <a:lnTo>
                    <a:pt x="7209" y="26337"/>
                  </a:lnTo>
                  <a:lnTo>
                    <a:pt x="7200" y="26161"/>
                  </a:lnTo>
                  <a:lnTo>
                    <a:pt x="7183" y="26030"/>
                  </a:lnTo>
                  <a:lnTo>
                    <a:pt x="7149" y="25942"/>
                  </a:lnTo>
                  <a:lnTo>
                    <a:pt x="6640" y="24890"/>
                  </a:lnTo>
                  <a:lnTo>
                    <a:pt x="6139" y="23839"/>
                  </a:lnTo>
                  <a:lnTo>
                    <a:pt x="5638" y="22656"/>
                  </a:lnTo>
                  <a:lnTo>
                    <a:pt x="5145" y="21473"/>
                  </a:lnTo>
                  <a:lnTo>
                    <a:pt x="4661" y="20158"/>
                  </a:lnTo>
                  <a:lnTo>
                    <a:pt x="4186" y="18800"/>
                  </a:lnTo>
                  <a:lnTo>
                    <a:pt x="3710" y="17353"/>
                  </a:lnTo>
                  <a:lnTo>
                    <a:pt x="3260" y="15820"/>
                  </a:lnTo>
                  <a:lnTo>
                    <a:pt x="3031" y="15031"/>
                  </a:lnTo>
                  <a:lnTo>
                    <a:pt x="2810" y="14198"/>
                  </a:lnTo>
                  <a:lnTo>
                    <a:pt x="2590" y="13366"/>
                  </a:lnTo>
                  <a:lnTo>
                    <a:pt x="2377" y="12489"/>
                  </a:lnTo>
                  <a:lnTo>
                    <a:pt x="2174" y="11613"/>
                  </a:lnTo>
                  <a:lnTo>
                    <a:pt x="1961" y="10693"/>
                  </a:lnTo>
                  <a:lnTo>
                    <a:pt x="1758" y="9773"/>
                  </a:lnTo>
                  <a:lnTo>
                    <a:pt x="1562" y="8809"/>
                  </a:lnTo>
                  <a:lnTo>
                    <a:pt x="1367" y="7845"/>
                  </a:lnTo>
                  <a:lnTo>
                    <a:pt x="1180" y="6837"/>
                  </a:lnTo>
                  <a:lnTo>
                    <a:pt x="1002" y="5785"/>
                  </a:lnTo>
                  <a:lnTo>
                    <a:pt x="824" y="4733"/>
                  </a:lnTo>
                  <a:lnTo>
                    <a:pt x="645" y="3638"/>
                  </a:lnTo>
                  <a:lnTo>
                    <a:pt x="476" y="2542"/>
                  </a:lnTo>
                  <a:lnTo>
                    <a:pt x="314" y="1403"/>
                  </a:lnTo>
                  <a:lnTo>
                    <a:pt x="161" y="220"/>
                  </a:lnTo>
                  <a:lnTo>
                    <a:pt x="136" y="88"/>
                  </a:lnTo>
                  <a:lnTo>
                    <a:pt x="1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9;p66">
              <a:extLst>
                <a:ext uri="{FF2B5EF4-FFF2-40B4-BE49-F238E27FC236}">
                  <a16:creationId xmlns:a16="http://schemas.microsoft.com/office/drawing/2014/main" id="{7F12835A-6980-444A-8820-270548126BDA}"/>
                </a:ext>
              </a:extLst>
            </p:cNvPr>
            <p:cNvSpPr/>
            <p:nvPr/>
          </p:nvSpPr>
          <p:spPr>
            <a:xfrm rot="10800000">
              <a:off x="4524540" y="6362166"/>
              <a:ext cx="28233" cy="78620"/>
            </a:xfrm>
            <a:custGeom>
              <a:avLst/>
              <a:gdLst/>
              <a:ahLst/>
              <a:cxnLst/>
              <a:rect l="l" t="t" r="r" b="b"/>
              <a:pathLst>
                <a:path w="2990" h="28878" extrusionOk="0">
                  <a:moveTo>
                    <a:pt x="2896" y="0"/>
                  </a:moveTo>
                  <a:lnTo>
                    <a:pt x="2862" y="44"/>
                  </a:lnTo>
                  <a:lnTo>
                    <a:pt x="2836" y="132"/>
                  </a:lnTo>
                  <a:lnTo>
                    <a:pt x="2819" y="307"/>
                  </a:lnTo>
                  <a:lnTo>
                    <a:pt x="2709" y="2191"/>
                  </a:lnTo>
                  <a:lnTo>
                    <a:pt x="2590" y="4076"/>
                  </a:lnTo>
                  <a:lnTo>
                    <a:pt x="2463" y="5916"/>
                  </a:lnTo>
                  <a:lnTo>
                    <a:pt x="2327" y="7756"/>
                  </a:lnTo>
                  <a:lnTo>
                    <a:pt x="2183" y="9597"/>
                  </a:lnTo>
                  <a:lnTo>
                    <a:pt x="2030" y="11393"/>
                  </a:lnTo>
                  <a:lnTo>
                    <a:pt x="1868" y="13190"/>
                  </a:lnTo>
                  <a:lnTo>
                    <a:pt x="1690" y="14943"/>
                  </a:lnTo>
                  <a:lnTo>
                    <a:pt x="1512" y="16652"/>
                  </a:lnTo>
                  <a:lnTo>
                    <a:pt x="1325" y="18405"/>
                  </a:lnTo>
                  <a:lnTo>
                    <a:pt x="1130" y="20070"/>
                  </a:lnTo>
                  <a:lnTo>
                    <a:pt x="917" y="21735"/>
                  </a:lnTo>
                  <a:lnTo>
                    <a:pt x="705" y="23356"/>
                  </a:lnTo>
                  <a:lnTo>
                    <a:pt x="484" y="24978"/>
                  </a:lnTo>
                  <a:lnTo>
                    <a:pt x="255" y="26555"/>
                  </a:lnTo>
                  <a:lnTo>
                    <a:pt x="17" y="28089"/>
                  </a:lnTo>
                  <a:lnTo>
                    <a:pt x="0" y="28264"/>
                  </a:lnTo>
                  <a:lnTo>
                    <a:pt x="0" y="28439"/>
                  </a:lnTo>
                  <a:lnTo>
                    <a:pt x="9" y="28615"/>
                  </a:lnTo>
                  <a:lnTo>
                    <a:pt x="26" y="28746"/>
                  </a:lnTo>
                  <a:lnTo>
                    <a:pt x="51" y="28834"/>
                  </a:lnTo>
                  <a:lnTo>
                    <a:pt x="85" y="28878"/>
                  </a:lnTo>
                  <a:lnTo>
                    <a:pt x="111" y="28834"/>
                  </a:lnTo>
                  <a:lnTo>
                    <a:pt x="136" y="28746"/>
                  </a:lnTo>
                  <a:lnTo>
                    <a:pt x="383" y="27169"/>
                  </a:lnTo>
                  <a:lnTo>
                    <a:pt x="612" y="25547"/>
                  </a:lnTo>
                  <a:lnTo>
                    <a:pt x="841" y="23926"/>
                  </a:lnTo>
                  <a:lnTo>
                    <a:pt x="1062" y="22261"/>
                  </a:lnTo>
                  <a:lnTo>
                    <a:pt x="1266" y="20596"/>
                  </a:lnTo>
                  <a:lnTo>
                    <a:pt x="1469" y="18887"/>
                  </a:lnTo>
                  <a:lnTo>
                    <a:pt x="1656" y="17134"/>
                  </a:lnTo>
                  <a:lnTo>
                    <a:pt x="1843" y="15381"/>
                  </a:lnTo>
                  <a:lnTo>
                    <a:pt x="2013" y="13584"/>
                  </a:lnTo>
                  <a:lnTo>
                    <a:pt x="2183" y="11788"/>
                  </a:lnTo>
                  <a:lnTo>
                    <a:pt x="2335" y="9991"/>
                  </a:lnTo>
                  <a:lnTo>
                    <a:pt x="2488" y="8107"/>
                  </a:lnTo>
                  <a:lnTo>
                    <a:pt x="2624" y="6267"/>
                  </a:lnTo>
                  <a:lnTo>
                    <a:pt x="2751" y="4382"/>
                  </a:lnTo>
                  <a:lnTo>
                    <a:pt x="2870" y="2454"/>
                  </a:lnTo>
                  <a:lnTo>
                    <a:pt x="2989" y="526"/>
                  </a:lnTo>
                  <a:lnTo>
                    <a:pt x="2989" y="351"/>
                  </a:lnTo>
                  <a:lnTo>
                    <a:pt x="2972" y="176"/>
                  </a:lnTo>
                  <a:lnTo>
                    <a:pt x="2955" y="88"/>
                  </a:lnTo>
                  <a:lnTo>
                    <a:pt x="29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0;p66">
              <a:extLst>
                <a:ext uri="{FF2B5EF4-FFF2-40B4-BE49-F238E27FC236}">
                  <a16:creationId xmlns:a16="http://schemas.microsoft.com/office/drawing/2014/main" id="{95EE67D4-DEFF-4073-A046-B4EB797F47A2}"/>
                </a:ext>
              </a:extLst>
            </p:cNvPr>
            <p:cNvSpPr/>
            <p:nvPr/>
          </p:nvSpPr>
          <p:spPr>
            <a:xfrm rot="10800000">
              <a:off x="4525985" y="6405830"/>
              <a:ext cx="77296" cy="36865"/>
            </a:xfrm>
            <a:custGeom>
              <a:avLst/>
              <a:gdLst/>
              <a:ahLst/>
              <a:cxnLst/>
              <a:rect l="l" t="t" r="r" b="b"/>
              <a:pathLst>
                <a:path w="8186" h="13541" extrusionOk="0">
                  <a:moveTo>
                    <a:pt x="8075" y="0"/>
                  </a:moveTo>
                  <a:lnTo>
                    <a:pt x="8049" y="88"/>
                  </a:lnTo>
                  <a:lnTo>
                    <a:pt x="8024" y="219"/>
                  </a:lnTo>
                  <a:lnTo>
                    <a:pt x="7965" y="833"/>
                  </a:lnTo>
                  <a:lnTo>
                    <a:pt x="7897" y="1446"/>
                  </a:lnTo>
                  <a:lnTo>
                    <a:pt x="7829" y="2016"/>
                  </a:lnTo>
                  <a:lnTo>
                    <a:pt x="7761" y="2586"/>
                  </a:lnTo>
                  <a:lnTo>
                    <a:pt x="7676" y="3111"/>
                  </a:lnTo>
                  <a:lnTo>
                    <a:pt x="7599" y="3593"/>
                  </a:lnTo>
                  <a:lnTo>
                    <a:pt x="7515" y="4075"/>
                  </a:lnTo>
                  <a:lnTo>
                    <a:pt x="7430" y="4557"/>
                  </a:lnTo>
                  <a:lnTo>
                    <a:pt x="7243" y="5434"/>
                  </a:lnTo>
                  <a:lnTo>
                    <a:pt x="7048" y="6223"/>
                  </a:lnTo>
                  <a:lnTo>
                    <a:pt x="6835" y="6968"/>
                  </a:lnTo>
                  <a:lnTo>
                    <a:pt x="6615" y="7625"/>
                  </a:lnTo>
                  <a:lnTo>
                    <a:pt x="6394" y="8238"/>
                  </a:lnTo>
                  <a:lnTo>
                    <a:pt x="6156" y="8808"/>
                  </a:lnTo>
                  <a:lnTo>
                    <a:pt x="5918" y="9290"/>
                  </a:lnTo>
                  <a:lnTo>
                    <a:pt x="5672" y="9728"/>
                  </a:lnTo>
                  <a:lnTo>
                    <a:pt x="5426" y="10123"/>
                  </a:lnTo>
                  <a:lnTo>
                    <a:pt x="5180" y="10473"/>
                  </a:lnTo>
                  <a:lnTo>
                    <a:pt x="4933" y="10780"/>
                  </a:lnTo>
                  <a:lnTo>
                    <a:pt x="4679" y="11043"/>
                  </a:lnTo>
                  <a:lnTo>
                    <a:pt x="4398" y="11350"/>
                  </a:lnTo>
                  <a:lnTo>
                    <a:pt x="4110" y="11612"/>
                  </a:lnTo>
                  <a:lnTo>
                    <a:pt x="3830" y="11832"/>
                  </a:lnTo>
                  <a:lnTo>
                    <a:pt x="3541" y="12007"/>
                  </a:lnTo>
                  <a:lnTo>
                    <a:pt x="3252" y="12182"/>
                  </a:lnTo>
                  <a:lnTo>
                    <a:pt x="2964" y="12314"/>
                  </a:lnTo>
                  <a:lnTo>
                    <a:pt x="2675" y="12445"/>
                  </a:lnTo>
                  <a:lnTo>
                    <a:pt x="2386" y="12533"/>
                  </a:lnTo>
                  <a:lnTo>
                    <a:pt x="2098" y="12577"/>
                  </a:lnTo>
                  <a:lnTo>
                    <a:pt x="1809" y="12620"/>
                  </a:lnTo>
                  <a:lnTo>
                    <a:pt x="1232" y="12620"/>
                  </a:lnTo>
                  <a:lnTo>
                    <a:pt x="943" y="12577"/>
                  </a:lnTo>
                  <a:lnTo>
                    <a:pt x="654" y="12489"/>
                  </a:lnTo>
                  <a:lnTo>
                    <a:pt x="85" y="12270"/>
                  </a:lnTo>
                  <a:lnTo>
                    <a:pt x="43" y="12314"/>
                  </a:lnTo>
                  <a:lnTo>
                    <a:pt x="17" y="12401"/>
                  </a:lnTo>
                  <a:lnTo>
                    <a:pt x="0" y="12533"/>
                  </a:lnTo>
                  <a:lnTo>
                    <a:pt x="0" y="12664"/>
                  </a:lnTo>
                  <a:lnTo>
                    <a:pt x="0" y="12839"/>
                  </a:lnTo>
                  <a:lnTo>
                    <a:pt x="17" y="13015"/>
                  </a:lnTo>
                  <a:lnTo>
                    <a:pt x="43" y="13102"/>
                  </a:lnTo>
                  <a:lnTo>
                    <a:pt x="85" y="13190"/>
                  </a:lnTo>
                  <a:lnTo>
                    <a:pt x="382" y="13321"/>
                  </a:lnTo>
                  <a:lnTo>
                    <a:pt x="688" y="13409"/>
                  </a:lnTo>
                  <a:lnTo>
                    <a:pt x="994" y="13497"/>
                  </a:lnTo>
                  <a:lnTo>
                    <a:pt x="1299" y="13541"/>
                  </a:lnTo>
                  <a:lnTo>
                    <a:pt x="1902" y="13541"/>
                  </a:lnTo>
                  <a:lnTo>
                    <a:pt x="2208" y="13497"/>
                  </a:lnTo>
                  <a:lnTo>
                    <a:pt x="2514" y="13409"/>
                  </a:lnTo>
                  <a:lnTo>
                    <a:pt x="2819" y="13321"/>
                  </a:lnTo>
                  <a:lnTo>
                    <a:pt x="3125" y="13146"/>
                  </a:lnTo>
                  <a:lnTo>
                    <a:pt x="3422" y="13015"/>
                  </a:lnTo>
                  <a:lnTo>
                    <a:pt x="3728" y="12796"/>
                  </a:lnTo>
                  <a:lnTo>
                    <a:pt x="4025" y="12577"/>
                  </a:lnTo>
                  <a:lnTo>
                    <a:pt x="4331" y="12314"/>
                  </a:lnTo>
                  <a:lnTo>
                    <a:pt x="4628" y="12007"/>
                  </a:lnTo>
                  <a:lnTo>
                    <a:pt x="4925" y="11700"/>
                  </a:lnTo>
                  <a:lnTo>
                    <a:pt x="5171" y="11393"/>
                  </a:lnTo>
                  <a:lnTo>
                    <a:pt x="5417" y="11087"/>
                  </a:lnTo>
                  <a:lnTo>
                    <a:pt x="5655" y="10692"/>
                  </a:lnTo>
                  <a:lnTo>
                    <a:pt x="5893" y="10298"/>
                  </a:lnTo>
                  <a:lnTo>
                    <a:pt x="6131" y="9816"/>
                  </a:lnTo>
                  <a:lnTo>
                    <a:pt x="6368" y="9290"/>
                  </a:lnTo>
                  <a:lnTo>
                    <a:pt x="6589" y="8720"/>
                  </a:lnTo>
                  <a:lnTo>
                    <a:pt x="6810" y="8107"/>
                  </a:lnTo>
                  <a:lnTo>
                    <a:pt x="7022" y="7406"/>
                  </a:lnTo>
                  <a:lnTo>
                    <a:pt x="7226" y="6661"/>
                  </a:lnTo>
                  <a:lnTo>
                    <a:pt x="7413" y="5828"/>
                  </a:lnTo>
                  <a:lnTo>
                    <a:pt x="7591" y="4952"/>
                  </a:lnTo>
                  <a:lnTo>
                    <a:pt x="7761" y="3988"/>
                  </a:lnTo>
                  <a:lnTo>
                    <a:pt x="7837" y="3506"/>
                  </a:lnTo>
                  <a:lnTo>
                    <a:pt x="7914" y="2980"/>
                  </a:lnTo>
                  <a:lnTo>
                    <a:pt x="7982" y="2454"/>
                  </a:lnTo>
                  <a:lnTo>
                    <a:pt x="8049" y="1884"/>
                  </a:lnTo>
                  <a:lnTo>
                    <a:pt x="8117" y="1271"/>
                  </a:lnTo>
                  <a:lnTo>
                    <a:pt x="8177" y="701"/>
                  </a:lnTo>
                  <a:lnTo>
                    <a:pt x="8185" y="482"/>
                  </a:lnTo>
                  <a:lnTo>
                    <a:pt x="8177" y="307"/>
                  </a:lnTo>
                  <a:lnTo>
                    <a:pt x="8160" y="175"/>
                  </a:lnTo>
                  <a:lnTo>
                    <a:pt x="8134" y="88"/>
                  </a:lnTo>
                  <a:lnTo>
                    <a:pt x="81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1;p66">
              <a:extLst>
                <a:ext uri="{FF2B5EF4-FFF2-40B4-BE49-F238E27FC236}">
                  <a16:creationId xmlns:a16="http://schemas.microsoft.com/office/drawing/2014/main" id="{8B51138C-1F59-4950-9168-F8F975EF75EB}"/>
                </a:ext>
              </a:extLst>
            </p:cNvPr>
            <p:cNvSpPr/>
            <p:nvPr/>
          </p:nvSpPr>
          <p:spPr>
            <a:xfrm rot="10800000">
              <a:off x="4515485" y="6344748"/>
              <a:ext cx="10831" cy="98187"/>
            </a:xfrm>
            <a:custGeom>
              <a:avLst/>
              <a:gdLst/>
              <a:ahLst/>
              <a:cxnLst/>
              <a:rect l="l" t="t" r="r" b="b"/>
              <a:pathLst>
                <a:path w="1147" h="36065" extrusionOk="0">
                  <a:moveTo>
                    <a:pt x="68" y="1"/>
                  </a:moveTo>
                  <a:lnTo>
                    <a:pt x="34" y="88"/>
                  </a:lnTo>
                  <a:lnTo>
                    <a:pt x="9" y="176"/>
                  </a:lnTo>
                  <a:lnTo>
                    <a:pt x="0" y="351"/>
                  </a:lnTo>
                  <a:lnTo>
                    <a:pt x="0" y="526"/>
                  </a:lnTo>
                  <a:lnTo>
                    <a:pt x="230" y="4821"/>
                  </a:lnTo>
                  <a:lnTo>
                    <a:pt x="442" y="9115"/>
                  </a:lnTo>
                  <a:lnTo>
                    <a:pt x="544" y="11306"/>
                  </a:lnTo>
                  <a:lnTo>
                    <a:pt x="637" y="13453"/>
                  </a:lnTo>
                  <a:lnTo>
                    <a:pt x="722" y="15644"/>
                  </a:lnTo>
                  <a:lnTo>
                    <a:pt x="798" y="17835"/>
                  </a:lnTo>
                  <a:lnTo>
                    <a:pt x="858" y="20026"/>
                  </a:lnTo>
                  <a:lnTo>
                    <a:pt x="909" y="22217"/>
                  </a:lnTo>
                  <a:lnTo>
                    <a:pt x="951" y="24408"/>
                  </a:lnTo>
                  <a:lnTo>
                    <a:pt x="968" y="26643"/>
                  </a:lnTo>
                  <a:lnTo>
                    <a:pt x="977" y="28834"/>
                  </a:lnTo>
                  <a:lnTo>
                    <a:pt x="960" y="31069"/>
                  </a:lnTo>
                  <a:lnTo>
                    <a:pt x="951" y="32164"/>
                  </a:lnTo>
                  <a:lnTo>
                    <a:pt x="926" y="33260"/>
                  </a:lnTo>
                  <a:lnTo>
                    <a:pt x="909" y="34399"/>
                  </a:lnTo>
                  <a:lnTo>
                    <a:pt x="875" y="35495"/>
                  </a:lnTo>
                  <a:lnTo>
                    <a:pt x="875" y="35670"/>
                  </a:lnTo>
                  <a:lnTo>
                    <a:pt x="892" y="35845"/>
                  </a:lnTo>
                  <a:lnTo>
                    <a:pt x="917" y="35977"/>
                  </a:lnTo>
                  <a:lnTo>
                    <a:pt x="951" y="36021"/>
                  </a:lnTo>
                  <a:lnTo>
                    <a:pt x="977" y="36064"/>
                  </a:lnTo>
                  <a:lnTo>
                    <a:pt x="1011" y="36021"/>
                  </a:lnTo>
                  <a:lnTo>
                    <a:pt x="1028" y="35889"/>
                  </a:lnTo>
                  <a:lnTo>
                    <a:pt x="1045" y="35714"/>
                  </a:lnTo>
                  <a:lnTo>
                    <a:pt x="1070" y="34618"/>
                  </a:lnTo>
                  <a:lnTo>
                    <a:pt x="1096" y="33479"/>
                  </a:lnTo>
                  <a:lnTo>
                    <a:pt x="1121" y="32340"/>
                  </a:lnTo>
                  <a:lnTo>
                    <a:pt x="1130" y="31244"/>
                  </a:lnTo>
                  <a:lnTo>
                    <a:pt x="1147" y="28966"/>
                  </a:lnTo>
                  <a:lnTo>
                    <a:pt x="1138" y="26731"/>
                  </a:lnTo>
                  <a:lnTo>
                    <a:pt x="1121" y="24496"/>
                  </a:lnTo>
                  <a:lnTo>
                    <a:pt x="1079" y="22261"/>
                  </a:lnTo>
                  <a:lnTo>
                    <a:pt x="1028" y="20026"/>
                  </a:lnTo>
                  <a:lnTo>
                    <a:pt x="968" y="17835"/>
                  </a:lnTo>
                  <a:lnTo>
                    <a:pt x="892" y="15600"/>
                  </a:lnTo>
                  <a:lnTo>
                    <a:pt x="807" y="13409"/>
                  </a:lnTo>
                  <a:lnTo>
                    <a:pt x="714" y="11218"/>
                  </a:lnTo>
                  <a:lnTo>
                    <a:pt x="612" y="9027"/>
                  </a:lnTo>
                  <a:lnTo>
                    <a:pt x="399" y="4645"/>
                  </a:lnTo>
                  <a:lnTo>
                    <a:pt x="170" y="307"/>
                  </a:lnTo>
                  <a:lnTo>
                    <a:pt x="153" y="132"/>
                  </a:lnTo>
                  <a:lnTo>
                    <a:pt x="128" y="44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2;p66">
              <a:extLst>
                <a:ext uri="{FF2B5EF4-FFF2-40B4-BE49-F238E27FC236}">
                  <a16:creationId xmlns:a16="http://schemas.microsoft.com/office/drawing/2014/main" id="{A98EDC08-7D1E-44BB-8321-EB0947F807D1}"/>
                </a:ext>
              </a:extLst>
            </p:cNvPr>
            <p:cNvSpPr/>
            <p:nvPr/>
          </p:nvSpPr>
          <p:spPr>
            <a:xfrm rot="10800000">
              <a:off x="4469547" y="6387578"/>
              <a:ext cx="56768" cy="55833"/>
            </a:xfrm>
            <a:custGeom>
              <a:avLst/>
              <a:gdLst/>
              <a:ahLst/>
              <a:cxnLst/>
              <a:rect l="l" t="t" r="r" b="b"/>
              <a:pathLst>
                <a:path w="6012" h="20508" extrusionOk="0">
                  <a:moveTo>
                    <a:pt x="77" y="0"/>
                  </a:moveTo>
                  <a:lnTo>
                    <a:pt x="51" y="44"/>
                  </a:lnTo>
                  <a:lnTo>
                    <a:pt x="26" y="176"/>
                  </a:lnTo>
                  <a:lnTo>
                    <a:pt x="9" y="307"/>
                  </a:lnTo>
                  <a:lnTo>
                    <a:pt x="0" y="438"/>
                  </a:lnTo>
                  <a:lnTo>
                    <a:pt x="0" y="614"/>
                  </a:lnTo>
                  <a:lnTo>
                    <a:pt x="17" y="789"/>
                  </a:lnTo>
                  <a:lnTo>
                    <a:pt x="306" y="2586"/>
                  </a:lnTo>
                  <a:lnTo>
                    <a:pt x="612" y="4251"/>
                  </a:lnTo>
                  <a:lnTo>
                    <a:pt x="926" y="5916"/>
                  </a:lnTo>
                  <a:lnTo>
                    <a:pt x="1248" y="7493"/>
                  </a:lnTo>
                  <a:lnTo>
                    <a:pt x="1588" y="8983"/>
                  </a:lnTo>
                  <a:lnTo>
                    <a:pt x="1936" y="10386"/>
                  </a:lnTo>
                  <a:lnTo>
                    <a:pt x="2293" y="11744"/>
                  </a:lnTo>
                  <a:lnTo>
                    <a:pt x="2658" y="13059"/>
                  </a:lnTo>
                  <a:lnTo>
                    <a:pt x="3040" y="14242"/>
                  </a:lnTo>
                  <a:lnTo>
                    <a:pt x="3422" y="15381"/>
                  </a:lnTo>
                  <a:lnTo>
                    <a:pt x="3821" y="16433"/>
                  </a:lnTo>
                  <a:lnTo>
                    <a:pt x="4220" y="17441"/>
                  </a:lnTo>
                  <a:lnTo>
                    <a:pt x="4636" y="18317"/>
                  </a:lnTo>
                  <a:lnTo>
                    <a:pt x="5052" y="19150"/>
                  </a:lnTo>
                  <a:lnTo>
                    <a:pt x="5477" y="19851"/>
                  </a:lnTo>
                  <a:lnTo>
                    <a:pt x="5901" y="20508"/>
                  </a:lnTo>
                  <a:lnTo>
                    <a:pt x="5944" y="20508"/>
                  </a:lnTo>
                  <a:lnTo>
                    <a:pt x="5969" y="20464"/>
                  </a:lnTo>
                  <a:lnTo>
                    <a:pt x="5995" y="20333"/>
                  </a:lnTo>
                  <a:lnTo>
                    <a:pt x="6012" y="20201"/>
                  </a:lnTo>
                  <a:lnTo>
                    <a:pt x="6012" y="20026"/>
                  </a:lnTo>
                  <a:lnTo>
                    <a:pt x="6003" y="19851"/>
                  </a:lnTo>
                  <a:lnTo>
                    <a:pt x="5986" y="19719"/>
                  </a:lnTo>
                  <a:lnTo>
                    <a:pt x="5952" y="19675"/>
                  </a:lnTo>
                  <a:lnTo>
                    <a:pt x="5528" y="19018"/>
                  </a:lnTo>
                  <a:lnTo>
                    <a:pt x="5103" y="18317"/>
                  </a:lnTo>
                  <a:lnTo>
                    <a:pt x="4696" y="17484"/>
                  </a:lnTo>
                  <a:lnTo>
                    <a:pt x="4288" y="16608"/>
                  </a:lnTo>
                  <a:lnTo>
                    <a:pt x="3889" y="15644"/>
                  </a:lnTo>
                  <a:lnTo>
                    <a:pt x="3498" y="14592"/>
                  </a:lnTo>
                  <a:lnTo>
                    <a:pt x="3125" y="13453"/>
                  </a:lnTo>
                  <a:lnTo>
                    <a:pt x="2751" y="12270"/>
                  </a:lnTo>
                  <a:lnTo>
                    <a:pt x="2386" y="10999"/>
                  </a:lnTo>
                  <a:lnTo>
                    <a:pt x="2030" y="9641"/>
                  </a:lnTo>
                  <a:lnTo>
                    <a:pt x="1690" y="8238"/>
                  </a:lnTo>
                  <a:lnTo>
                    <a:pt x="1359" y="6749"/>
                  </a:lnTo>
                  <a:lnTo>
                    <a:pt x="1036" y="5215"/>
                  </a:lnTo>
                  <a:lnTo>
                    <a:pt x="722" y="3594"/>
                  </a:lnTo>
                  <a:lnTo>
                    <a:pt x="425" y="1928"/>
                  </a:lnTo>
                  <a:lnTo>
                    <a:pt x="136" y="176"/>
                  </a:lnTo>
                  <a:lnTo>
                    <a:pt x="111" y="44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3;p66">
              <a:extLst>
                <a:ext uri="{FF2B5EF4-FFF2-40B4-BE49-F238E27FC236}">
                  <a16:creationId xmlns:a16="http://schemas.microsoft.com/office/drawing/2014/main" id="{C9ABBC42-5B55-4CAE-90EF-C813E02C7774}"/>
                </a:ext>
              </a:extLst>
            </p:cNvPr>
            <p:cNvSpPr/>
            <p:nvPr/>
          </p:nvSpPr>
          <p:spPr>
            <a:xfrm rot="10800000">
              <a:off x="4478763" y="6379936"/>
              <a:ext cx="33927" cy="42234"/>
            </a:xfrm>
            <a:custGeom>
              <a:avLst/>
              <a:gdLst/>
              <a:ahLst/>
              <a:cxnLst/>
              <a:rect l="l" t="t" r="r" b="b"/>
              <a:pathLst>
                <a:path w="3593" h="15513" extrusionOk="0">
                  <a:moveTo>
                    <a:pt x="86" y="0"/>
                  </a:moveTo>
                  <a:lnTo>
                    <a:pt x="52" y="44"/>
                  </a:lnTo>
                  <a:lnTo>
                    <a:pt x="26" y="132"/>
                  </a:lnTo>
                  <a:lnTo>
                    <a:pt x="9" y="263"/>
                  </a:lnTo>
                  <a:lnTo>
                    <a:pt x="1" y="438"/>
                  </a:lnTo>
                  <a:lnTo>
                    <a:pt x="1" y="614"/>
                  </a:lnTo>
                  <a:lnTo>
                    <a:pt x="26" y="745"/>
                  </a:lnTo>
                  <a:lnTo>
                    <a:pt x="434" y="2717"/>
                  </a:lnTo>
                  <a:lnTo>
                    <a:pt x="858" y="4601"/>
                  </a:lnTo>
                  <a:lnTo>
                    <a:pt x="1274" y="6486"/>
                  </a:lnTo>
                  <a:lnTo>
                    <a:pt x="1707" y="8370"/>
                  </a:lnTo>
                  <a:lnTo>
                    <a:pt x="2140" y="10166"/>
                  </a:lnTo>
                  <a:lnTo>
                    <a:pt x="2573" y="11963"/>
                  </a:lnTo>
                  <a:lnTo>
                    <a:pt x="3023" y="13716"/>
                  </a:lnTo>
                  <a:lnTo>
                    <a:pt x="3465" y="15425"/>
                  </a:lnTo>
                  <a:lnTo>
                    <a:pt x="3499" y="15512"/>
                  </a:lnTo>
                  <a:lnTo>
                    <a:pt x="3533" y="15512"/>
                  </a:lnTo>
                  <a:lnTo>
                    <a:pt x="3558" y="15425"/>
                  </a:lnTo>
                  <a:lnTo>
                    <a:pt x="3584" y="15293"/>
                  </a:lnTo>
                  <a:lnTo>
                    <a:pt x="3592" y="15118"/>
                  </a:lnTo>
                  <a:lnTo>
                    <a:pt x="3592" y="14987"/>
                  </a:lnTo>
                  <a:lnTo>
                    <a:pt x="3584" y="14811"/>
                  </a:lnTo>
                  <a:lnTo>
                    <a:pt x="3558" y="14636"/>
                  </a:lnTo>
                  <a:lnTo>
                    <a:pt x="3108" y="12971"/>
                  </a:lnTo>
                  <a:lnTo>
                    <a:pt x="2675" y="11218"/>
                  </a:lnTo>
                  <a:lnTo>
                    <a:pt x="2242" y="9465"/>
                  </a:lnTo>
                  <a:lnTo>
                    <a:pt x="1809" y="7625"/>
                  </a:lnTo>
                  <a:lnTo>
                    <a:pt x="1385" y="5828"/>
                  </a:lnTo>
                  <a:lnTo>
                    <a:pt x="969" y="3944"/>
                  </a:lnTo>
                  <a:lnTo>
                    <a:pt x="553" y="2060"/>
                  </a:lnTo>
                  <a:lnTo>
                    <a:pt x="145" y="132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4;p66">
              <a:extLst>
                <a:ext uri="{FF2B5EF4-FFF2-40B4-BE49-F238E27FC236}">
                  <a16:creationId xmlns:a16="http://schemas.microsoft.com/office/drawing/2014/main" id="{7FDFDD1D-CB69-408F-B5A3-6DBA6C2B50FC}"/>
                </a:ext>
              </a:extLst>
            </p:cNvPr>
            <p:cNvSpPr/>
            <p:nvPr/>
          </p:nvSpPr>
          <p:spPr>
            <a:xfrm rot="10800000">
              <a:off x="4457281" y="6443904"/>
              <a:ext cx="68232" cy="67763"/>
            </a:xfrm>
            <a:custGeom>
              <a:avLst/>
              <a:gdLst/>
              <a:ahLst/>
              <a:cxnLst/>
              <a:rect l="l" t="t" r="r" b="b"/>
              <a:pathLst>
                <a:path w="7226" h="24890" extrusionOk="0">
                  <a:moveTo>
                    <a:pt x="7098" y="0"/>
                  </a:moveTo>
                  <a:lnTo>
                    <a:pt x="7073" y="132"/>
                  </a:lnTo>
                  <a:lnTo>
                    <a:pt x="7056" y="307"/>
                  </a:lnTo>
                  <a:lnTo>
                    <a:pt x="6962" y="1534"/>
                  </a:lnTo>
                  <a:lnTo>
                    <a:pt x="6861" y="2761"/>
                  </a:lnTo>
                  <a:lnTo>
                    <a:pt x="6750" y="3900"/>
                  </a:lnTo>
                  <a:lnTo>
                    <a:pt x="6623" y="5040"/>
                  </a:lnTo>
                  <a:lnTo>
                    <a:pt x="6487" y="6135"/>
                  </a:lnTo>
                  <a:lnTo>
                    <a:pt x="6334" y="7231"/>
                  </a:lnTo>
                  <a:lnTo>
                    <a:pt x="6181" y="8238"/>
                  </a:lnTo>
                  <a:lnTo>
                    <a:pt x="6012" y="9246"/>
                  </a:lnTo>
                  <a:lnTo>
                    <a:pt x="5842" y="10210"/>
                  </a:lnTo>
                  <a:lnTo>
                    <a:pt x="5655" y="11131"/>
                  </a:lnTo>
                  <a:lnTo>
                    <a:pt x="5468" y="12007"/>
                  </a:lnTo>
                  <a:lnTo>
                    <a:pt x="5273" y="12840"/>
                  </a:lnTo>
                  <a:lnTo>
                    <a:pt x="5069" y="13628"/>
                  </a:lnTo>
                  <a:lnTo>
                    <a:pt x="4865" y="14417"/>
                  </a:lnTo>
                  <a:lnTo>
                    <a:pt x="4653" y="15162"/>
                  </a:lnTo>
                  <a:lnTo>
                    <a:pt x="4432" y="15819"/>
                  </a:lnTo>
                  <a:lnTo>
                    <a:pt x="4186" y="16608"/>
                  </a:lnTo>
                  <a:lnTo>
                    <a:pt x="3923" y="17309"/>
                  </a:lnTo>
                  <a:lnTo>
                    <a:pt x="3668" y="17966"/>
                  </a:lnTo>
                  <a:lnTo>
                    <a:pt x="3396" y="18624"/>
                  </a:lnTo>
                  <a:lnTo>
                    <a:pt x="3133" y="19237"/>
                  </a:lnTo>
                  <a:lnTo>
                    <a:pt x="2862" y="19807"/>
                  </a:lnTo>
                  <a:lnTo>
                    <a:pt x="2318" y="20902"/>
                  </a:lnTo>
                  <a:lnTo>
                    <a:pt x="1826" y="21779"/>
                  </a:lnTo>
                  <a:lnTo>
                    <a:pt x="1325" y="22655"/>
                  </a:lnTo>
                  <a:lnTo>
                    <a:pt x="1028" y="23181"/>
                  </a:lnTo>
                  <a:lnTo>
                    <a:pt x="883" y="23444"/>
                  </a:lnTo>
                  <a:lnTo>
                    <a:pt x="730" y="23663"/>
                  </a:lnTo>
                  <a:lnTo>
                    <a:pt x="578" y="23838"/>
                  </a:lnTo>
                  <a:lnTo>
                    <a:pt x="416" y="23970"/>
                  </a:lnTo>
                  <a:lnTo>
                    <a:pt x="263" y="24014"/>
                  </a:lnTo>
                  <a:lnTo>
                    <a:pt x="187" y="23970"/>
                  </a:lnTo>
                  <a:lnTo>
                    <a:pt x="111" y="23926"/>
                  </a:lnTo>
                  <a:lnTo>
                    <a:pt x="68" y="23926"/>
                  </a:lnTo>
                  <a:lnTo>
                    <a:pt x="43" y="23970"/>
                  </a:lnTo>
                  <a:lnTo>
                    <a:pt x="17" y="24101"/>
                  </a:lnTo>
                  <a:lnTo>
                    <a:pt x="9" y="24277"/>
                  </a:lnTo>
                  <a:lnTo>
                    <a:pt x="0" y="24408"/>
                  </a:lnTo>
                  <a:lnTo>
                    <a:pt x="9" y="24583"/>
                  </a:lnTo>
                  <a:lnTo>
                    <a:pt x="26" y="24715"/>
                  </a:lnTo>
                  <a:lnTo>
                    <a:pt x="60" y="24759"/>
                  </a:lnTo>
                  <a:lnTo>
                    <a:pt x="204" y="24846"/>
                  </a:lnTo>
                  <a:lnTo>
                    <a:pt x="340" y="24890"/>
                  </a:lnTo>
                  <a:lnTo>
                    <a:pt x="467" y="24802"/>
                  </a:lnTo>
                  <a:lnTo>
                    <a:pt x="603" y="24715"/>
                  </a:lnTo>
                  <a:lnTo>
                    <a:pt x="730" y="24539"/>
                  </a:lnTo>
                  <a:lnTo>
                    <a:pt x="858" y="24364"/>
                  </a:lnTo>
                  <a:lnTo>
                    <a:pt x="1121" y="23926"/>
                  </a:lnTo>
                  <a:lnTo>
                    <a:pt x="1715" y="22918"/>
                  </a:lnTo>
                  <a:lnTo>
                    <a:pt x="2318" y="21823"/>
                  </a:lnTo>
                  <a:lnTo>
                    <a:pt x="2887" y="20727"/>
                  </a:lnTo>
                  <a:lnTo>
                    <a:pt x="3167" y="20114"/>
                  </a:lnTo>
                  <a:lnTo>
                    <a:pt x="3447" y="19500"/>
                  </a:lnTo>
                  <a:lnTo>
                    <a:pt x="3719" y="18843"/>
                  </a:lnTo>
                  <a:lnTo>
                    <a:pt x="3991" y="18142"/>
                  </a:lnTo>
                  <a:lnTo>
                    <a:pt x="4262" y="17397"/>
                  </a:lnTo>
                  <a:lnTo>
                    <a:pt x="4526" y="16608"/>
                  </a:lnTo>
                  <a:lnTo>
                    <a:pt x="4746" y="15907"/>
                  </a:lnTo>
                  <a:lnTo>
                    <a:pt x="4967" y="15118"/>
                  </a:lnTo>
                  <a:lnTo>
                    <a:pt x="5179" y="14329"/>
                  </a:lnTo>
                  <a:lnTo>
                    <a:pt x="5392" y="13497"/>
                  </a:lnTo>
                  <a:lnTo>
                    <a:pt x="5587" y="12620"/>
                  </a:lnTo>
                  <a:lnTo>
                    <a:pt x="5782" y="11700"/>
                  </a:lnTo>
                  <a:lnTo>
                    <a:pt x="5969" y="10780"/>
                  </a:lnTo>
                  <a:lnTo>
                    <a:pt x="6147" y="9772"/>
                  </a:lnTo>
                  <a:lnTo>
                    <a:pt x="6326" y="8764"/>
                  </a:lnTo>
                  <a:lnTo>
                    <a:pt x="6487" y="7713"/>
                  </a:lnTo>
                  <a:lnTo>
                    <a:pt x="6631" y="6573"/>
                  </a:lnTo>
                  <a:lnTo>
                    <a:pt x="6776" y="5434"/>
                  </a:lnTo>
                  <a:lnTo>
                    <a:pt x="6903" y="4295"/>
                  </a:lnTo>
                  <a:lnTo>
                    <a:pt x="7022" y="3068"/>
                  </a:lnTo>
                  <a:lnTo>
                    <a:pt x="7124" y="1797"/>
                  </a:lnTo>
                  <a:lnTo>
                    <a:pt x="7217" y="526"/>
                  </a:lnTo>
                  <a:lnTo>
                    <a:pt x="7226" y="351"/>
                  </a:lnTo>
                  <a:lnTo>
                    <a:pt x="7217" y="176"/>
                  </a:lnTo>
                  <a:lnTo>
                    <a:pt x="7192" y="44"/>
                  </a:lnTo>
                  <a:lnTo>
                    <a:pt x="71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5;p66">
              <a:extLst>
                <a:ext uri="{FF2B5EF4-FFF2-40B4-BE49-F238E27FC236}">
                  <a16:creationId xmlns:a16="http://schemas.microsoft.com/office/drawing/2014/main" id="{39BC9549-722F-4510-955C-FDE9B41C2497}"/>
                </a:ext>
              </a:extLst>
            </p:cNvPr>
            <p:cNvSpPr/>
            <p:nvPr/>
          </p:nvSpPr>
          <p:spPr>
            <a:xfrm rot="10800000">
              <a:off x="4449586" y="6436968"/>
              <a:ext cx="72641" cy="10620"/>
            </a:xfrm>
            <a:custGeom>
              <a:avLst/>
              <a:gdLst/>
              <a:ahLst/>
              <a:cxnLst/>
              <a:rect l="l" t="t" r="r" b="b"/>
              <a:pathLst>
                <a:path w="7693" h="3901" extrusionOk="0">
                  <a:moveTo>
                    <a:pt x="7582" y="1"/>
                  </a:moveTo>
                  <a:lnTo>
                    <a:pt x="7124" y="526"/>
                  </a:lnTo>
                  <a:lnTo>
                    <a:pt x="6665" y="1008"/>
                  </a:lnTo>
                  <a:lnTo>
                    <a:pt x="6198" y="1490"/>
                  </a:lnTo>
                  <a:lnTo>
                    <a:pt x="5731" y="1885"/>
                  </a:lnTo>
                  <a:lnTo>
                    <a:pt x="5256" y="2235"/>
                  </a:lnTo>
                  <a:lnTo>
                    <a:pt x="4789" y="2542"/>
                  </a:lnTo>
                  <a:lnTo>
                    <a:pt x="4322" y="2761"/>
                  </a:lnTo>
                  <a:lnTo>
                    <a:pt x="3847" y="2893"/>
                  </a:lnTo>
                  <a:lnTo>
                    <a:pt x="3371" y="2980"/>
                  </a:lnTo>
                  <a:lnTo>
                    <a:pt x="2904" y="2980"/>
                  </a:lnTo>
                  <a:lnTo>
                    <a:pt x="2437" y="2893"/>
                  </a:lnTo>
                  <a:lnTo>
                    <a:pt x="1962" y="2717"/>
                  </a:lnTo>
                  <a:lnTo>
                    <a:pt x="1732" y="2586"/>
                  </a:lnTo>
                  <a:lnTo>
                    <a:pt x="1495" y="2411"/>
                  </a:lnTo>
                  <a:lnTo>
                    <a:pt x="1265" y="2235"/>
                  </a:lnTo>
                  <a:lnTo>
                    <a:pt x="1028" y="2016"/>
                  </a:lnTo>
                  <a:lnTo>
                    <a:pt x="798" y="1797"/>
                  </a:lnTo>
                  <a:lnTo>
                    <a:pt x="569" y="1534"/>
                  </a:lnTo>
                  <a:lnTo>
                    <a:pt x="331" y="1228"/>
                  </a:lnTo>
                  <a:lnTo>
                    <a:pt x="102" y="877"/>
                  </a:lnTo>
                  <a:lnTo>
                    <a:pt x="68" y="877"/>
                  </a:lnTo>
                  <a:lnTo>
                    <a:pt x="34" y="921"/>
                  </a:lnTo>
                  <a:lnTo>
                    <a:pt x="17" y="1052"/>
                  </a:lnTo>
                  <a:lnTo>
                    <a:pt x="0" y="1184"/>
                  </a:lnTo>
                  <a:lnTo>
                    <a:pt x="0" y="1359"/>
                  </a:lnTo>
                  <a:lnTo>
                    <a:pt x="9" y="1534"/>
                  </a:lnTo>
                  <a:lnTo>
                    <a:pt x="26" y="1666"/>
                  </a:lnTo>
                  <a:lnTo>
                    <a:pt x="60" y="1753"/>
                  </a:lnTo>
                  <a:lnTo>
                    <a:pt x="289" y="2104"/>
                  </a:lnTo>
                  <a:lnTo>
                    <a:pt x="527" y="2367"/>
                  </a:lnTo>
                  <a:lnTo>
                    <a:pt x="756" y="2674"/>
                  </a:lnTo>
                  <a:lnTo>
                    <a:pt x="994" y="2893"/>
                  </a:lnTo>
                  <a:lnTo>
                    <a:pt x="1231" y="3112"/>
                  </a:lnTo>
                  <a:lnTo>
                    <a:pt x="1469" y="3287"/>
                  </a:lnTo>
                  <a:lnTo>
                    <a:pt x="1707" y="3462"/>
                  </a:lnTo>
                  <a:lnTo>
                    <a:pt x="1945" y="3594"/>
                  </a:lnTo>
                  <a:lnTo>
                    <a:pt x="2412" y="3769"/>
                  </a:lnTo>
                  <a:lnTo>
                    <a:pt x="2896" y="3901"/>
                  </a:lnTo>
                  <a:lnTo>
                    <a:pt x="3371" y="3901"/>
                  </a:lnTo>
                  <a:lnTo>
                    <a:pt x="3847" y="3813"/>
                  </a:lnTo>
                  <a:lnTo>
                    <a:pt x="4322" y="3638"/>
                  </a:lnTo>
                  <a:lnTo>
                    <a:pt x="4798" y="3419"/>
                  </a:lnTo>
                  <a:lnTo>
                    <a:pt x="5281" y="3112"/>
                  </a:lnTo>
                  <a:lnTo>
                    <a:pt x="5748" y="2761"/>
                  </a:lnTo>
                  <a:lnTo>
                    <a:pt x="6224" y="2367"/>
                  </a:lnTo>
                  <a:lnTo>
                    <a:pt x="6699" y="1885"/>
                  </a:lnTo>
                  <a:lnTo>
                    <a:pt x="7166" y="1403"/>
                  </a:lnTo>
                  <a:lnTo>
                    <a:pt x="7633" y="877"/>
                  </a:lnTo>
                  <a:lnTo>
                    <a:pt x="7667" y="789"/>
                  </a:lnTo>
                  <a:lnTo>
                    <a:pt x="7684" y="658"/>
                  </a:lnTo>
                  <a:lnTo>
                    <a:pt x="7693" y="526"/>
                  </a:lnTo>
                  <a:lnTo>
                    <a:pt x="7693" y="351"/>
                  </a:lnTo>
                  <a:lnTo>
                    <a:pt x="7676" y="176"/>
                  </a:lnTo>
                  <a:lnTo>
                    <a:pt x="7650" y="88"/>
                  </a:lnTo>
                  <a:lnTo>
                    <a:pt x="76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6;p66">
              <a:extLst>
                <a:ext uri="{FF2B5EF4-FFF2-40B4-BE49-F238E27FC236}">
                  <a16:creationId xmlns:a16="http://schemas.microsoft.com/office/drawing/2014/main" id="{5D399631-BE57-4ED6-8242-FD6F6BDA6CE4}"/>
                </a:ext>
              </a:extLst>
            </p:cNvPr>
            <p:cNvSpPr/>
            <p:nvPr/>
          </p:nvSpPr>
          <p:spPr>
            <a:xfrm rot="10800000">
              <a:off x="4456479" y="6428258"/>
              <a:ext cx="64388" cy="16705"/>
            </a:xfrm>
            <a:custGeom>
              <a:avLst/>
              <a:gdLst/>
              <a:ahLst/>
              <a:cxnLst/>
              <a:rect l="l" t="t" r="r" b="b"/>
              <a:pathLst>
                <a:path w="6819" h="6136" extrusionOk="0">
                  <a:moveTo>
                    <a:pt x="94" y="1"/>
                  </a:moveTo>
                  <a:lnTo>
                    <a:pt x="60" y="44"/>
                  </a:lnTo>
                  <a:lnTo>
                    <a:pt x="35" y="132"/>
                  </a:lnTo>
                  <a:lnTo>
                    <a:pt x="18" y="264"/>
                  </a:lnTo>
                  <a:lnTo>
                    <a:pt x="1" y="395"/>
                  </a:lnTo>
                  <a:lnTo>
                    <a:pt x="1" y="570"/>
                  </a:lnTo>
                  <a:lnTo>
                    <a:pt x="18" y="702"/>
                  </a:lnTo>
                  <a:lnTo>
                    <a:pt x="43" y="833"/>
                  </a:lnTo>
                  <a:lnTo>
                    <a:pt x="442" y="1753"/>
                  </a:lnTo>
                  <a:lnTo>
                    <a:pt x="841" y="2586"/>
                  </a:lnTo>
                  <a:lnTo>
                    <a:pt x="1249" y="3331"/>
                  </a:lnTo>
                  <a:lnTo>
                    <a:pt x="1656" y="3988"/>
                  </a:lnTo>
                  <a:lnTo>
                    <a:pt x="2072" y="4558"/>
                  </a:lnTo>
                  <a:lnTo>
                    <a:pt x="2488" y="5040"/>
                  </a:lnTo>
                  <a:lnTo>
                    <a:pt x="2913" y="5434"/>
                  </a:lnTo>
                  <a:lnTo>
                    <a:pt x="3337" y="5741"/>
                  </a:lnTo>
                  <a:lnTo>
                    <a:pt x="3762" y="5960"/>
                  </a:lnTo>
                  <a:lnTo>
                    <a:pt x="4187" y="6092"/>
                  </a:lnTo>
                  <a:lnTo>
                    <a:pt x="4620" y="6135"/>
                  </a:lnTo>
                  <a:lnTo>
                    <a:pt x="5044" y="6048"/>
                  </a:lnTo>
                  <a:lnTo>
                    <a:pt x="5477" y="5916"/>
                  </a:lnTo>
                  <a:lnTo>
                    <a:pt x="5902" y="5653"/>
                  </a:lnTo>
                  <a:lnTo>
                    <a:pt x="6326" y="5347"/>
                  </a:lnTo>
                  <a:lnTo>
                    <a:pt x="6751" y="4908"/>
                  </a:lnTo>
                  <a:lnTo>
                    <a:pt x="6785" y="4821"/>
                  </a:lnTo>
                  <a:lnTo>
                    <a:pt x="6810" y="4733"/>
                  </a:lnTo>
                  <a:lnTo>
                    <a:pt x="6819" y="4558"/>
                  </a:lnTo>
                  <a:lnTo>
                    <a:pt x="6810" y="4383"/>
                  </a:lnTo>
                  <a:lnTo>
                    <a:pt x="6802" y="4251"/>
                  </a:lnTo>
                  <a:lnTo>
                    <a:pt x="6776" y="4120"/>
                  </a:lnTo>
                  <a:lnTo>
                    <a:pt x="6742" y="4032"/>
                  </a:lnTo>
                  <a:lnTo>
                    <a:pt x="6708" y="4032"/>
                  </a:lnTo>
                  <a:lnTo>
                    <a:pt x="6292" y="4470"/>
                  </a:lnTo>
                  <a:lnTo>
                    <a:pt x="5876" y="4777"/>
                  </a:lnTo>
                  <a:lnTo>
                    <a:pt x="5452" y="5040"/>
                  </a:lnTo>
                  <a:lnTo>
                    <a:pt x="5036" y="5171"/>
                  </a:lnTo>
                  <a:lnTo>
                    <a:pt x="4611" y="5215"/>
                  </a:lnTo>
                  <a:lnTo>
                    <a:pt x="4195" y="5215"/>
                  </a:lnTo>
                  <a:lnTo>
                    <a:pt x="3779" y="5084"/>
                  </a:lnTo>
                  <a:lnTo>
                    <a:pt x="3354" y="4865"/>
                  </a:lnTo>
                  <a:lnTo>
                    <a:pt x="2938" y="4558"/>
                  </a:lnTo>
                  <a:lnTo>
                    <a:pt x="2531" y="4207"/>
                  </a:lnTo>
                  <a:lnTo>
                    <a:pt x="2115" y="3725"/>
                  </a:lnTo>
                  <a:lnTo>
                    <a:pt x="1707" y="3156"/>
                  </a:lnTo>
                  <a:lnTo>
                    <a:pt x="1308" y="2498"/>
                  </a:lnTo>
                  <a:lnTo>
                    <a:pt x="909" y="1797"/>
                  </a:lnTo>
                  <a:lnTo>
                    <a:pt x="519" y="965"/>
                  </a:lnTo>
                  <a:lnTo>
                    <a:pt x="137" y="44"/>
                  </a:lnTo>
                  <a:lnTo>
                    <a:pt x="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7;p66">
              <a:extLst>
                <a:ext uri="{FF2B5EF4-FFF2-40B4-BE49-F238E27FC236}">
                  <a16:creationId xmlns:a16="http://schemas.microsoft.com/office/drawing/2014/main" id="{0F1BC04D-BCBE-4605-9D85-BE032DE0013C}"/>
                </a:ext>
              </a:extLst>
            </p:cNvPr>
            <p:cNvSpPr/>
            <p:nvPr/>
          </p:nvSpPr>
          <p:spPr>
            <a:xfrm rot="10800000">
              <a:off x="4517647" y="6563382"/>
              <a:ext cx="78902" cy="197324"/>
            </a:xfrm>
            <a:custGeom>
              <a:avLst/>
              <a:gdLst/>
              <a:ahLst/>
              <a:cxnLst/>
              <a:rect l="l" t="t" r="r" b="b"/>
              <a:pathLst>
                <a:path w="8356" h="72479" extrusionOk="0">
                  <a:moveTo>
                    <a:pt x="8219" y="0"/>
                  </a:moveTo>
                  <a:lnTo>
                    <a:pt x="8194" y="88"/>
                  </a:lnTo>
                  <a:lnTo>
                    <a:pt x="8177" y="219"/>
                  </a:lnTo>
                  <a:lnTo>
                    <a:pt x="8169" y="438"/>
                  </a:lnTo>
                  <a:lnTo>
                    <a:pt x="8177" y="1096"/>
                  </a:lnTo>
                  <a:lnTo>
                    <a:pt x="8177" y="1709"/>
                  </a:lnTo>
                  <a:lnTo>
                    <a:pt x="8169" y="2366"/>
                  </a:lnTo>
                  <a:lnTo>
                    <a:pt x="8160" y="2980"/>
                  </a:lnTo>
                  <a:lnTo>
                    <a:pt x="8143" y="3593"/>
                  </a:lnTo>
                  <a:lnTo>
                    <a:pt x="8118" y="4207"/>
                  </a:lnTo>
                  <a:lnTo>
                    <a:pt x="8092" y="4820"/>
                  </a:lnTo>
                  <a:lnTo>
                    <a:pt x="8058" y="5390"/>
                  </a:lnTo>
                  <a:lnTo>
                    <a:pt x="7973" y="6529"/>
                  </a:lnTo>
                  <a:lnTo>
                    <a:pt x="7871" y="7625"/>
                  </a:lnTo>
                  <a:lnTo>
                    <a:pt x="7761" y="8720"/>
                  </a:lnTo>
                  <a:lnTo>
                    <a:pt x="7625" y="9728"/>
                  </a:lnTo>
                  <a:lnTo>
                    <a:pt x="7489" y="10736"/>
                  </a:lnTo>
                  <a:lnTo>
                    <a:pt x="7336" y="11744"/>
                  </a:lnTo>
                  <a:lnTo>
                    <a:pt x="7175" y="12664"/>
                  </a:lnTo>
                  <a:lnTo>
                    <a:pt x="7005" y="13584"/>
                  </a:lnTo>
                  <a:lnTo>
                    <a:pt x="6835" y="14461"/>
                  </a:lnTo>
                  <a:lnTo>
                    <a:pt x="6657" y="15337"/>
                  </a:lnTo>
                  <a:lnTo>
                    <a:pt x="6301" y="17002"/>
                  </a:lnTo>
                  <a:lnTo>
                    <a:pt x="5689" y="19850"/>
                  </a:lnTo>
                  <a:lnTo>
                    <a:pt x="5095" y="22699"/>
                  </a:lnTo>
                  <a:lnTo>
                    <a:pt x="4798" y="24189"/>
                  </a:lnTo>
                  <a:lnTo>
                    <a:pt x="4518" y="25635"/>
                  </a:lnTo>
                  <a:lnTo>
                    <a:pt x="4229" y="27168"/>
                  </a:lnTo>
                  <a:lnTo>
                    <a:pt x="3949" y="28702"/>
                  </a:lnTo>
                  <a:lnTo>
                    <a:pt x="3677" y="30236"/>
                  </a:lnTo>
                  <a:lnTo>
                    <a:pt x="3414" y="31813"/>
                  </a:lnTo>
                  <a:lnTo>
                    <a:pt x="3159" y="33435"/>
                  </a:lnTo>
                  <a:lnTo>
                    <a:pt x="2904" y="35100"/>
                  </a:lnTo>
                  <a:lnTo>
                    <a:pt x="2667" y="36809"/>
                  </a:lnTo>
                  <a:lnTo>
                    <a:pt x="2429" y="38518"/>
                  </a:lnTo>
                  <a:lnTo>
                    <a:pt x="2208" y="40271"/>
                  </a:lnTo>
                  <a:lnTo>
                    <a:pt x="1996" y="42111"/>
                  </a:lnTo>
                  <a:lnTo>
                    <a:pt x="1801" y="43820"/>
                  </a:lnTo>
                  <a:lnTo>
                    <a:pt x="1614" y="45573"/>
                  </a:lnTo>
                  <a:lnTo>
                    <a:pt x="1444" y="47369"/>
                  </a:lnTo>
                  <a:lnTo>
                    <a:pt x="1274" y="49166"/>
                  </a:lnTo>
                  <a:lnTo>
                    <a:pt x="1121" y="51006"/>
                  </a:lnTo>
                  <a:lnTo>
                    <a:pt x="977" y="52847"/>
                  </a:lnTo>
                  <a:lnTo>
                    <a:pt x="833" y="54687"/>
                  </a:lnTo>
                  <a:lnTo>
                    <a:pt x="705" y="56572"/>
                  </a:lnTo>
                  <a:lnTo>
                    <a:pt x="586" y="58456"/>
                  </a:lnTo>
                  <a:lnTo>
                    <a:pt x="476" y="60340"/>
                  </a:lnTo>
                  <a:lnTo>
                    <a:pt x="374" y="62268"/>
                  </a:lnTo>
                  <a:lnTo>
                    <a:pt x="281" y="64196"/>
                  </a:lnTo>
                  <a:lnTo>
                    <a:pt x="196" y="66168"/>
                  </a:lnTo>
                  <a:lnTo>
                    <a:pt x="119" y="68096"/>
                  </a:lnTo>
                  <a:lnTo>
                    <a:pt x="60" y="70068"/>
                  </a:lnTo>
                  <a:lnTo>
                    <a:pt x="1" y="72040"/>
                  </a:lnTo>
                  <a:lnTo>
                    <a:pt x="9" y="72215"/>
                  </a:lnTo>
                  <a:lnTo>
                    <a:pt x="26" y="72391"/>
                  </a:lnTo>
                  <a:lnTo>
                    <a:pt x="52" y="72434"/>
                  </a:lnTo>
                  <a:lnTo>
                    <a:pt x="77" y="72478"/>
                  </a:lnTo>
                  <a:lnTo>
                    <a:pt x="111" y="72434"/>
                  </a:lnTo>
                  <a:lnTo>
                    <a:pt x="145" y="72347"/>
                  </a:lnTo>
                  <a:lnTo>
                    <a:pt x="162" y="72215"/>
                  </a:lnTo>
                  <a:lnTo>
                    <a:pt x="179" y="72040"/>
                  </a:lnTo>
                  <a:lnTo>
                    <a:pt x="238" y="69718"/>
                  </a:lnTo>
                  <a:lnTo>
                    <a:pt x="323" y="67439"/>
                  </a:lnTo>
                  <a:lnTo>
                    <a:pt x="417" y="65160"/>
                  </a:lnTo>
                  <a:lnTo>
                    <a:pt x="519" y="62882"/>
                  </a:lnTo>
                  <a:lnTo>
                    <a:pt x="637" y="60603"/>
                  </a:lnTo>
                  <a:lnTo>
                    <a:pt x="765" y="58368"/>
                  </a:lnTo>
                  <a:lnTo>
                    <a:pt x="918" y="56177"/>
                  </a:lnTo>
                  <a:lnTo>
                    <a:pt x="1070" y="53942"/>
                  </a:lnTo>
                  <a:lnTo>
                    <a:pt x="1223" y="51971"/>
                  </a:lnTo>
                  <a:lnTo>
                    <a:pt x="1393" y="50042"/>
                  </a:lnTo>
                  <a:lnTo>
                    <a:pt x="1563" y="48114"/>
                  </a:lnTo>
                  <a:lnTo>
                    <a:pt x="1750" y="46230"/>
                  </a:lnTo>
                  <a:lnTo>
                    <a:pt x="1945" y="44390"/>
                  </a:lnTo>
                  <a:lnTo>
                    <a:pt x="2149" y="42549"/>
                  </a:lnTo>
                  <a:lnTo>
                    <a:pt x="2369" y="40753"/>
                  </a:lnTo>
                  <a:lnTo>
                    <a:pt x="2590" y="38956"/>
                  </a:lnTo>
                  <a:lnTo>
                    <a:pt x="2819" y="37247"/>
                  </a:lnTo>
                  <a:lnTo>
                    <a:pt x="3066" y="35538"/>
                  </a:lnTo>
                  <a:lnTo>
                    <a:pt x="3312" y="33873"/>
                  </a:lnTo>
                  <a:lnTo>
                    <a:pt x="3567" y="32208"/>
                  </a:lnTo>
                  <a:lnTo>
                    <a:pt x="3838" y="30586"/>
                  </a:lnTo>
                  <a:lnTo>
                    <a:pt x="4110" y="29009"/>
                  </a:lnTo>
                  <a:lnTo>
                    <a:pt x="4390" y="27475"/>
                  </a:lnTo>
                  <a:lnTo>
                    <a:pt x="4679" y="25941"/>
                  </a:lnTo>
                  <a:lnTo>
                    <a:pt x="4985" y="24452"/>
                  </a:lnTo>
                  <a:lnTo>
                    <a:pt x="5290" y="22962"/>
                  </a:lnTo>
                  <a:lnTo>
                    <a:pt x="5919" y="20070"/>
                  </a:lnTo>
                  <a:lnTo>
                    <a:pt x="6233" y="18624"/>
                  </a:lnTo>
                  <a:lnTo>
                    <a:pt x="6547" y="17134"/>
                  </a:lnTo>
                  <a:lnTo>
                    <a:pt x="6852" y="15644"/>
                  </a:lnTo>
                  <a:lnTo>
                    <a:pt x="7158" y="14110"/>
                  </a:lnTo>
                  <a:lnTo>
                    <a:pt x="7285" y="13409"/>
                  </a:lnTo>
                  <a:lnTo>
                    <a:pt x="7413" y="12708"/>
                  </a:lnTo>
                  <a:lnTo>
                    <a:pt x="7532" y="11963"/>
                  </a:lnTo>
                  <a:lnTo>
                    <a:pt x="7642" y="11174"/>
                  </a:lnTo>
                  <a:lnTo>
                    <a:pt x="7752" y="10385"/>
                  </a:lnTo>
                  <a:lnTo>
                    <a:pt x="7863" y="9597"/>
                  </a:lnTo>
                  <a:lnTo>
                    <a:pt x="7956" y="8764"/>
                  </a:lnTo>
                  <a:lnTo>
                    <a:pt x="8041" y="7888"/>
                  </a:lnTo>
                  <a:lnTo>
                    <a:pt x="8118" y="7011"/>
                  </a:lnTo>
                  <a:lnTo>
                    <a:pt x="8185" y="6135"/>
                  </a:lnTo>
                  <a:lnTo>
                    <a:pt x="8245" y="5215"/>
                  </a:lnTo>
                  <a:lnTo>
                    <a:pt x="8287" y="4294"/>
                  </a:lnTo>
                  <a:lnTo>
                    <a:pt x="8321" y="3374"/>
                  </a:lnTo>
                  <a:lnTo>
                    <a:pt x="8347" y="2410"/>
                  </a:lnTo>
                  <a:lnTo>
                    <a:pt x="8355" y="1402"/>
                  </a:lnTo>
                  <a:lnTo>
                    <a:pt x="8347" y="438"/>
                  </a:lnTo>
                  <a:lnTo>
                    <a:pt x="8338" y="219"/>
                  </a:lnTo>
                  <a:lnTo>
                    <a:pt x="8313" y="88"/>
                  </a:lnTo>
                  <a:lnTo>
                    <a:pt x="8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8;p66">
              <a:extLst>
                <a:ext uri="{FF2B5EF4-FFF2-40B4-BE49-F238E27FC236}">
                  <a16:creationId xmlns:a16="http://schemas.microsoft.com/office/drawing/2014/main" id="{2AD38EA9-707C-4CA0-AFCD-1493ACB516A0}"/>
                </a:ext>
              </a:extLst>
            </p:cNvPr>
            <p:cNvSpPr/>
            <p:nvPr/>
          </p:nvSpPr>
          <p:spPr>
            <a:xfrm rot="10800000">
              <a:off x="4516845" y="6570422"/>
              <a:ext cx="79865" cy="191120"/>
            </a:xfrm>
            <a:custGeom>
              <a:avLst/>
              <a:gdLst/>
              <a:ahLst/>
              <a:cxnLst/>
              <a:rect l="l" t="t" r="r" b="b"/>
              <a:pathLst>
                <a:path w="8458" h="70200" extrusionOk="0">
                  <a:moveTo>
                    <a:pt x="8355" y="0"/>
                  </a:moveTo>
                  <a:lnTo>
                    <a:pt x="8321" y="44"/>
                  </a:lnTo>
                  <a:lnTo>
                    <a:pt x="8304" y="132"/>
                  </a:lnTo>
                  <a:lnTo>
                    <a:pt x="8287" y="307"/>
                  </a:lnTo>
                  <a:lnTo>
                    <a:pt x="8219" y="2542"/>
                  </a:lnTo>
                  <a:lnTo>
                    <a:pt x="8135" y="4777"/>
                  </a:lnTo>
                  <a:lnTo>
                    <a:pt x="8041" y="6968"/>
                  </a:lnTo>
                  <a:lnTo>
                    <a:pt x="7931" y="9115"/>
                  </a:lnTo>
                  <a:lnTo>
                    <a:pt x="7803" y="11306"/>
                  </a:lnTo>
                  <a:lnTo>
                    <a:pt x="7659" y="13409"/>
                  </a:lnTo>
                  <a:lnTo>
                    <a:pt x="7506" y="15513"/>
                  </a:lnTo>
                  <a:lnTo>
                    <a:pt x="7336" y="17616"/>
                  </a:lnTo>
                  <a:lnTo>
                    <a:pt x="7175" y="19413"/>
                  </a:lnTo>
                  <a:lnTo>
                    <a:pt x="6997" y="21209"/>
                  </a:lnTo>
                  <a:lnTo>
                    <a:pt x="6819" y="22962"/>
                  </a:lnTo>
                  <a:lnTo>
                    <a:pt x="6615" y="24715"/>
                  </a:lnTo>
                  <a:lnTo>
                    <a:pt x="6411" y="26424"/>
                  </a:lnTo>
                  <a:lnTo>
                    <a:pt x="6199" y="28089"/>
                  </a:lnTo>
                  <a:lnTo>
                    <a:pt x="5969" y="29710"/>
                  </a:lnTo>
                  <a:lnTo>
                    <a:pt x="5732" y="31332"/>
                  </a:lnTo>
                  <a:lnTo>
                    <a:pt x="5486" y="32865"/>
                  </a:lnTo>
                  <a:lnTo>
                    <a:pt x="5222" y="34399"/>
                  </a:lnTo>
                  <a:lnTo>
                    <a:pt x="4951" y="35889"/>
                  </a:lnTo>
                  <a:lnTo>
                    <a:pt x="4670" y="37335"/>
                  </a:lnTo>
                  <a:lnTo>
                    <a:pt x="4119" y="40183"/>
                  </a:lnTo>
                  <a:lnTo>
                    <a:pt x="3838" y="41629"/>
                  </a:lnTo>
                  <a:lnTo>
                    <a:pt x="3567" y="43119"/>
                  </a:lnTo>
                  <a:lnTo>
                    <a:pt x="3303" y="44609"/>
                  </a:lnTo>
                  <a:lnTo>
                    <a:pt x="3040" y="46099"/>
                  </a:lnTo>
                  <a:lnTo>
                    <a:pt x="2786" y="47633"/>
                  </a:lnTo>
                  <a:lnTo>
                    <a:pt x="2539" y="49210"/>
                  </a:lnTo>
                  <a:lnTo>
                    <a:pt x="2293" y="50788"/>
                  </a:lnTo>
                  <a:lnTo>
                    <a:pt x="2055" y="52365"/>
                  </a:lnTo>
                  <a:lnTo>
                    <a:pt x="1826" y="53986"/>
                  </a:lnTo>
                  <a:lnTo>
                    <a:pt x="1597" y="55652"/>
                  </a:lnTo>
                  <a:lnTo>
                    <a:pt x="1376" y="57317"/>
                  </a:lnTo>
                  <a:lnTo>
                    <a:pt x="1164" y="59026"/>
                  </a:lnTo>
                  <a:lnTo>
                    <a:pt x="960" y="60735"/>
                  </a:lnTo>
                  <a:lnTo>
                    <a:pt x="756" y="62444"/>
                  </a:lnTo>
                  <a:lnTo>
                    <a:pt x="561" y="64197"/>
                  </a:lnTo>
                  <a:lnTo>
                    <a:pt x="366" y="65949"/>
                  </a:lnTo>
                  <a:lnTo>
                    <a:pt x="187" y="67746"/>
                  </a:lnTo>
                  <a:lnTo>
                    <a:pt x="9" y="69543"/>
                  </a:lnTo>
                  <a:lnTo>
                    <a:pt x="1" y="69718"/>
                  </a:lnTo>
                  <a:lnTo>
                    <a:pt x="1" y="69893"/>
                  </a:lnTo>
                  <a:lnTo>
                    <a:pt x="18" y="70068"/>
                  </a:lnTo>
                  <a:lnTo>
                    <a:pt x="43" y="70156"/>
                  </a:lnTo>
                  <a:lnTo>
                    <a:pt x="77" y="70200"/>
                  </a:lnTo>
                  <a:lnTo>
                    <a:pt x="102" y="70200"/>
                  </a:lnTo>
                  <a:lnTo>
                    <a:pt x="136" y="70156"/>
                  </a:lnTo>
                  <a:lnTo>
                    <a:pt x="153" y="69981"/>
                  </a:lnTo>
                  <a:lnTo>
                    <a:pt x="366" y="67921"/>
                  </a:lnTo>
                  <a:lnTo>
                    <a:pt x="578" y="65818"/>
                  </a:lnTo>
                  <a:lnTo>
                    <a:pt x="799" y="63802"/>
                  </a:lnTo>
                  <a:lnTo>
                    <a:pt x="1036" y="61786"/>
                  </a:lnTo>
                  <a:lnTo>
                    <a:pt x="1274" y="59771"/>
                  </a:lnTo>
                  <a:lnTo>
                    <a:pt x="1520" y="57799"/>
                  </a:lnTo>
                  <a:lnTo>
                    <a:pt x="1784" y="55871"/>
                  </a:lnTo>
                  <a:lnTo>
                    <a:pt x="2047" y="53943"/>
                  </a:lnTo>
                  <a:lnTo>
                    <a:pt x="2293" y="52278"/>
                  </a:lnTo>
                  <a:lnTo>
                    <a:pt x="2539" y="50569"/>
                  </a:lnTo>
                  <a:lnTo>
                    <a:pt x="2794" y="48947"/>
                  </a:lnTo>
                  <a:lnTo>
                    <a:pt x="3057" y="47326"/>
                  </a:lnTo>
                  <a:lnTo>
                    <a:pt x="3329" y="45748"/>
                  </a:lnTo>
                  <a:lnTo>
                    <a:pt x="3609" y="44171"/>
                  </a:lnTo>
                  <a:lnTo>
                    <a:pt x="3889" y="42637"/>
                  </a:lnTo>
                  <a:lnTo>
                    <a:pt x="4178" y="41147"/>
                  </a:lnTo>
                  <a:lnTo>
                    <a:pt x="4721" y="38343"/>
                  </a:lnTo>
                  <a:lnTo>
                    <a:pt x="4993" y="36897"/>
                  </a:lnTo>
                  <a:lnTo>
                    <a:pt x="5256" y="35451"/>
                  </a:lnTo>
                  <a:lnTo>
                    <a:pt x="5519" y="34005"/>
                  </a:lnTo>
                  <a:lnTo>
                    <a:pt x="5766" y="32471"/>
                  </a:lnTo>
                  <a:lnTo>
                    <a:pt x="6012" y="30937"/>
                  </a:lnTo>
                  <a:lnTo>
                    <a:pt x="6241" y="29316"/>
                  </a:lnTo>
                  <a:lnTo>
                    <a:pt x="6453" y="27695"/>
                  </a:lnTo>
                  <a:lnTo>
                    <a:pt x="6666" y="26073"/>
                  </a:lnTo>
                  <a:lnTo>
                    <a:pt x="6861" y="24364"/>
                  </a:lnTo>
                  <a:lnTo>
                    <a:pt x="7039" y="22699"/>
                  </a:lnTo>
                  <a:lnTo>
                    <a:pt x="7218" y="20946"/>
                  </a:lnTo>
                  <a:lnTo>
                    <a:pt x="7387" y="19193"/>
                  </a:lnTo>
                  <a:lnTo>
                    <a:pt x="7540" y="17441"/>
                  </a:lnTo>
                  <a:lnTo>
                    <a:pt x="7685" y="15644"/>
                  </a:lnTo>
                  <a:lnTo>
                    <a:pt x="7820" y="13804"/>
                  </a:lnTo>
                  <a:lnTo>
                    <a:pt x="7939" y="11963"/>
                  </a:lnTo>
                  <a:lnTo>
                    <a:pt x="8058" y="10079"/>
                  </a:lnTo>
                  <a:lnTo>
                    <a:pt x="8160" y="8238"/>
                  </a:lnTo>
                  <a:lnTo>
                    <a:pt x="8245" y="6310"/>
                  </a:lnTo>
                  <a:lnTo>
                    <a:pt x="8330" y="4426"/>
                  </a:lnTo>
                  <a:lnTo>
                    <a:pt x="8398" y="2498"/>
                  </a:lnTo>
                  <a:lnTo>
                    <a:pt x="8457" y="570"/>
                  </a:lnTo>
                  <a:lnTo>
                    <a:pt x="8449" y="351"/>
                  </a:lnTo>
                  <a:lnTo>
                    <a:pt x="8440" y="219"/>
                  </a:lnTo>
                  <a:lnTo>
                    <a:pt x="8415" y="88"/>
                  </a:lnTo>
                  <a:lnTo>
                    <a:pt x="8381" y="44"/>
                  </a:lnTo>
                  <a:lnTo>
                    <a:pt x="8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9;p66">
              <a:extLst>
                <a:ext uri="{FF2B5EF4-FFF2-40B4-BE49-F238E27FC236}">
                  <a16:creationId xmlns:a16="http://schemas.microsoft.com/office/drawing/2014/main" id="{01C58906-729B-404D-8DD4-87203AF3A78F}"/>
                </a:ext>
              </a:extLst>
            </p:cNvPr>
            <p:cNvSpPr/>
            <p:nvPr/>
          </p:nvSpPr>
          <p:spPr>
            <a:xfrm rot="10800000">
              <a:off x="4400598" y="6509324"/>
              <a:ext cx="99666" cy="185394"/>
            </a:xfrm>
            <a:custGeom>
              <a:avLst/>
              <a:gdLst/>
              <a:ahLst/>
              <a:cxnLst/>
              <a:rect l="l" t="t" r="r" b="b"/>
              <a:pathLst>
                <a:path w="10555" h="68097" extrusionOk="0">
                  <a:moveTo>
                    <a:pt x="77" y="0"/>
                  </a:moveTo>
                  <a:lnTo>
                    <a:pt x="43" y="44"/>
                  </a:lnTo>
                  <a:lnTo>
                    <a:pt x="18" y="176"/>
                  </a:lnTo>
                  <a:lnTo>
                    <a:pt x="1" y="307"/>
                  </a:lnTo>
                  <a:lnTo>
                    <a:pt x="1" y="483"/>
                  </a:lnTo>
                  <a:lnTo>
                    <a:pt x="9" y="658"/>
                  </a:lnTo>
                  <a:lnTo>
                    <a:pt x="247" y="2674"/>
                  </a:lnTo>
                  <a:lnTo>
                    <a:pt x="493" y="4689"/>
                  </a:lnTo>
                  <a:lnTo>
                    <a:pt x="756" y="6617"/>
                  </a:lnTo>
                  <a:lnTo>
                    <a:pt x="1020" y="8502"/>
                  </a:lnTo>
                  <a:lnTo>
                    <a:pt x="1300" y="10386"/>
                  </a:lnTo>
                  <a:lnTo>
                    <a:pt x="1588" y="12226"/>
                  </a:lnTo>
                  <a:lnTo>
                    <a:pt x="1886" y="14023"/>
                  </a:lnTo>
                  <a:lnTo>
                    <a:pt x="2183" y="15776"/>
                  </a:lnTo>
                  <a:lnTo>
                    <a:pt x="2463" y="17309"/>
                  </a:lnTo>
                  <a:lnTo>
                    <a:pt x="2735" y="18843"/>
                  </a:lnTo>
                  <a:lnTo>
                    <a:pt x="3304" y="21867"/>
                  </a:lnTo>
                  <a:lnTo>
                    <a:pt x="3889" y="24846"/>
                  </a:lnTo>
                  <a:lnTo>
                    <a:pt x="4475" y="27826"/>
                  </a:lnTo>
                  <a:lnTo>
                    <a:pt x="5664" y="33742"/>
                  </a:lnTo>
                  <a:lnTo>
                    <a:pt x="6250" y="36722"/>
                  </a:lnTo>
                  <a:lnTo>
                    <a:pt x="6827" y="39789"/>
                  </a:lnTo>
                  <a:lnTo>
                    <a:pt x="7107" y="41323"/>
                  </a:lnTo>
                  <a:lnTo>
                    <a:pt x="7379" y="42900"/>
                  </a:lnTo>
                  <a:lnTo>
                    <a:pt x="7651" y="44478"/>
                  </a:lnTo>
                  <a:lnTo>
                    <a:pt x="7914" y="46099"/>
                  </a:lnTo>
                  <a:lnTo>
                    <a:pt x="8169" y="47720"/>
                  </a:lnTo>
                  <a:lnTo>
                    <a:pt x="8423" y="49342"/>
                  </a:lnTo>
                  <a:lnTo>
                    <a:pt x="8661" y="51051"/>
                  </a:lnTo>
                  <a:lnTo>
                    <a:pt x="8899" y="52760"/>
                  </a:lnTo>
                  <a:lnTo>
                    <a:pt x="9120" y="54512"/>
                  </a:lnTo>
                  <a:lnTo>
                    <a:pt x="9340" y="56265"/>
                  </a:lnTo>
                  <a:lnTo>
                    <a:pt x="9544" y="58106"/>
                  </a:lnTo>
                  <a:lnTo>
                    <a:pt x="9739" y="59946"/>
                  </a:lnTo>
                  <a:lnTo>
                    <a:pt x="9918" y="61830"/>
                  </a:lnTo>
                  <a:lnTo>
                    <a:pt x="10088" y="63758"/>
                  </a:lnTo>
                  <a:lnTo>
                    <a:pt x="10240" y="65774"/>
                  </a:lnTo>
                  <a:lnTo>
                    <a:pt x="10385" y="67790"/>
                  </a:lnTo>
                  <a:lnTo>
                    <a:pt x="10402" y="67965"/>
                  </a:lnTo>
                  <a:lnTo>
                    <a:pt x="10436" y="68053"/>
                  </a:lnTo>
                  <a:lnTo>
                    <a:pt x="10461" y="68097"/>
                  </a:lnTo>
                  <a:lnTo>
                    <a:pt x="10495" y="68053"/>
                  </a:lnTo>
                  <a:lnTo>
                    <a:pt x="10529" y="68009"/>
                  </a:lnTo>
                  <a:lnTo>
                    <a:pt x="10546" y="67878"/>
                  </a:lnTo>
                  <a:lnTo>
                    <a:pt x="10555" y="67746"/>
                  </a:lnTo>
                  <a:lnTo>
                    <a:pt x="10555" y="67527"/>
                  </a:lnTo>
                  <a:lnTo>
                    <a:pt x="10402" y="65380"/>
                  </a:lnTo>
                  <a:lnTo>
                    <a:pt x="10232" y="63233"/>
                  </a:lnTo>
                  <a:lnTo>
                    <a:pt x="10045" y="61173"/>
                  </a:lnTo>
                  <a:lnTo>
                    <a:pt x="9841" y="59114"/>
                  </a:lnTo>
                  <a:lnTo>
                    <a:pt x="9629" y="57098"/>
                  </a:lnTo>
                  <a:lnTo>
                    <a:pt x="9400" y="55126"/>
                  </a:lnTo>
                  <a:lnTo>
                    <a:pt x="9154" y="53198"/>
                  </a:lnTo>
                  <a:lnTo>
                    <a:pt x="8907" y="51270"/>
                  </a:lnTo>
                  <a:lnTo>
                    <a:pt x="8661" y="49561"/>
                  </a:lnTo>
                  <a:lnTo>
                    <a:pt x="8406" y="47852"/>
                  </a:lnTo>
                  <a:lnTo>
                    <a:pt x="8152" y="46187"/>
                  </a:lnTo>
                  <a:lnTo>
                    <a:pt x="7888" y="44565"/>
                  </a:lnTo>
                  <a:lnTo>
                    <a:pt x="7617" y="42944"/>
                  </a:lnTo>
                  <a:lnTo>
                    <a:pt x="7337" y="41367"/>
                  </a:lnTo>
                  <a:lnTo>
                    <a:pt x="7056" y="39789"/>
                  </a:lnTo>
                  <a:lnTo>
                    <a:pt x="6768" y="38255"/>
                  </a:lnTo>
                  <a:lnTo>
                    <a:pt x="6190" y="35188"/>
                  </a:lnTo>
                  <a:lnTo>
                    <a:pt x="5605" y="32208"/>
                  </a:lnTo>
                  <a:lnTo>
                    <a:pt x="4407" y="26249"/>
                  </a:lnTo>
                  <a:lnTo>
                    <a:pt x="3822" y="23269"/>
                  </a:lnTo>
                  <a:lnTo>
                    <a:pt x="3236" y="20245"/>
                  </a:lnTo>
                  <a:lnTo>
                    <a:pt x="2947" y="18712"/>
                  </a:lnTo>
                  <a:lnTo>
                    <a:pt x="2667" y="17134"/>
                  </a:lnTo>
                  <a:lnTo>
                    <a:pt x="2387" y="15557"/>
                  </a:lnTo>
                  <a:lnTo>
                    <a:pt x="2106" y="13979"/>
                  </a:lnTo>
                  <a:lnTo>
                    <a:pt x="1843" y="12358"/>
                  </a:lnTo>
                  <a:lnTo>
                    <a:pt x="1580" y="10736"/>
                  </a:lnTo>
                  <a:lnTo>
                    <a:pt x="1325" y="9071"/>
                  </a:lnTo>
                  <a:lnTo>
                    <a:pt x="1071" y="7362"/>
                  </a:lnTo>
                  <a:lnTo>
                    <a:pt x="833" y="5653"/>
                  </a:lnTo>
                  <a:lnTo>
                    <a:pt x="604" y="3857"/>
                  </a:lnTo>
                  <a:lnTo>
                    <a:pt x="374" y="2060"/>
                  </a:lnTo>
                  <a:lnTo>
                    <a:pt x="162" y="220"/>
                  </a:lnTo>
                  <a:lnTo>
                    <a:pt x="137" y="88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90;p66">
              <a:extLst>
                <a:ext uri="{FF2B5EF4-FFF2-40B4-BE49-F238E27FC236}">
                  <a16:creationId xmlns:a16="http://schemas.microsoft.com/office/drawing/2014/main" id="{2FF032FD-7CDE-40C4-9820-086AD55BC937}"/>
                </a:ext>
              </a:extLst>
            </p:cNvPr>
            <p:cNvSpPr/>
            <p:nvPr/>
          </p:nvSpPr>
          <p:spPr>
            <a:xfrm rot="10800000">
              <a:off x="4402279" y="6512425"/>
              <a:ext cx="96455" cy="183249"/>
            </a:xfrm>
            <a:custGeom>
              <a:avLst/>
              <a:gdLst/>
              <a:ahLst/>
              <a:cxnLst/>
              <a:rect l="l" t="t" r="r" b="b"/>
              <a:pathLst>
                <a:path w="10215" h="67309" extrusionOk="0">
                  <a:moveTo>
                    <a:pt x="85" y="1"/>
                  </a:moveTo>
                  <a:lnTo>
                    <a:pt x="60" y="45"/>
                  </a:lnTo>
                  <a:lnTo>
                    <a:pt x="34" y="132"/>
                  </a:lnTo>
                  <a:lnTo>
                    <a:pt x="17" y="264"/>
                  </a:lnTo>
                  <a:lnTo>
                    <a:pt x="0" y="439"/>
                  </a:lnTo>
                  <a:lnTo>
                    <a:pt x="9" y="614"/>
                  </a:lnTo>
                  <a:lnTo>
                    <a:pt x="26" y="790"/>
                  </a:lnTo>
                  <a:lnTo>
                    <a:pt x="153" y="1622"/>
                  </a:lnTo>
                  <a:lnTo>
                    <a:pt x="289" y="2411"/>
                  </a:lnTo>
                  <a:lnTo>
                    <a:pt x="425" y="3156"/>
                  </a:lnTo>
                  <a:lnTo>
                    <a:pt x="560" y="3945"/>
                  </a:lnTo>
                  <a:lnTo>
                    <a:pt x="858" y="5391"/>
                  </a:lnTo>
                  <a:lnTo>
                    <a:pt x="1163" y="6749"/>
                  </a:lnTo>
                  <a:lnTo>
                    <a:pt x="1477" y="8108"/>
                  </a:lnTo>
                  <a:lnTo>
                    <a:pt x="1800" y="9378"/>
                  </a:lnTo>
                  <a:lnTo>
                    <a:pt x="2131" y="10605"/>
                  </a:lnTo>
                  <a:lnTo>
                    <a:pt x="2462" y="11832"/>
                  </a:lnTo>
                  <a:lnTo>
                    <a:pt x="3099" y="14067"/>
                  </a:lnTo>
                  <a:lnTo>
                    <a:pt x="3727" y="16390"/>
                  </a:lnTo>
                  <a:lnTo>
                    <a:pt x="4033" y="17529"/>
                  </a:lnTo>
                  <a:lnTo>
                    <a:pt x="4339" y="18756"/>
                  </a:lnTo>
                  <a:lnTo>
                    <a:pt x="4636" y="20027"/>
                  </a:lnTo>
                  <a:lnTo>
                    <a:pt x="4925" y="21341"/>
                  </a:lnTo>
                  <a:lnTo>
                    <a:pt x="5570" y="24452"/>
                  </a:lnTo>
                  <a:lnTo>
                    <a:pt x="6198" y="27607"/>
                  </a:lnTo>
                  <a:lnTo>
                    <a:pt x="6504" y="29229"/>
                  </a:lnTo>
                  <a:lnTo>
                    <a:pt x="6810" y="30850"/>
                  </a:lnTo>
                  <a:lnTo>
                    <a:pt x="7107" y="32515"/>
                  </a:lnTo>
                  <a:lnTo>
                    <a:pt x="7404" y="34180"/>
                  </a:lnTo>
                  <a:lnTo>
                    <a:pt x="7548" y="35057"/>
                  </a:lnTo>
                  <a:lnTo>
                    <a:pt x="7684" y="35933"/>
                  </a:lnTo>
                  <a:lnTo>
                    <a:pt x="7820" y="36853"/>
                  </a:lnTo>
                  <a:lnTo>
                    <a:pt x="7947" y="37818"/>
                  </a:lnTo>
                  <a:lnTo>
                    <a:pt x="8066" y="38782"/>
                  </a:lnTo>
                  <a:lnTo>
                    <a:pt x="8185" y="39746"/>
                  </a:lnTo>
                  <a:lnTo>
                    <a:pt x="8287" y="40753"/>
                  </a:lnTo>
                  <a:lnTo>
                    <a:pt x="8397" y="41805"/>
                  </a:lnTo>
                  <a:lnTo>
                    <a:pt x="8593" y="43865"/>
                  </a:lnTo>
                  <a:lnTo>
                    <a:pt x="8779" y="45968"/>
                  </a:lnTo>
                  <a:lnTo>
                    <a:pt x="8949" y="48115"/>
                  </a:lnTo>
                  <a:lnTo>
                    <a:pt x="9110" y="50219"/>
                  </a:lnTo>
                  <a:lnTo>
                    <a:pt x="9255" y="52278"/>
                  </a:lnTo>
                  <a:lnTo>
                    <a:pt x="9399" y="54338"/>
                  </a:lnTo>
                  <a:lnTo>
                    <a:pt x="9526" y="56397"/>
                  </a:lnTo>
                  <a:lnTo>
                    <a:pt x="9645" y="58501"/>
                  </a:lnTo>
                  <a:lnTo>
                    <a:pt x="9764" y="60604"/>
                  </a:lnTo>
                  <a:lnTo>
                    <a:pt x="9866" y="62707"/>
                  </a:lnTo>
                  <a:lnTo>
                    <a:pt x="9960" y="64854"/>
                  </a:lnTo>
                  <a:lnTo>
                    <a:pt x="10044" y="66958"/>
                  </a:lnTo>
                  <a:lnTo>
                    <a:pt x="10061" y="67133"/>
                  </a:lnTo>
                  <a:lnTo>
                    <a:pt x="10087" y="67265"/>
                  </a:lnTo>
                  <a:lnTo>
                    <a:pt x="10112" y="67308"/>
                  </a:lnTo>
                  <a:lnTo>
                    <a:pt x="10146" y="67265"/>
                  </a:lnTo>
                  <a:lnTo>
                    <a:pt x="10172" y="67221"/>
                  </a:lnTo>
                  <a:lnTo>
                    <a:pt x="10197" y="67089"/>
                  </a:lnTo>
                  <a:lnTo>
                    <a:pt x="10214" y="66914"/>
                  </a:lnTo>
                  <a:lnTo>
                    <a:pt x="10214" y="66739"/>
                  </a:lnTo>
                  <a:lnTo>
                    <a:pt x="10112" y="64241"/>
                  </a:lnTo>
                  <a:lnTo>
                    <a:pt x="10002" y="61831"/>
                  </a:lnTo>
                  <a:lnTo>
                    <a:pt x="9875" y="59377"/>
                  </a:lnTo>
                  <a:lnTo>
                    <a:pt x="9739" y="56967"/>
                  </a:lnTo>
                  <a:lnTo>
                    <a:pt x="9594" y="54557"/>
                  </a:lnTo>
                  <a:lnTo>
                    <a:pt x="9433" y="52190"/>
                  </a:lnTo>
                  <a:lnTo>
                    <a:pt x="9263" y="49824"/>
                  </a:lnTo>
                  <a:lnTo>
                    <a:pt x="9076" y="47458"/>
                  </a:lnTo>
                  <a:lnTo>
                    <a:pt x="8915" y="45486"/>
                  </a:lnTo>
                  <a:lnTo>
                    <a:pt x="8737" y="43514"/>
                  </a:lnTo>
                  <a:lnTo>
                    <a:pt x="8559" y="41586"/>
                  </a:lnTo>
                  <a:lnTo>
                    <a:pt x="8363" y="39702"/>
                  </a:lnTo>
                  <a:lnTo>
                    <a:pt x="8253" y="38782"/>
                  </a:lnTo>
                  <a:lnTo>
                    <a:pt x="8143" y="37861"/>
                  </a:lnTo>
                  <a:lnTo>
                    <a:pt x="8032" y="36985"/>
                  </a:lnTo>
                  <a:lnTo>
                    <a:pt x="7913" y="36065"/>
                  </a:lnTo>
                  <a:lnTo>
                    <a:pt x="7794" y="35232"/>
                  </a:lnTo>
                  <a:lnTo>
                    <a:pt x="7659" y="34356"/>
                  </a:lnTo>
                  <a:lnTo>
                    <a:pt x="7523" y="33567"/>
                  </a:lnTo>
                  <a:lnTo>
                    <a:pt x="7387" y="32734"/>
                  </a:lnTo>
                  <a:lnTo>
                    <a:pt x="6776" y="29404"/>
                  </a:lnTo>
                  <a:lnTo>
                    <a:pt x="6147" y="26118"/>
                  </a:lnTo>
                  <a:lnTo>
                    <a:pt x="5833" y="24496"/>
                  </a:lnTo>
                  <a:lnTo>
                    <a:pt x="5510" y="22919"/>
                  </a:lnTo>
                  <a:lnTo>
                    <a:pt x="5188" y="21341"/>
                  </a:lnTo>
                  <a:lnTo>
                    <a:pt x="4857" y="19808"/>
                  </a:lnTo>
                  <a:lnTo>
                    <a:pt x="4568" y="18537"/>
                  </a:lnTo>
                  <a:lnTo>
                    <a:pt x="4271" y="17354"/>
                  </a:lnTo>
                  <a:lnTo>
                    <a:pt x="3965" y="16170"/>
                  </a:lnTo>
                  <a:lnTo>
                    <a:pt x="3660" y="15031"/>
                  </a:lnTo>
                  <a:lnTo>
                    <a:pt x="3031" y="12753"/>
                  </a:lnTo>
                  <a:lnTo>
                    <a:pt x="2403" y="10518"/>
                  </a:lnTo>
                  <a:lnTo>
                    <a:pt x="2097" y="9378"/>
                  </a:lnTo>
                  <a:lnTo>
                    <a:pt x="1792" y="8239"/>
                  </a:lnTo>
                  <a:lnTo>
                    <a:pt x="1494" y="7012"/>
                  </a:lnTo>
                  <a:lnTo>
                    <a:pt x="1206" y="5785"/>
                  </a:lnTo>
                  <a:lnTo>
                    <a:pt x="926" y="4471"/>
                  </a:lnTo>
                  <a:lnTo>
                    <a:pt x="654" y="3112"/>
                  </a:lnTo>
                  <a:lnTo>
                    <a:pt x="391" y="1666"/>
                  </a:lnTo>
                  <a:lnTo>
                    <a:pt x="263" y="921"/>
                  </a:lnTo>
                  <a:lnTo>
                    <a:pt x="144" y="176"/>
                  </a:lnTo>
                  <a:lnTo>
                    <a:pt x="119" y="45"/>
                  </a:lnTo>
                  <a:lnTo>
                    <a:pt x="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460;p38">
            <a:extLst>
              <a:ext uri="{FF2B5EF4-FFF2-40B4-BE49-F238E27FC236}">
                <a16:creationId xmlns:a16="http://schemas.microsoft.com/office/drawing/2014/main" id="{FAE94EB9-0F3B-41AD-AFCF-CD09EDE12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394" y="1418868"/>
            <a:ext cx="5495777" cy="1534818"/>
          </a:xfrm>
          <a:prstGeom prst="rect">
            <a:avLst/>
          </a:prstGeom>
          <a:solidFill>
            <a:schemeClr val="accent2">
              <a:lumMod val="9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 ơn Thầy Cô và các bạn đã lắng nghe</a:t>
            </a:r>
          </a:p>
        </p:txBody>
      </p:sp>
      <p:grpSp>
        <p:nvGrpSpPr>
          <p:cNvPr id="53" name="Google Shape;7256;p73">
            <a:extLst>
              <a:ext uri="{FF2B5EF4-FFF2-40B4-BE49-F238E27FC236}">
                <a16:creationId xmlns:a16="http://schemas.microsoft.com/office/drawing/2014/main" id="{3E5A5059-6709-4F67-8537-8D543701F7EC}"/>
              </a:ext>
            </a:extLst>
          </p:cNvPr>
          <p:cNvGrpSpPr/>
          <p:nvPr/>
        </p:nvGrpSpPr>
        <p:grpSpPr>
          <a:xfrm>
            <a:off x="1167359" y="3949371"/>
            <a:ext cx="2241344" cy="1330656"/>
            <a:chOff x="3597785" y="3065882"/>
            <a:chExt cx="2241344" cy="1330656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54" name="Google Shape;7257;p73">
              <a:extLst>
                <a:ext uri="{FF2B5EF4-FFF2-40B4-BE49-F238E27FC236}">
                  <a16:creationId xmlns:a16="http://schemas.microsoft.com/office/drawing/2014/main" id="{C6602F70-EB27-4C88-BD37-E912997CCADD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  <a:grpFill/>
          </p:grpSpPr>
          <p:sp>
            <p:nvSpPr>
              <p:cNvPr id="861" name="Google Shape;7258;p73">
                <a:extLst>
                  <a:ext uri="{FF2B5EF4-FFF2-40B4-BE49-F238E27FC236}">
                    <a16:creationId xmlns:a16="http://schemas.microsoft.com/office/drawing/2014/main" id="{82316680-C45C-4DC4-86BA-A3E8469C6DB6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7259;p73">
                <a:extLst>
                  <a:ext uri="{FF2B5EF4-FFF2-40B4-BE49-F238E27FC236}">
                    <a16:creationId xmlns:a16="http://schemas.microsoft.com/office/drawing/2014/main" id="{1D8742D2-3B54-42AE-9D45-580CBA8FA5D8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  <a:grpFill/>
            </p:grpSpPr>
            <p:sp>
              <p:nvSpPr>
                <p:cNvPr id="866" name="Google Shape;7260;p73">
                  <a:extLst>
                    <a:ext uri="{FF2B5EF4-FFF2-40B4-BE49-F238E27FC236}">
                      <a16:creationId xmlns:a16="http://schemas.microsoft.com/office/drawing/2014/main" id="{CAC3B9F0-835F-47AB-9503-7BEF9F171A50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7261;p73">
                  <a:extLst>
                    <a:ext uri="{FF2B5EF4-FFF2-40B4-BE49-F238E27FC236}">
                      <a16:creationId xmlns:a16="http://schemas.microsoft.com/office/drawing/2014/main" id="{2560698B-071E-4A37-8D88-72F9293BD141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3" name="Google Shape;7262;p73">
                <a:extLst>
                  <a:ext uri="{FF2B5EF4-FFF2-40B4-BE49-F238E27FC236}">
                    <a16:creationId xmlns:a16="http://schemas.microsoft.com/office/drawing/2014/main" id="{99B07C05-268F-4EBB-A229-B8F897D2FDA5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  <a:grpFill/>
            </p:grpSpPr>
            <p:sp>
              <p:nvSpPr>
                <p:cNvPr id="864" name="Google Shape;7263;p73">
                  <a:extLst>
                    <a:ext uri="{FF2B5EF4-FFF2-40B4-BE49-F238E27FC236}">
                      <a16:creationId xmlns:a16="http://schemas.microsoft.com/office/drawing/2014/main" id="{C95F0899-0EA9-4968-8BF5-644E1280F42E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7264;p73">
                  <a:extLst>
                    <a:ext uri="{FF2B5EF4-FFF2-40B4-BE49-F238E27FC236}">
                      <a16:creationId xmlns:a16="http://schemas.microsoft.com/office/drawing/2014/main" id="{ADC642ED-10C5-478D-893D-6C0BB21E382C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7265;p73">
              <a:extLst>
                <a:ext uri="{FF2B5EF4-FFF2-40B4-BE49-F238E27FC236}">
                  <a16:creationId xmlns:a16="http://schemas.microsoft.com/office/drawing/2014/main" id="{C3DDEA00-F687-4F8C-80E8-6DCF1CA18CF0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  <a:grpFill/>
          </p:grpSpPr>
          <p:grpSp>
            <p:nvGrpSpPr>
              <p:cNvPr id="846" name="Google Shape;7266;p73">
                <a:extLst>
                  <a:ext uri="{FF2B5EF4-FFF2-40B4-BE49-F238E27FC236}">
                    <a16:creationId xmlns:a16="http://schemas.microsoft.com/office/drawing/2014/main" id="{DB819800-5536-4562-96BE-15098D26BD61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  <a:grpFill/>
            </p:grpSpPr>
            <p:sp>
              <p:nvSpPr>
                <p:cNvPr id="859" name="Google Shape;7267;p73">
                  <a:extLst>
                    <a:ext uri="{FF2B5EF4-FFF2-40B4-BE49-F238E27FC236}">
                      <a16:creationId xmlns:a16="http://schemas.microsoft.com/office/drawing/2014/main" id="{3D9855EE-24F3-47D3-B508-956F5556D953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7268;p73">
                  <a:extLst>
                    <a:ext uri="{FF2B5EF4-FFF2-40B4-BE49-F238E27FC236}">
                      <a16:creationId xmlns:a16="http://schemas.microsoft.com/office/drawing/2014/main" id="{B2D909FD-88AC-4FE0-B00F-986C9710B686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7" name="Google Shape;7269;p73">
                <a:extLst>
                  <a:ext uri="{FF2B5EF4-FFF2-40B4-BE49-F238E27FC236}">
                    <a16:creationId xmlns:a16="http://schemas.microsoft.com/office/drawing/2014/main" id="{28779D1C-B4FB-408D-8749-473E75099034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  <a:grpFill/>
            </p:grpSpPr>
            <p:sp>
              <p:nvSpPr>
                <p:cNvPr id="857" name="Google Shape;7270;p73">
                  <a:extLst>
                    <a:ext uri="{FF2B5EF4-FFF2-40B4-BE49-F238E27FC236}">
                      <a16:creationId xmlns:a16="http://schemas.microsoft.com/office/drawing/2014/main" id="{453E486C-8147-44F2-A79C-7AF4B52FB28C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7271;p73">
                  <a:extLst>
                    <a:ext uri="{FF2B5EF4-FFF2-40B4-BE49-F238E27FC236}">
                      <a16:creationId xmlns:a16="http://schemas.microsoft.com/office/drawing/2014/main" id="{F8F8D3F8-675A-4111-B352-A8856194EE6B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8" name="Google Shape;7272;p73">
                <a:extLst>
                  <a:ext uri="{FF2B5EF4-FFF2-40B4-BE49-F238E27FC236}">
                    <a16:creationId xmlns:a16="http://schemas.microsoft.com/office/drawing/2014/main" id="{E7DF1E99-5EBD-4085-95FD-D03B4E09110D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  <a:grpFill/>
            </p:grpSpPr>
            <p:sp>
              <p:nvSpPr>
                <p:cNvPr id="855" name="Google Shape;7273;p73">
                  <a:extLst>
                    <a:ext uri="{FF2B5EF4-FFF2-40B4-BE49-F238E27FC236}">
                      <a16:creationId xmlns:a16="http://schemas.microsoft.com/office/drawing/2014/main" id="{B84CA1DB-14B3-4550-96BB-FC11D74C89EA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7274;p73">
                  <a:extLst>
                    <a:ext uri="{FF2B5EF4-FFF2-40B4-BE49-F238E27FC236}">
                      <a16:creationId xmlns:a16="http://schemas.microsoft.com/office/drawing/2014/main" id="{2CF986A7-81E0-47B7-9D05-15ABAC2A6A25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9" name="Google Shape;7275;p73">
                <a:extLst>
                  <a:ext uri="{FF2B5EF4-FFF2-40B4-BE49-F238E27FC236}">
                    <a16:creationId xmlns:a16="http://schemas.microsoft.com/office/drawing/2014/main" id="{CE06C806-B0C9-444B-9355-43755E770738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  <a:grpFill/>
            </p:grpSpPr>
            <p:sp>
              <p:nvSpPr>
                <p:cNvPr id="853" name="Google Shape;7276;p73">
                  <a:extLst>
                    <a:ext uri="{FF2B5EF4-FFF2-40B4-BE49-F238E27FC236}">
                      <a16:creationId xmlns:a16="http://schemas.microsoft.com/office/drawing/2014/main" id="{7F8835B1-A384-4207-AD3B-DEADABA702D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7277;p73">
                  <a:extLst>
                    <a:ext uri="{FF2B5EF4-FFF2-40B4-BE49-F238E27FC236}">
                      <a16:creationId xmlns:a16="http://schemas.microsoft.com/office/drawing/2014/main" id="{453022C5-93B5-4B76-877A-2CA0720330B5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0" name="Google Shape;7278;p73">
                <a:extLst>
                  <a:ext uri="{FF2B5EF4-FFF2-40B4-BE49-F238E27FC236}">
                    <a16:creationId xmlns:a16="http://schemas.microsoft.com/office/drawing/2014/main" id="{04AE1B35-4BB4-4BF5-93D1-7A539163C04A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  <a:grpFill/>
            </p:grpSpPr>
            <p:sp>
              <p:nvSpPr>
                <p:cNvPr id="851" name="Google Shape;7279;p73">
                  <a:extLst>
                    <a:ext uri="{FF2B5EF4-FFF2-40B4-BE49-F238E27FC236}">
                      <a16:creationId xmlns:a16="http://schemas.microsoft.com/office/drawing/2014/main" id="{8ABCE5DB-D39D-464D-8820-EE1717791123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7280;p73">
                  <a:extLst>
                    <a:ext uri="{FF2B5EF4-FFF2-40B4-BE49-F238E27FC236}">
                      <a16:creationId xmlns:a16="http://schemas.microsoft.com/office/drawing/2014/main" id="{B564A967-7102-4812-A4C2-DC1E0013995E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7281;p73">
              <a:extLst>
                <a:ext uri="{FF2B5EF4-FFF2-40B4-BE49-F238E27FC236}">
                  <a16:creationId xmlns:a16="http://schemas.microsoft.com/office/drawing/2014/main" id="{9A52C898-005D-4D26-B2FE-89E5EE07495D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  <a:grpFill/>
          </p:grpSpPr>
          <p:grpSp>
            <p:nvGrpSpPr>
              <p:cNvPr id="818" name="Google Shape;7282;p73">
                <a:extLst>
                  <a:ext uri="{FF2B5EF4-FFF2-40B4-BE49-F238E27FC236}">
                    <a16:creationId xmlns:a16="http://schemas.microsoft.com/office/drawing/2014/main" id="{93DF970C-00EA-4CE6-B7AB-0445AE8FB521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  <a:grpFill/>
            </p:grpSpPr>
            <p:sp>
              <p:nvSpPr>
                <p:cNvPr id="840" name="Google Shape;7283;p73">
                  <a:extLst>
                    <a:ext uri="{FF2B5EF4-FFF2-40B4-BE49-F238E27FC236}">
                      <a16:creationId xmlns:a16="http://schemas.microsoft.com/office/drawing/2014/main" id="{E1C01B53-A9A1-4457-B55C-D13A9DBFC342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7284;p73">
                  <a:extLst>
                    <a:ext uri="{FF2B5EF4-FFF2-40B4-BE49-F238E27FC236}">
                      <a16:creationId xmlns:a16="http://schemas.microsoft.com/office/drawing/2014/main" id="{92FAB25D-AEFF-45B2-BAD6-A1664464C67A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7285;p73">
                  <a:extLst>
                    <a:ext uri="{FF2B5EF4-FFF2-40B4-BE49-F238E27FC236}">
                      <a16:creationId xmlns:a16="http://schemas.microsoft.com/office/drawing/2014/main" id="{79117880-B5A5-48CC-B2C5-D0A494078823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7286;p73">
                  <a:extLst>
                    <a:ext uri="{FF2B5EF4-FFF2-40B4-BE49-F238E27FC236}">
                      <a16:creationId xmlns:a16="http://schemas.microsoft.com/office/drawing/2014/main" id="{04F2D3E9-1992-4211-AE02-1BF8DCC1D2E6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7287;p73">
                  <a:extLst>
                    <a:ext uri="{FF2B5EF4-FFF2-40B4-BE49-F238E27FC236}">
                      <a16:creationId xmlns:a16="http://schemas.microsoft.com/office/drawing/2014/main" id="{427560F6-62FE-4D86-8AC5-37FB06C1CFA8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7288;p73">
                  <a:extLst>
                    <a:ext uri="{FF2B5EF4-FFF2-40B4-BE49-F238E27FC236}">
                      <a16:creationId xmlns:a16="http://schemas.microsoft.com/office/drawing/2014/main" id="{1E5C5273-55E5-49AB-AEDD-5F69BE75AA61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7289;p73">
                <a:extLst>
                  <a:ext uri="{FF2B5EF4-FFF2-40B4-BE49-F238E27FC236}">
                    <a16:creationId xmlns:a16="http://schemas.microsoft.com/office/drawing/2014/main" id="{D1F100AB-E22C-4C71-ABF3-638B2DE5B73A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  <a:grpFill/>
            </p:grpSpPr>
            <p:sp>
              <p:nvSpPr>
                <p:cNvPr id="838" name="Google Shape;7290;p73">
                  <a:extLst>
                    <a:ext uri="{FF2B5EF4-FFF2-40B4-BE49-F238E27FC236}">
                      <a16:creationId xmlns:a16="http://schemas.microsoft.com/office/drawing/2014/main" id="{5305872A-DBD5-42AF-A677-230957B1EDC7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7291;p73">
                  <a:extLst>
                    <a:ext uri="{FF2B5EF4-FFF2-40B4-BE49-F238E27FC236}">
                      <a16:creationId xmlns:a16="http://schemas.microsoft.com/office/drawing/2014/main" id="{090542F5-2BD5-4A5C-9DA7-22A9844D55A7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7292;p73">
                <a:extLst>
                  <a:ext uri="{FF2B5EF4-FFF2-40B4-BE49-F238E27FC236}">
                    <a16:creationId xmlns:a16="http://schemas.microsoft.com/office/drawing/2014/main" id="{73379EC0-F5B8-4E6D-8A9D-0D4B0C145A4D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  <a:grpFill/>
            </p:grpSpPr>
            <p:sp>
              <p:nvSpPr>
                <p:cNvPr id="836" name="Google Shape;7293;p73">
                  <a:extLst>
                    <a:ext uri="{FF2B5EF4-FFF2-40B4-BE49-F238E27FC236}">
                      <a16:creationId xmlns:a16="http://schemas.microsoft.com/office/drawing/2014/main" id="{2C9CB7C9-E240-4F81-8CCE-65CBDF1AC5F6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7294;p73">
                  <a:extLst>
                    <a:ext uri="{FF2B5EF4-FFF2-40B4-BE49-F238E27FC236}">
                      <a16:creationId xmlns:a16="http://schemas.microsoft.com/office/drawing/2014/main" id="{DA69031F-5FD7-438B-B77F-DC76EBAC2A6C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7295;p73">
                <a:extLst>
                  <a:ext uri="{FF2B5EF4-FFF2-40B4-BE49-F238E27FC236}">
                    <a16:creationId xmlns:a16="http://schemas.microsoft.com/office/drawing/2014/main" id="{55B404A6-047C-4BBA-BD64-F660C7C0ACD3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  <a:grpFill/>
            </p:grpSpPr>
            <p:sp>
              <p:nvSpPr>
                <p:cNvPr id="834" name="Google Shape;7296;p73">
                  <a:extLst>
                    <a:ext uri="{FF2B5EF4-FFF2-40B4-BE49-F238E27FC236}">
                      <a16:creationId xmlns:a16="http://schemas.microsoft.com/office/drawing/2014/main" id="{3F739D46-DF49-4289-8017-669265C3C4E8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7297;p73">
                  <a:extLst>
                    <a:ext uri="{FF2B5EF4-FFF2-40B4-BE49-F238E27FC236}">
                      <a16:creationId xmlns:a16="http://schemas.microsoft.com/office/drawing/2014/main" id="{C5A37EB9-9062-4956-9A71-B668370A339D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7298;p73">
                <a:extLst>
                  <a:ext uri="{FF2B5EF4-FFF2-40B4-BE49-F238E27FC236}">
                    <a16:creationId xmlns:a16="http://schemas.microsoft.com/office/drawing/2014/main" id="{8097DFF1-24C4-4B4F-A7C5-BD0A72283F55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  <a:grpFill/>
            </p:grpSpPr>
            <p:sp>
              <p:nvSpPr>
                <p:cNvPr id="832" name="Google Shape;7299;p73">
                  <a:extLst>
                    <a:ext uri="{FF2B5EF4-FFF2-40B4-BE49-F238E27FC236}">
                      <a16:creationId xmlns:a16="http://schemas.microsoft.com/office/drawing/2014/main" id="{82C44DFE-C200-470A-A378-FEF98CD2E994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7300;p73">
                  <a:extLst>
                    <a:ext uri="{FF2B5EF4-FFF2-40B4-BE49-F238E27FC236}">
                      <a16:creationId xmlns:a16="http://schemas.microsoft.com/office/drawing/2014/main" id="{4671E680-8BA8-4229-A62B-BA6EFC15B5D3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7301;p73">
                <a:extLst>
                  <a:ext uri="{FF2B5EF4-FFF2-40B4-BE49-F238E27FC236}">
                    <a16:creationId xmlns:a16="http://schemas.microsoft.com/office/drawing/2014/main" id="{34EB90CD-06B6-4E04-989A-181BCAFFE55B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  <a:grpFill/>
            </p:grpSpPr>
            <p:sp>
              <p:nvSpPr>
                <p:cNvPr id="830" name="Google Shape;7302;p73">
                  <a:extLst>
                    <a:ext uri="{FF2B5EF4-FFF2-40B4-BE49-F238E27FC236}">
                      <a16:creationId xmlns:a16="http://schemas.microsoft.com/office/drawing/2014/main" id="{966B1CF1-02CE-42D8-A329-C538C8B5390A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7303;p73">
                  <a:extLst>
                    <a:ext uri="{FF2B5EF4-FFF2-40B4-BE49-F238E27FC236}">
                      <a16:creationId xmlns:a16="http://schemas.microsoft.com/office/drawing/2014/main" id="{13E9D74E-43B6-4FD3-A4F8-2113FA38DF8E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7304;p73">
                <a:extLst>
                  <a:ext uri="{FF2B5EF4-FFF2-40B4-BE49-F238E27FC236}">
                    <a16:creationId xmlns:a16="http://schemas.microsoft.com/office/drawing/2014/main" id="{2201F8CC-5F96-4A4C-89AA-AFFAF5670370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  <a:grpFill/>
            </p:grpSpPr>
            <p:sp>
              <p:nvSpPr>
                <p:cNvPr id="828" name="Google Shape;7305;p73">
                  <a:extLst>
                    <a:ext uri="{FF2B5EF4-FFF2-40B4-BE49-F238E27FC236}">
                      <a16:creationId xmlns:a16="http://schemas.microsoft.com/office/drawing/2014/main" id="{BD1C32E2-FAA5-420A-84B7-06E20B0CE391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7306;p73">
                  <a:extLst>
                    <a:ext uri="{FF2B5EF4-FFF2-40B4-BE49-F238E27FC236}">
                      <a16:creationId xmlns:a16="http://schemas.microsoft.com/office/drawing/2014/main" id="{84851BCD-6F7D-4B34-94BC-E7A3370799F8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5" name="Google Shape;7307;p73">
                <a:extLst>
                  <a:ext uri="{FF2B5EF4-FFF2-40B4-BE49-F238E27FC236}">
                    <a16:creationId xmlns:a16="http://schemas.microsoft.com/office/drawing/2014/main" id="{2DADCE49-3541-4489-9166-BD24A167C295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  <a:grpFill/>
            </p:grpSpPr>
            <p:sp>
              <p:nvSpPr>
                <p:cNvPr id="826" name="Google Shape;7308;p73">
                  <a:extLst>
                    <a:ext uri="{FF2B5EF4-FFF2-40B4-BE49-F238E27FC236}">
                      <a16:creationId xmlns:a16="http://schemas.microsoft.com/office/drawing/2014/main" id="{00F9C99A-A532-45FE-B7C3-33F551DB8173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7309;p73">
                  <a:extLst>
                    <a:ext uri="{FF2B5EF4-FFF2-40B4-BE49-F238E27FC236}">
                      <a16:creationId xmlns:a16="http://schemas.microsoft.com/office/drawing/2014/main" id="{521764AB-436B-41E5-952C-8548D71D45E6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" name="Google Shape;7310;p73">
              <a:extLst>
                <a:ext uri="{FF2B5EF4-FFF2-40B4-BE49-F238E27FC236}">
                  <a16:creationId xmlns:a16="http://schemas.microsoft.com/office/drawing/2014/main" id="{0CBDD43C-E173-42FB-A0E9-F6458AC61A8B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  <a:grpFill/>
          </p:grpSpPr>
          <p:grpSp>
            <p:nvGrpSpPr>
              <p:cNvPr id="802" name="Google Shape;7311;p73">
                <a:extLst>
                  <a:ext uri="{FF2B5EF4-FFF2-40B4-BE49-F238E27FC236}">
                    <a16:creationId xmlns:a16="http://schemas.microsoft.com/office/drawing/2014/main" id="{36BC2045-7279-43D5-A4FD-EF876770E48E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  <a:grpFill/>
            </p:grpSpPr>
            <p:sp>
              <p:nvSpPr>
                <p:cNvPr id="815" name="Google Shape;7312;p73">
                  <a:extLst>
                    <a:ext uri="{FF2B5EF4-FFF2-40B4-BE49-F238E27FC236}">
                      <a16:creationId xmlns:a16="http://schemas.microsoft.com/office/drawing/2014/main" id="{18D914E1-A67A-44F7-AD9B-380B2F30FCFC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7313;p73">
                  <a:extLst>
                    <a:ext uri="{FF2B5EF4-FFF2-40B4-BE49-F238E27FC236}">
                      <a16:creationId xmlns:a16="http://schemas.microsoft.com/office/drawing/2014/main" id="{884479C5-77CF-4FEF-8F47-1A21AB319483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7314;p73">
                  <a:extLst>
                    <a:ext uri="{FF2B5EF4-FFF2-40B4-BE49-F238E27FC236}">
                      <a16:creationId xmlns:a16="http://schemas.microsoft.com/office/drawing/2014/main" id="{49AB1E12-FCC9-4B75-AAD2-2F10EC609759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3" name="Google Shape;7315;p73">
                <a:extLst>
                  <a:ext uri="{FF2B5EF4-FFF2-40B4-BE49-F238E27FC236}">
                    <a16:creationId xmlns:a16="http://schemas.microsoft.com/office/drawing/2014/main" id="{2280EB64-9085-47F2-89A2-26136D2D5223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  <a:grpFill/>
            </p:grpSpPr>
            <p:sp>
              <p:nvSpPr>
                <p:cNvPr id="813" name="Google Shape;7316;p73">
                  <a:extLst>
                    <a:ext uri="{FF2B5EF4-FFF2-40B4-BE49-F238E27FC236}">
                      <a16:creationId xmlns:a16="http://schemas.microsoft.com/office/drawing/2014/main" id="{31AC9C27-4D76-4993-AD6A-ADF1F1472214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7317;p73">
                  <a:extLst>
                    <a:ext uri="{FF2B5EF4-FFF2-40B4-BE49-F238E27FC236}">
                      <a16:creationId xmlns:a16="http://schemas.microsoft.com/office/drawing/2014/main" id="{6A49BEE5-AA18-4340-841C-1E78B03D6425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7318;p73">
                <a:extLst>
                  <a:ext uri="{FF2B5EF4-FFF2-40B4-BE49-F238E27FC236}">
                    <a16:creationId xmlns:a16="http://schemas.microsoft.com/office/drawing/2014/main" id="{688B9539-D8CB-40A2-9C1F-51B533F12B65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  <a:grpFill/>
            </p:grpSpPr>
            <p:sp>
              <p:nvSpPr>
                <p:cNvPr id="811" name="Google Shape;7319;p73">
                  <a:extLst>
                    <a:ext uri="{FF2B5EF4-FFF2-40B4-BE49-F238E27FC236}">
                      <a16:creationId xmlns:a16="http://schemas.microsoft.com/office/drawing/2014/main" id="{D470A33A-B056-41E0-A0AF-12DE1020B25C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7320;p73">
                  <a:extLst>
                    <a:ext uri="{FF2B5EF4-FFF2-40B4-BE49-F238E27FC236}">
                      <a16:creationId xmlns:a16="http://schemas.microsoft.com/office/drawing/2014/main" id="{EF6B60C5-7268-4324-8FEF-7C3ADDFCDB43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7321;p73">
                <a:extLst>
                  <a:ext uri="{FF2B5EF4-FFF2-40B4-BE49-F238E27FC236}">
                    <a16:creationId xmlns:a16="http://schemas.microsoft.com/office/drawing/2014/main" id="{0CBD5DFE-7B79-464A-BE4D-67AE6CD251E6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  <a:grpFill/>
            </p:grpSpPr>
            <p:sp>
              <p:nvSpPr>
                <p:cNvPr id="809" name="Google Shape;7322;p73">
                  <a:extLst>
                    <a:ext uri="{FF2B5EF4-FFF2-40B4-BE49-F238E27FC236}">
                      <a16:creationId xmlns:a16="http://schemas.microsoft.com/office/drawing/2014/main" id="{3A568267-8076-46CB-B90E-24B1093E29AA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7323;p73">
                  <a:extLst>
                    <a:ext uri="{FF2B5EF4-FFF2-40B4-BE49-F238E27FC236}">
                      <a16:creationId xmlns:a16="http://schemas.microsoft.com/office/drawing/2014/main" id="{33F9F83A-6B48-4295-BB90-14550BC50A4E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7324;p73">
                <a:extLst>
                  <a:ext uri="{FF2B5EF4-FFF2-40B4-BE49-F238E27FC236}">
                    <a16:creationId xmlns:a16="http://schemas.microsoft.com/office/drawing/2014/main" id="{522D163E-FFE9-48D5-BF7A-24F99C3BC3B0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  <a:grpFill/>
            </p:grpSpPr>
            <p:sp>
              <p:nvSpPr>
                <p:cNvPr id="807" name="Google Shape;7325;p73">
                  <a:extLst>
                    <a:ext uri="{FF2B5EF4-FFF2-40B4-BE49-F238E27FC236}">
                      <a16:creationId xmlns:a16="http://schemas.microsoft.com/office/drawing/2014/main" id="{258AF45E-A74A-416B-8876-7F7504EE715B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7326;p73">
                  <a:extLst>
                    <a:ext uri="{FF2B5EF4-FFF2-40B4-BE49-F238E27FC236}">
                      <a16:creationId xmlns:a16="http://schemas.microsoft.com/office/drawing/2014/main" id="{15D944ED-050C-4422-922C-42192ACF140A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" name="Google Shape;7327;p73">
              <a:extLst>
                <a:ext uri="{FF2B5EF4-FFF2-40B4-BE49-F238E27FC236}">
                  <a16:creationId xmlns:a16="http://schemas.microsoft.com/office/drawing/2014/main" id="{3059A88C-7688-4861-BA04-093F77BCF76B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  <a:grpFill/>
          </p:grpSpPr>
          <p:grpSp>
            <p:nvGrpSpPr>
              <p:cNvPr id="779" name="Google Shape;7328;p73">
                <a:extLst>
                  <a:ext uri="{FF2B5EF4-FFF2-40B4-BE49-F238E27FC236}">
                    <a16:creationId xmlns:a16="http://schemas.microsoft.com/office/drawing/2014/main" id="{8528F2F6-7689-4F75-8639-01E2CF14E5AA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  <a:grpFill/>
            </p:grpSpPr>
            <p:sp>
              <p:nvSpPr>
                <p:cNvPr id="798" name="Google Shape;7329;p73">
                  <a:extLst>
                    <a:ext uri="{FF2B5EF4-FFF2-40B4-BE49-F238E27FC236}">
                      <a16:creationId xmlns:a16="http://schemas.microsoft.com/office/drawing/2014/main" id="{5A4DBD3C-8700-4E1A-B0C9-C369D8619D41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330;p73">
                  <a:extLst>
                    <a:ext uri="{FF2B5EF4-FFF2-40B4-BE49-F238E27FC236}">
                      <a16:creationId xmlns:a16="http://schemas.microsoft.com/office/drawing/2014/main" id="{9EDC48EA-29FD-4E36-BFAB-AC194D783109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7331;p73">
                  <a:extLst>
                    <a:ext uri="{FF2B5EF4-FFF2-40B4-BE49-F238E27FC236}">
                      <a16:creationId xmlns:a16="http://schemas.microsoft.com/office/drawing/2014/main" id="{8BE49514-A2E0-4399-A58E-6AEABCF00BF6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7332;p73">
                  <a:extLst>
                    <a:ext uri="{FF2B5EF4-FFF2-40B4-BE49-F238E27FC236}">
                      <a16:creationId xmlns:a16="http://schemas.microsoft.com/office/drawing/2014/main" id="{2625C02A-862D-4B98-9D2A-EFADAB7B92FD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7333;p73">
                <a:extLst>
                  <a:ext uri="{FF2B5EF4-FFF2-40B4-BE49-F238E27FC236}">
                    <a16:creationId xmlns:a16="http://schemas.microsoft.com/office/drawing/2014/main" id="{ADC38ACB-9EB7-465F-9981-C63F762A583A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  <a:grpFill/>
            </p:grpSpPr>
            <p:sp>
              <p:nvSpPr>
                <p:cNvPr id="796" name="Google Shape;7334;p73">
                  <a:extLst>
                    <a:ext uri="{FF2B5EF4-FFF2-40B4-BE49-F238E27FC236}">
                      <a16:creationId xmlns:a16="http://schemas.microsoft.com/office/drawing/2014/main" id="{B6035E2B-BA36-42CD-8A64-E49B1EE39470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335;p73">
                  <a:extLst>
                    <a:ext uri="{FF2B5EF4-FFF2-40B4-BE49-F238E27FC236}">
                      <a16:creationId xmlns:a16="http://schemas.microsoft.com/office/drawing/2014/main" id="{A406602A-C80D-469C-860E-EC8AC5440FA9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7336;p73">
                <a:extLst>
                  <a:ext uri="{FF2B5EF4-FFF2-40B4-BE49-F238E27FC236}">
                    <a16:creationId xmlns:a16="http://schemas.microsoft.com/office/drawing/2014/main" id="{17C3B821-EC00-4261-86D0-7119CA61EA08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  <a:grpFill/>
            </p:grpSpPr>
            <p:sp>
              <p:nvSpPr>
                <p:cNvPr id="794" name="Google Shape;7337;p73">
                  <a:extLst>
                    <a:ext uri="{FF2B5EF4-FFF2-40B4-BE49-F238E27FC236}">
                      <a16:creationId xmlns:a16="http://schemas.microsoft.com/office/drawing/2014/main" id="{BC534589-EEC0-40FD-973A-E59A56DB0A2A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338;p73">
                  <a:extLst>
                    <a:ext uri="{FF2B5EF4-FFF2-40B4-BE49-F238E27FC236}">
                      <a16:creationId xmlns:a16="http://schemas.microsoft.com/office/drawing/2014/main" id="{5FD0F391-A3F7-48A8-91EC-03C5BC3BDEAC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7339;p73">
                <a:extLst>
                  <a:ext uri="{FF2B5EF4-FFF2-40B4-BE49-F238E27FC236}">
                    <a16:creationId xmlns:a16="http://schemas.microsoft.com/office/drawing/2014/main" id="{09F54370-5A3C-4F43-901E-436FD6D52654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  <a:grpFill/>
            </p:grpSpPr>
            <p:sp>
              <p:nvSpPr>
                <p:cNvPr id="792" name="Google Shape;7340;p73">
                  <a:extLst>
                    <a:ext uri="{FF2B5EF4-FFF2-40B4-BE49-F238E27FC236}">
                      <a16:creationId xmlns:a16="http://schemas.microsoft.com/office/drawing/2014/main" id="{D70D0A2C-0BCD-4E0F-83A9-296FAB9A9836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341;p73">
                  <a:extLst>
                    <a:ext uri="{FF2B5EF4-FFF2-40B4-BE49-F238E27FC236}">
                      <a16:creationId xmlns:a16="http://schemas.microsoft.com/office/drawing/2014/main" id="{EFFA9AEB-6139-4367-B561-946333CE9BE1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7342;p73">
                <a:extLst>
                  <a:ext uri="{FF2B5EF4-FFF2-40B4-BE49-F238E27FC236}">
                    <a16:creationId xmlns:a16="http://schemas.microsoft.com/office/drawing/2014/main" id="{0E6FA056-B179-4E7F-80CD-75A74BC967E7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  <a:grpFill/>
            </p:grpSpPr>
            <p:sp>
              <p:nvSpPr>
                <p:cNvPr id="790" name="Google Shape;7343;p73">
                  <a:extLst>
                    <a:ext uri="{FF2B5EF4-FFF2-40B4-BE49-F238E27FC236}">
                      <a16:creationId xmlns:a16="http://schemas.microsoft.com/office/drawing/2014/main" id="{100B5FE0-D9F0-4771-8DEE-A9D86BA72749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344;p73">
                  <a:extLst>
                    <a:ext uri="{FF2B5EF4-FFF2-40B4-BE49-F238E27FC236}">
                      <a16:creationId xmlns:a16="http://schemas.microsoft.com/office/drawing/2014/main" id="{2B6B8E97-16D0-4C03-A91A-79DF4FEB9D40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7345;p73">
                <a:extLst>
                  <a:ext uri="{FF2B5EF4-FFF2-40B4-BE49-F238E27FC236}">
                    <a16:creationId xmlns:a16="http://schemas.microsoft.com/office/drawing/2014/main" id="{F102C5D9-FAD9-44A8-BD7D-FF0D0D1E2701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  <a:grpFill/>
            </p:grpSpPr>
            <p:sp>
              <p:nvSpPr>
                <p:cNvPr id="788" name="Google Shape;7346;p73">
                  <a:extLst>
                    <a:ext uri="{FF2B5EF4-FFF2-40B4-BE49-F238E27FC236}">
                      <a16:creationId xmlns:a16="http://schemas.microsoft.com/office/drawing/2014/main" id="{E1C5D2A8-7611-4195-B4B7-DA118BF8E33F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347;p73">
                  <a:extLst>
                    <a:ext uri="{FF2B5EF4-FFF2-40B4-BE49-F238E27FC236}">
                      <a16:creationId xmlns:a16="http://schemas.microsoft.com/office/drawing/2014/main" id="{F4C11641-5B32-43F6-885A-D9E8CF4C2DF7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7348;p73">
                <a:extLst>
                  <a:ext uri="{FF2B5EF4-FFF2-40B4-BE49-F238E27FC236}">
                    <a16:creationId xmlns:a16="http://schemas.microsoft.com/office/drawing/2014/main" id="{79D4C4B9-FDD9-4FDC-BD23-67BEBACA89D1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  <a:grpFill/>
            </p:grpSpPr>
            <p:sp>
              <p:nvSpPr>
                <p:cNvPr id="786" name="Google Shape;7349;p73">
                  <a:extLst>
                    <a:ext uri="{FF2B5EF4-FFF2-40B4-BE49-F238E27FC236}">
                      <a16:creationId xmlns:a16="http://schemas.microsoft.com/office/drawing/2014/main" id="{94859027-E671-43B0-B592-4DD7EE4B8DFD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350;p73">
                  <a:extLst>
                    <a:ext uri="{FF2B5EF4-FFF2-40B4-BE49-F238E27FC236}">
                      <a16:creationId xmlns:a16="http://schemas.microsoft.com/office/drawing/2014/main" id="{E1420790-4158-4313-8BA3-B870FAB2AB90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" name="Google Shape;7351;p73">
              <a:extLst>
                <a:ext uri="{FF2B5EF4-FFF2-40B4-BE49-F238E27FC236}">
                  <a16:creationId xmlns:a16="http://schemas.microsoft.com/office/drawing/2014/main" id="{6CB2C995-FBCE-482E-A803-D90FBAA284B6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  <a:grpFill/>
          </p:grpSpPr>
          <p:sp>
            <p:nvSpPr>
              <p:cNvPr id="772" name="Google Shape;7352;p73">
                <a:extLst>
                  <a:ext uri="{FF2B5EF4-FFF2-40B4-BE49-F238E27FC236}">
                    <a16:creationId xmlns:a16="http://schemas.microsoft.com/office/drawing/2014/main" id="{7EDCCC2D-8093-4A4D-8EF4-E92A8282588D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7353;p73">
                <a:extLst>
                  <a:ext uri="{FF2B5EF4-FFF2-40B4-BE49-F238E27FC236}">
                    <a16:creationId xmlns:a16="http://schemas.microsoft.com/office/drawing/2014/main" id="{FBB37B00-9540-4BB5-B856-60C57C590CB2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  <a:grpFill/>
            </p:grpSpPr>
            <p:sp>
              <p:nvSpPr>
                <p:cNvPr id="777" name="Google Shape;7354;p73">
                  <a:extLst>
                    <a:ext uri="{FF2B5EF4-FFF2-40B4-BE49-F238E27FC236}">
                      <a16:creationId xmlns:a16="http://schemas.microsoft.com/office/drawing/2014/main" id="{B0E47EBF-E082-4F5E-89CF-3F7F38197EE1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355;p73">
                  <a:extLst>
                    <a:ext uri="{FF2B5EF4-FFF2-40B4-BE49-F238E27FC236}">
                      <a16:creationId xmlns:a16="http://schemas.microsoft.com/office/drawing/2014/main" id="{19CD7C22-DF16-4694-AF89-AACA41666DD1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7356;p73">
                <a:extLst>
                  <a:ext uri="{FF2B5EF4-FFF2-40B4-BE49-F238E27FC236}">
                    <a16:creationId xmlns:a16="http://schemas.microsoft.com/office/drawing/2014/main" id="{302487F0-85B5-4251-92AB-846E3CE96AEB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  <a:grpFill/>
            </p:grpSpPr>
            <p:sp>
              <p:nvSpPr>
                <p:cNvPr id="775" name="Google Shape;7357;p73">
                  <a:extLst>
                    <a:ext uri="{FF2B5EF4-FFF2-40B4-BE49-F238E27FC236}">
                      <a16:creationId xmlns:a16="http://schemas.microsoft.com/office/drawing/2014/main" id="{58E9D859-E0DA-4A25-92B2-1CD5B3AA5BD1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358;p73">
                  <a:extLst>
                    <a:ext uri="{FF2B5EF4-FFF2-40B4-BE49-F238E27FC236}">
                      <a16:creationId xmlns:a16="http://schemas.microsoft.com/office/drawing/2014/main" id="{1022C64E-47B7-4D53-8768-E4D609CAD0CF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7359;p73">
              <a:extLst>
                <a:ext uri="{FF2B5EF4-FFF2-40B4-BE49-F238E27FC236}">
                  <a16:creationId xmlns:a16="http://schemas.microsoft.com/office/drawing/2014/main" id="{3F50389F-BF97-4944-81F8-107B91D26176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  <a:grpFill/>
          </p:grpSpPr>
          <p:grpSp>
            <p:nvGrpSpPr>
              <p:cNvPr id="738" name="Google Shape;7360;p73">
                <a:extLst>
                  <a:ext uri="{FF2B5EF4-FFF2-40B4-BE49-F238E27FC236}">
                    <a16:creationId xmlns:a16="http://schemas.microsoft.com/office/drawing/2014/main" id="{6900F37F-AF3A-4EBC-96C3-3DD172DB8DF3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  <a:grpFill/>
            </p:grpSpPr>
            <p:sp>
              <p:nvSpPr>
                <p:cNvPr id="766" name="Google Shape;7361;p73">
                  <a:extLst>
                    <a:ext uri="{FF2B5EF4-FFF2-40B4-BE49-F238E27FC236}">
                      <a16:creationId xmlns:a16="http://schemas.microsoft.com/office/drawing/2014/main" id="{0D5633A4-B79E-41BD-B384-CE7257047EB4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362;p73">
                  <a:extLst>
                    <a:ext uri="{FF2B5EF4-FFF2-40B4-BE49-F238E27FC236}">
                      <a16:creationId xmlns:a16="http://schemas.microsoft.com/office/drawing/2014/main" id="{37AE7C03-5210-41A6-82DC-CA33966BBE45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363;p73">
                  <a:extLst>
                    <a:ext uri="{FF2B5EF4-FFF2-40B4-BE49-F238E27FC236}">
                      <a16:creationId xmlns:a16="http://schemas.microsoft.com/office/drawing/2014/main" id="{AB2DE70B-5EB0-4856-97EE-9E53873DE9F4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364;p73">
                  <a:extLst>
                    <a:ext uri="{FF2B5EF4-FFF2-40B4-BE49-F238E27FC236}">
                      <a16:creationId xmlns:a16="http://schemas.microsoft.com/office/drawing/2014/main" id="{0B0B2C7C-CD26-4F42-99D2-B68E51561EC8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365;p73">
                  <a:extLst>
                    <a:ext uri="{FF2B5EF4-FFF2-40B4-BE49-F238E27FC236}">
                      <a16:creationId xmlns:a16="http://schemas.microsoft.com/office/drawing/2014/main" id="{DACAAF55-3539-47EE-A860-C061B4DBC902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366;p73">
                  <a:extLst>
                    <a:ext uri="{FF2B5EF4-FFF2-40B4-BE49-F238E27FC236}">
                      <a16:creationId xmlns:a16="http://schemas.microsoft.com/office/drawing/2014/main" id="{074F431F-EA2C-4268-90B7-3FD20AA0DD02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7367;p73">
                <a:extLst>
                  <a:ext uri="{FF2B5EF4-FFF2-40B4-BE49-F238E27FC236}">
                    <a16:creationId xmlns:a16="http://schemas.microsoft.com/office/drawing/2014/main" id="{1FD2B697-4810-4378-A6E3-9D54C9C5CED6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  <a:grpFill/>
            </p:grpSpPr>
            <p:sp>
              <p:nvSpPr>
                <p:cNvPr id="764" name="Google Shape;7368;p73">
                  <a:extLst>
                    <a:ext uri="{FF2B5EF4-FFF2-40B4-BE49-F238E27FC236}">
                      <a16:creationId xmlns:a16="http://schemas.microsoft.com/office/drawing/2014/main" id="{24579D51-6F1D-4221-A63F-2F1408666DE5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369;p73">
                  <a:extLst>
                    <a:ext uri="{FF2B5EF4-FFF2-40B4-BE49-F238E27FC236}">
                      <a16:creationId xmlns:a16="http://schemas.microsoft.com/office/drawing/2014/main" id="{D8D4A904-AF9E-4BD4-AED3-D4CF0B3336E2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370;p73">
                <a:extLst>
                  <a:ext uri="{FF2B5EF4-FFF2-40B4-BE49-F238E27FC236}">
                    <a16:creationId xmlns:a16="http://schemas.microsoft.com/office/drawing/2014/main" id="{3DE64A1A-CA9E-4DEF-AA0D-D7CB2E964415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  <a:grpFill/>
            </p:grpSpPr>
            <p:sp>
              <p:nvSpPr>
                <p:cNvPr id="762" name="Google Shape;7371;p73">
                  <a:extLst>
                    <a:ext uri="{FF2B5EF4-FFF2-40B4-BE49-F238E27FC236}">
                      <a16:creationId xmlns:a16="http://schemas.microsoft.com/office/drawing/2014/main" id="{D03BE5D6-3281-4659-A7BA-FCA063EB8F18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372;p73">
                  <a:extLst>
                    <a:ext uri="{FF2B5EF4-FFF2-40B4-BE49-F238E27FC236}">
                      <a16:creationId xmlns:a16="http://schemas.microsoft.com/office/drawing/2014/main" id="{813320A8-D22F-4646-80CE-4931F50DCB1F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1" name="Google Shape;7373;p73">
                <a:extLst>
                  <a:ext uri="{FF2B5EF4-FFF2-40B4-BE49-F238E27FC236}">
                    <a16:creationId xmlns:a16="http://schemas.microsoft.com/office/drawing/2014/main" id="{BA932F67-4295-4D9D-A2D0-C4A7EAE9F077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  <a:grpFill/>
            </p:grpSpPr>
            <p:sp>
              <p:nvSpPr>
                <p:cNvPr id="760" name="Google Shape;7374;p73">
                  <a:extLst>
                    <a:ext uri="{FF2B5EF4-FFF2-40B4-BE49-F238E27FC236}">
                      <a16:creationId xmlns:a16="http://schemas.microsoft.com/office/drawing/2014/main" id="{6906E93B-2E22-4C46-B34A-3B5EB7AE039E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375;p73">
                  <a:extLst>
                    <a:ext uri="{FF2B5EF4-FFF2-40B4-BE49-F238E27FC236}">
                      <a16:creationId xmlns:a16="http://schemas.microsoft.com/office/drawing/2014/main" id="{F1E4BCF6-7EDA-4525-B815-CA129429387F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2" name="Google Shape;7376;p73">
                <a:extLst>
                  <a:ext uri="{FF2B5EF4-FFF2-40B4-BE49-F238E27FC236}">
                    <a16:creationId xmlns:a16="http://schemas.microsoft.com/office/drawing/2014/main" id="{A6459268-ADD0-4B9F-8BD0-8B9221C3F4BC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  <a:grpFill/>
            </p:grpSpPr>
            <p:sp>
              <p:nvSpPr>
                <p:cNvPr id="758" name="Google Shape;7377;p73">
                  <a:extLst>
                    <a:ext uri="{FF2B5EF4-FFF2-40B4-BE49-F238E27FC236}">
                      <a16:creationId xmlns:a16="http://schemas.microsoft.com/office/drawing/2014/main" id="{35A7FB91-B3AC-499D-A8B6-3AE762B84786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378;p73">
                  <a:extLst>
                    <a:ext uri="{FF2B5EF4-FFF2-40B4-BE49-F238E27FC236}">
                      <a16:creationId xmlns:a16="http://schemas.microsoft.com/office/drawing/2014/main" id="{9206ED15-5E6F-4B58-8321-DF892D1BC06D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379;p73">
                <a:extLst>
                  <a:ext uri="{FF2B5EF4-FFF2-40B4-BE49-F238E27FC236}">
                    <a16:creationId xmlns:a16="http://schemas.microsoft.com/office/drawing/2014/main" id="{E0BEBE65-1B6B-440A-910A-9E28AAE97303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  <a:grpFill/>
            </p:grpSpPr>
            <p:sp>
              <p:nvSpPr>
                <p:cNvPr id="756" name="Google Shape;7380;p73">
                  <a:extLst>
                    <a:ext uri="{FF2B5EF4-FFF2-40B4-BE49-F238E27FC236}">
                      <a16:creationId xmlns:a16="http://schemas.microsoft.com/office/drawing/2014/main" id="{2B879774-6744-47C1-B190-A7E089767ED5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381;p73">
                  <a:extLst>
                    <a:ext uri="{FF2B5EF4-FFF2-40B4-BE49-F238E27FC236}">
                      <a16:creationId xmlns:a16="http://schemas.microsoft.com/office/drawing/2014/main" id="{88089FDF-1389-4D43-8ECB-041BC22CB607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4" name="Google Shape;7382;p73">
                <a:extLst>
                  <a:ext uri="{FF2B5EF4-FFF2-40B4-BE49-F238E27FC236}">
                    <a16:creationId xmlns:a16="http://schemas.microsoft.com/office/drawing/2014/main" id="{DA114EAC-A87C-430D-A57E-EB13A32B8CCD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  <a:grpFill/>
            </p:grpSpPr>
            <p:sp>
              <p:nvSpPr>
                <p:cNvPr id="754" name="Google Shape;7383;p73">
                  <a:extLst>
                    <a:ext uri="{FF2B5EF4-FFF2-40B4-BE49-F238E27FC236}">
                      <a16:creationId xmlns:a16="http://schemas.microsoft.com/office/drawing/2014/main" id="{3EE4C660-DBE5-40CD-B62B-641FF1CF75D1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384;p73">
                  <a:extLst>
                    <a:ext uri="{FF2B5EF4-FFF2-40B4-BE49-F238E27FC236}">
                      <a16:creationId xmlns:a16="http://schemas.microsoft.com/office/drawing/2014/main" id="{D4239F79-847F-42E3-BE3F-BD81A5F2D0D6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5" name="Google Shape;7385;p73">
                <a:extLst>
                  <a:ext uri="{FF2B5EF4-FFF2-40B4-BE49-F238E27FC236}">
                    <a16:creationId xmlns:a16="http://schemas.microsoft.com/office/drawing/2014/main" id="{1F41D096-6B99-4B72-838D-E87B9A2C8EFD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  <a:grpFill/>
            </p:grpSpPr>
            <p:sp>
              <p:nvSpPr>
                <p:cNvPr id="752" name="Google Shape;7386;p73">
                  <a:extLst>
                    <a:ext uri="{FF2B5EF4-FFF2-40B4-BE49-F238E27FC236}">
                      <a16:creationId xmlns:a16="http://schemas.microsoft.com/office/drawing/2014/main" id="{E338837D-F57E-4496-8121-4B20B177789E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387;p73">
                  <a:extLst>
                    <a:ext uri="{FF2B5EF4-FFF2-40B4-BE49-F238E27FC236}">
                      <a16:creationId xmlns:a16="http://schemas.microsoft.com/office/drawing/2014/main" id="{70120D3A-BD1A-4C90-9519-831B2A40DD46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6" name="Google Shape;7388;p73">
                <a:extLst>
                  <a:ext uri="{FF2B5EF4-FFF2-40B4-BE49-F238E27FC236}">
                    <a16:creationId xmlns:a16="http://schemas.microsoft.com/office/drawing/2014/main" id="{6DB92E95-1913-46CB-B771-8BE1FBC67ADE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  <a:grpFill/>
            </p:grpSpPr>
            <p:sp>
              <p:nvSpPr>
                <p:cNvPr id="750" name="Google Shape;7389;p73">
                  <a:extLst>
                    <a:ext uri="{FF2B5EF4-FFF2-40B4-BE49-F238E27FC236}">
                      <a16:creationId xmlns:a16="http://schemas.microsoft.com/office/drawing/2014/main" id="{04998C9C-5D7C-4C4A-BF25-41EDC082F331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390;p73">
                  <a:extLst>
                    <a:ext uri="{FF2B5EF4-FFF2-40B4-BE49-F238E27FC236}">
                      <a16:creationId xmlns:a16="http://schemas.microsoft.com/office/drawing/2014/main" id="{E69E8DA8-B18D-44CE-BCA0-BD1CDAB4FB5E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7" name="Google Shape;7391;p73">
                <a:extLst>
                  <a:ext uri="{FF2B5EF4-FFF2-40B4-BE49-F238E27FC236}">
                    <a16:creationId xmlns:a16="http://schemas.microsoft.com/office/drawing/2014/main" id="{7F2FEF18-56F8-4538-A071-738FDEC13C8A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  <a:grpFill/>
            </p:grpSpPr>
            <p:sp>
              <p:nvSpPr>
                <p:cNvPr id="748" name="Google Shape;7392;p73">
                  <a:extLst>
                    <a:ext uri="{FF2B5EF4-FFF2-40B4-BE49-F238E27FC236}">
                      <a16:creationId xmlns:a16="http://schemas.microsoft.com/office/drawing/2014/main" id="{D97CDA74-C95E-401A-8ED4-9BC8AF120DFA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393;p73">
                  <a:extLst>
                    <a:ext uri="{FF2B5EF4-FFF2-40B4-BE49-F238E27FC236}">
                      <a16:creationId xmlns:a16="http://schemas.microsoft.com/office/drawing/2014/main" id="{5D5A8E0B-B74A-471E-8EA7-2B8F24CEC8A4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" name="Google Shape;7394;p73">
              <a:extLst>
                <a:ext uri="{FF2B5EF4-FFF2-40B4-BE49-F238E27FC236}">
                  <a16:creationId xmlns:a16="http://schemas.microsoft.com/office/drawing/2014/main" id="{7D5A6ED3-67A5-467C-87E8-E03097E0C7D6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  <a:grpFill/>
          </p:grpSpPr>
          <p:grpSp>
            <p:nvGrpSpPr>
              <p:cNvPr id="681" name="Google Shape;7395;p73">
                <a:extLst>
                  <a:ext uri="{FF2B5EF4-FFF2-40B4-BE49-F238E27FC236}">
                    <a16:creationId xmlns:a16="http://schemas.microsoft.com/office/drawing/2014/main" id="{D75DCAB3-522E-47E0-AAAB-958AF5B042BD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  <a:grpFill/>
            </p:grpSpPr>
            <p:sp>
              <p:nvSpPr>
                <p:cNvPr id="721" name="Google Shape;7396;p73">
                  <a:extLst>
                    <a:ext uri="{FF2B5EF4-FFF2-40B4-BE49-F238E27FC236}">
                      <a16:creationId xmlns:a16="http://schemas.microsoft.com/office/drawing/2014/main" id="{28D1E8DD-EC79-40FB-B0CB-59D43593217D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397;p73">
                  <a:extLst>
                    <a:ext uri="{FF2B5EF4-FFF2-40B4-BE49-F238E27FC236}">
                      <a16:creationId xmlns:a16="http://schemas.microsoft.com/office/drawing/2014/main" id="{49AAA270-F24F-4B56-B236-BB702C44B8E3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398;p73">
                  <a:extLst>
                    <a:ext uri="{FF2B5EF4-FFF2-40B4-BE49-F238E27FC236}">
                      <a16:creationId xmlns:a16="http://schemas.microsoft.com/office/drawing/2014/main" id="{98D214A1-B516-4804-8294-F729429348FE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399;p73">
                  <a:extLst>
                    <a:ext uri="{FF2B5EF4-FFF2-40B4-BE49-F238E27FC236}">
                      <a16:creationId xmlns:a16="http://schemas.microsoft.com/office/drawing/2014/main" id="{2B4DB5BE-437B-4782-9288-DE11B4ADAB92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400;p73">
                  <a:extLst>
                    <a:ext uri="{FF2B5EF4-FFF2-40B4-BE49-F238E27FC236}">
                      <a16:creationId xmlns:a16="http://schemas.microsoft.com/office/drawing/2014/main" id="{CD6D3E11-99CE-4BF4-8A50-7060CC4C48B2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401;p73">
                  <a:extLst>
                    <a:ext uri="{FF2B5EF4-FFF2-40B4-BE49-F238E27FC236}">
                      <a16:creationId xmlns:a16="http://schemas.microsoft.com/office/drawing/2014/main" id="{92560C5D-D23D-4B4A-872F-FDB25906F90F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402;p73">
                  <a:extLst>
                    <a:ext uri="{FF2B5EF4-FFF2-40B4-BE49-F238E27FC236}">
                      <a16:creationId xmlns:a16="http://schemas.microsoft.com/office/drawing/2014/main" id="{4EEF9857-AC8E-4D02-9EA6-41337E2B6B39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403;p73">
                  <a:extLst>
                    <a:ext uri="{FF2B5EF4-FFF2-40B4-BE49-F238E27FC236}">
                      <a16:creationId xmlns:a16="http://schemas.microsoft.com/office/drawing/2014/main" id="{A7533B19-6828-465D-B408-5824D8A26403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404;p73">
                  <a:extLst>
                    <a:ext uri="{FF2B5EF4-FFF2-40B4-BE49-F238E27FC236}">
                      <a16:creationId xmlns:a16="http://schemas.microsoft.com/office/drawing/2014/main" id="{F47DFD7B-A3C6-4D22-B702-EDE3002F5FF7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405;p73">
                  <a:extLst>
                    <a:ext uri="{FF2B5EF4-FFF2-40B4-BE49-F238E27FC236}">
                      <a16:creationId xmlns:a16="http://schemas.microsoft.com/office/drawing/2014/main" id="{DAC72478-BB39-4C7E-AE50-3435C092194E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406;p73">
                  <a:extLst>
                    <a:ext uri="{FF2B5EF4-FFF2-40B4-BE49-F238E27FC236}">
                      <a16:creationId xmlns:a16="http://schemas.microsoft.com/office/drawing/2014/main" id="{EC3812F9-343A-4F05-884A-61555820E87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407;p73">
                  <a:extLst>
                    <a:ext uri="{FF2B5EF4-FFF2-40B4-BE49-F238E27FC236}">
                      <a16:creationId xmlns:a16="http://schemas.microsoft.com/office/drawing/2014/main" id="{DC989552-A092-4F20-A0BF-3E3863851A09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408;p73">
                  <a:extLst>
                    <a:ext uri="{FF2B5EF4-FFF2-40B4-BE49-F238E27FC236}">
                      <a16:creationId xmlns:a16="http://schemas.microsoft.com/office/drawing/2014/main" id="{1F899C01-EE05-41A0-967E-F614930A5F93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409;p73">
                  <a:extLst>
                    <a:ext uri="{FF2B5EF4-FFF2-40B4-BE49-F238E27FC236}">
                      <a16:creationId xmlns:a16="http://schemas.microsoft.com/office/drawing/2014/main" id="{0013CE4C-3C14-481A-9856-B3ED5020983E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410;p73">
                  <a:extLst>
                    <a:ext uri="{FF2B5EF4-FFF2-40B4-BE49-F238E27FC236}">
                      <a16:creationId xmlns:a16="http://schemas.microsoft.com/office/drawing/2014/main" id="{4D2A98A5-4731-4771-8FFC-E9CFFC7E777A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411;p73">
                  <a:extLst>
                    <a:ext uri="{FF2B5EF4-FFF2-40B4-BE49-F238E27FC236}">
                      <a16:creationId xmlns:a16="http://schemas.microsoft.com/office/drawing/2014/main" id="{9724F7D0-06C0-4CDD-B594-C3F61E0ED313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412;p73">
                  <a:extLst>
                    <a:ext uri="{FF2B5EF4-FFF2-40B4-BE49-F238E27FC236}">
                      <a16:creationId xmlns:a16="http://schemas.microsoft.com/office/drawing/2014/main" id="{334EF978-C5F7-4FF9-882E-BA4D6200FA1D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7413;p73">
                <a:extLst>
                  <a:ext uri="{FF2B5EF4-FFF2-40B4-BE49-F238E27FC236}">
                    <a16:creationId xmlns:a16="http://schemas.microsoft.com/office/drawing/2014/main" id="{567E8E5D-37BF-4B7B-BFF5-F6DF24468FED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  <a:grpFill/>
            </p:grpSpPr>
            <p:sp>
              <p:nvSpPr>
                <p:cNvPr id="719" name="Google Shape;7414;p73">
                  <a:extLst>
                    <a:ext uri="{FF2B5EF4-FFF2-40B4-BE49-F238E27FC236}">
                      <a16:creationId xmlns:a16="http://schemas.microsoft.com/office/drawing/2014/main" id="{2897B150-1068-436A-8208-60E314B623D4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415;p73">
                  <a:extLst>
                    <a:ext uri="{FF2B5EF4-FFF2-40B4-BE49-F238E27FC236}">
                      <a16:creationId xmlns:a16="http://schemas.microsoft.com/office/drawing/2014/main" id="{937CAB71-5825-4342-81E9-E7976B45EB99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3" name="Google Shape;7416;p73">
                <a:extLst>
                  <a:ext uri="{FF2B5EF4-FFF2-40B4-BE49-F238E27FC236}">
                    <a16:creationId xmlns:a16="http://schemas.microsoft.com/office/drawing/2014/main" id="{3DFD6D1D-24EC-4753-B551-2483396E75D5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  <a:grpFill/>
            </p:grpSpPr>
            <p:sp>
              <p:nvSpPr>
                <p:cNvPr id="717" name="Google Shape;7417;p73">
                  <a:extLst>
                    <a:ext uri="{FF2B5EF4-FFF2-40B4-BE49-F238E27FC236}">
                      <a16:creationId xmlns:a16="http://schemas.microsoft.com/office/drawing/2014/main" id="{C1176854-E10A-4F57-93B4-B61142194507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418;p73">
                  <a:extLst>
                    <a:ext uri="{FF2B5EF4-FFF2-40B4-BE49-F238E27FC236}">
                      <a16:creationId xmlns:a16="http://schemas.microsoft.com/office/drawing/2014/main" id="{B424B32E-8BF9-4CB5-BEA6-CF7D63CB658B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7419;p73">
                <a:extLst>
                  <a:ext uri="{FF2B5EF4-FFF2-40B4-BE49-F238E27FC236}">
                    <a16:creationId xmlns:a16="http://schemas.microsoft.com/office/drawing/2014/main" id="{D8AB5330-C51D-4857-8C44-E6C256D7884F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  <a:grpFill/>
            </p:grpSpPr>
            <p:sp>
              <p:nvSpPr>
                <p:cNvPr id="715" name="Google Shape;7420;p73">
                  <a:extLst>
                    <a:ext uri="{FF2B5EF4-FFF2-40B4-BE49-F238E27FC236}">
                      <a16:creationId xmlns:a16="http://schemas.microsoft.com/office/drawing/2014/main" id="{91CA24CF-D3CD-416C-9E92-0D7FC53B9A1B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421;p73">
                  <a:extLst>
                    <a:ext uri="{FF2B5EF4-FFF2-40B4-BE49-F238E27FC236}">
                      <a16:creationId xmlns:a16="http://schemas.microsoft.com/office/drawing/2014/main" id="{B3699632-3960-4F1F-899A-55B8E3E7A45F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5" name="Google Shape;7422;p73">
                <a:extLst>
                  <a:ext uri="{FF2B5EF4-FFF2-40B4-BE49-F238E27FC236}">
                    <a16:creationId xmlns:a16="http://schemas.microsoft.com/office/drawing/2014/main" id="{6B002BB8-A7FC-45DC-A1C2-00677CDDB7B9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  <a:grpFill/>
            </p:grpSpPr>
            <p:sp>
              <p:nvSpPr>
                <p:cNvPr id="713" name="Google Shape;7423;p73">
                  <a:extLst>
                    <a:ext uri="{FF2B5EF4-FFF2-40B4-BE49-F238E27FC236}">
                      <a16:creationId xmlns:a16="http://schemas.microsoft.com/office/drawing/2014/main" id="{16F386C2-F065-43DC-A2A8-03AF7324259E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424;p73">
                  <a:extLst>
                    <a:ext uri="{FF2B5EF4-FFF2-40B4-BE49-F238E27FC236}">
                      <a16:creationId xmlns:a16="http://schemas.microsoft.com/office/drawing/2014/main" id="{806F7941-5302-438C-8B25-E1D53476B766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6" name="Google Shape;7425;p73">
                <a:extLst>
                  <a:ext uri="{FF2B5EF4-FFF2-40B4-BE49-F238E27FC236}">
                    <a16:creationId xmlns:a16="http://schemas.microsoft.com/office/drawing/2014/main" id="{9BE900EC-6544-4127-B114-112B49C9439E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  <a:grpFill/>
            </p:grpSpPr>
            <p:sp>
              <p:nvSpPr>
                <p:cNvPr id="711" name="Google Shape;7426;p73">
                  <a:extLst>
                    <a:ext uri="{FF2B5EF4-FFF2-40B4-BE49-F238E27FC236}">
                      <a16:creationId xmlns:a16="http://schemas.microsoft.com/office/drawing/2014/main" id="{257BDA13-0AAC-404A-AE1A-E171EE0368A1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427;p73">
                  <a:extLst>
                    <a:ext uri="{FF2B5EF4-FFF2-40B4-BE49-F238E27FC236}">
                      <a16:creationId xmlns:a16="http://schemas.microsoft.com/office/drawing/2014/main" id="{D23C741F-6CB6-43F4-896F-E9F980472E4A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" name="Google Shape;7428;p73">
                <a:extLst>
                  <a:ext uri="{FF2B5EF4-FFF2-40B4-BE49-F238E27FC236}">
                    <a16:creationId xmlns:a16="http://schemas.microsoft.com/office/drawing/2014/main" id="{C6F11596-6ECA-487F-9A36-79A66A6F0C3E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  <a:grpFill/>
            </p:grpSpPr>
            <p:sp>
              <p:nvSpPr>
                <p:cNvPr id="709" name="Google Shape;7429;p73">
                  <a:extLst>
                    <a:ext uri="{FF2B5EF4-FFF2-40B4-BE49-F238E27FC236}">
                      <a16:creationId xmlns:a16="http://schemas.microsoft.com/office/drawing/2014/main" id="{37E19C60-D825-4154-B09A-7C63C66E596F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430;p73">
                  <a:extLst>
                    <a:ext uri="{FF2B5EF4-FFF2-40B4-BE49-F238E27FC236}">
                      <a16:creationId xmlns:a16="http://schemas.microsoft.com/office/drawing/2014/main" id="{657369C0-2126-474B-BDBF-92DF4C63DB20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7431;p73">
                <a:extLst>
                  <a:ext uri="{FF2B5EF4-FFF2-40B4-BE49-F238E27FC236}">
                    <a16:creationId xmlns:a16="http://schemas.microsoft.com/office/drawing/2014/main" id="{E71A56C3-4F53-42A7-A0BD-74FD29569056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  <a:grpFill/>
            </p:grpSpPr>
            <p:sp>
              <p:nvSpPr>
                <p:cNvPr id="707" name="Google Shape;7432;p73">
                  <a:extLst>
                    <a:ext uri="{FF2B5EF4-FFF2-40B4-BE49-F238E27FC236}">
                      <a16:creationId xmlns:a16="http://schemas.microsoft.com/office/drawing/2014/main" id="{366E2929-964C-4E5A-87D8-FCAFFAD7B8FA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433;p73">
                  <a:extLst>
                    <a:ext uri="{FF2B5EF4-FFF2-40B4-BE49-F238E27FC236}">
                      <a16:creationId xmlns:a16="http://schemas.microsoft.com/office/drawing/2014/main" id="{F1325485-ECBD-4A10-B336-C9BF47578DEF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7434;p73">
                <a:extLst>
                  <a:ext uri="{FF2B5EF4-FFF2-40B4-BE49-F238E27FC236}">
                    <a16:creationId xmlns:a16="http://schemas.microsoft.com/office/drawing/2014/main" id="{046F24E9-4529-4163-A94D-0AE96FC555D3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  <a:grpFill/>
            </p:grpSpPr>
            <p:sp>
              <p:nvSpPr>
                <p:cNvPr id="705" name="Google Shape;7435;p73">
                  <a:extLst>
                    <a:ext uri="{FF2B5EF4-FFF2-40B4-BE49-F238E27FC236}">
                      <a16:creationId xmlns:a16="http://schemas.microsoft.com/office/drawing/2014/main" id="{51DB2515-AB8D-42E7-A38D-30E9AFD529B7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436;p73">
                  <a:extLst>
                    <a:ext uri="{FF2B5EF4-FFF2-40B4-BE49-F238E27FC236}">
                      <a16:creationId xmlns:a16="http://schemas.microsoft.com/office/drawing/2014/main" id="{E82623F3-1D14-47BD-9E44-6B1D81E0FFD0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" name="Google Shape;7437;p73">
                <a:extLst>
                  <a:ext uri="{FF2B5EF4-FFF2-40B4-BE49-F238E27FC236}">
                    <a16:creationId xmlns:a16="http://schemas.microsoft.com/office/drawing/2014/main" id="{A11168B4-0063-43C5-A30A-C094ACDB5D2F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  <a:grpFill/>
            </p:grpSpPr>
            <p:sp>
              <p:nvSpPr>
                <p:cNvPr id="703" name="Google Shape;7438;p73">
                  <a:extLst>
                    <a:ext uri="{FF2B5EF4-FFF2-40B4-BE49-F238E27FC236}">
                      <a16:creationId xmlns:a16="http://schemas.microsoft.com/office/drawing/2014/main" id="{8CFAA9D6-5C84-4135-80CF-2092E042CC64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439;p73">
                  <a:extLst>
                    <a:ext uri="{FF2B5EF4-FFF2-40B4-BE49-F238E27FC236}">
                      <a16:creationId xmlns:a16="http://schemas.microsoft.com/office/drawing/2014/main" id="{1D19E664-F403-48E6-AA17-75057DE492E5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7440;p73">
                <a:extLst>
                  <a:ext uri="{FF2B5EF4-FFF2-40B4-BE49-F238E27FC236}">
                    <a16:creationId xmlns:a16="http://schemas.microsoft.com/office/drawing/2014/main" id="{96D6AA0B-455A-412A-88BE-83D077B8B828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  <a:grpFill/>
            </p:grpSpPr>
            <p:sp>
              <p:nvSpPr>
                <p:cNvPr id="701" name="Google Shape;7441;p73">
                  <a:extLst>
                    <a:ext uri="{FF2B5EF4-FFF2-40B4-BE49-F238E27FC236}">
                      <a16:creationId xmlns:a16="http://schemas.microsoft.com/office/drawing/2014/main" id="{E069A46B-66D0-4AD4-8865-48DA8F7A488C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442;p73">
                  <a:extLst>
                    <a:ext uri="{FF2B5EF4-FFF2-40B4-BE49-F238E27FC236}">
                      <a16:creationId xmlns:a16="http://schemas.microsoft.com/office/drawing/2014/main" id="{5C0CD6A3-A7B8-403C-AC95-8F087BCC442D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7443;p73">
                <a:extLst>
                  <a:ext uri="{FF2B5EF4-FFF2-40B4-BE49-F238E27FC236}">
                    <a16:creationId xmlns:a16="http://schemas.microsoft.com/office/drawing/2014/main" id="{1B15E040-5F36-4EEB-8119-F4A6C33DC85E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  <a:grpFill/>
            </p:grpSpPr>
            <p:sp>
              <p:nvSpPr>
                <p:cNvPr id="699" name="Google Shape;7444;p73">
                  <a:extLst>
                    <a:ext uri="{FF2B5EF4-FFF2-40B4-BE49-F238E27FC236}">
                      <a16:creationId xmlns:a16="http://schemas.microsoft.com/office/drawing/2014/main" id="{4611C4A9-8F0B-44F3-8E7D-34A2527AC12B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445;p73">
                  <a:extLst>
                    <a:ext uri="{FF2B5EF4-FFF2-40B4-BE49-F238E27FC236}">
                      <a16:creationId xmlns:a16="http://schemas.microsoft.com/office/drawing/2014/main" id="{F5D80588-6BB8-46B1-8D27-F043B8B7F3AA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3" name="Google Shape;7446;p73">
                <a:extLst>
                  <a:ext uri="{FF2B5EF4-FFF2-40B4-BE49-F238E27FC236}">
                    <a16:creationId xmlns:a16="http://schemas.microsoft.com/office/drawing/2014/main" id="{B8ED7117-63FD-484B-8F1C-A3F2F56AE225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  <a:grpFill/>
            </p:grpSpPr>
            <p:sp>
              <p:nvSpPr>
                <p:cNvPr id="697" name="Google Shape;7447;p73">
                  <a:extLst>
                    <a:ext uri="{FF2B5EF4-FFF2-40B4-BE49-F238E27FC236}">
                      <a16:creationId xmlns:a16="http://schemas.microsoft.com/office/drawing/2014/main" id="{441F7531-9706-4A05-B244-C26FB4302007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7448;p73">
                  <a:extLst>
                    <a:ext uri="{FF2B5EF4-FFF2-40B4-BE49-F238E27FC236}">
                      <a16:creationId xmlns:a16="http://schemas.microsoft.com/office/drawing/2014/main" id="{91BDE952-5A3E-4508-AE1F-6418EB0CC24F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4" name="Google Shape;7449;p73">
                <a:extLst>
                  <a:ext uri="{FF2B5EF4-FFF2-40B4-BE49-F238E27FC236}">
                    <a16:creationId xmlns:a16="http://schemas.microsoft.com/office/drawing/2014/main" id="{72D93340-B1E5-42B0-9127-0D48CCAC8EB3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  <a:grpFill/>
            </p:grpSpPr>
            <p:sp>
              <p:nvSpPr>
                <p:cNvPr id="695" name="Google Shape;7450;p73">
                  <a:extLst>
                    <a:ext uri="{FF2B5EF4-FFF2-40B4-BE49-F238E27FC236}">
                      <a16:creationId xmlns:a16="http://schemas.microsoft.com/office/drawing/2014/main" id="{18CDF62C-327B-4FAA-8846-66407748F061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7451;p73">
                  <a:extLst>
                    <a:ext uri="{FF2B5EF4-FFF2-40B4-BE49-F238E27FC236}">
                      <a16:creationId xmlns:a16="http://schemas.microsoft.com/office/drawing/2014/main" id="{B47C9A55-9A0E-412C-9653-4AC27F6ACEE0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" name="Google Shape;7452;p73">
              <a:extLst>
                <a:ext uri="{FF2B5EF4-FFF2-40B4-BE49-F238E27FC236}">
                  <a16:creationId xmlns:a16="http://schemas.microsoft.com/office/drawing/2014/main" id="{3DB48ACE-DDD8-4815-8AD7-F48A7E643AF0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  <a:grpFill/>
          </p:grpSpPr>
          <p:sp>
            <p:nvSpPr>
              <p:cNvPr id="258" name="Google Shape;7453;p73">
                <a:extLst>
                  <a:ext uri="{FF2B5EF4-FFF2-40B4-BE49-F238E27FC236}">
                    <a16:creationId xmlns:a16="http://schemas.microsoft.com/office/drawing/2014/main" id="{A9ECF3B5-9A42-45E8-BF78-E7978D07C606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p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9" name="Google Shape;7454;p73">
                <a:extLst>
                  <a:ext uri="{FF2B5EF4-FFF2-40B4-BE49-F238E27FC236}">
                    <a16:creationId xmlns:a16="http://schemas.microsoft.com/office/drawing/2014/main" id="{7A732CAF-EC3B-4E58-BA5C-2AD459E71D6D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  <a:grpFill/>
            </p:grpSpPr>
            <p:sp>
              <p:nvSpPr>
                <p:cNvPr id="580" name="Google Shape;7455;p73">
                  <a:extLst>
                    <a:ext uri="{FF2B5EF4-FFF2-40B4-BE49-F238E27FC236}">
                      <a16:creationId xmlns:a16="http://schemas.microsoft.com/office/drawing/2014/main" id="{B5761EB5-740C-4D80-8721-8885AD1AB6F3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7456;p73">
                  <a:extLst>
                    <a:ext uri="{FF2B5EF4-FFF2-40B4-BE49-F238E27FC236}">
                      <a16:creationId xmlns:a16="http://schemas.microsoft.com/office/drawing/2014/main" id="{168A565B-0E97-4C23-93FF-81C6B51AA297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82" name="Google Shape;7457;p73">
                  <a:extLst>
                    <a:ext uri="{FF2B5EF4-FFF2-40B4-BE49-F238E27FC236}">
                      <a16:creationId xmlns:a16="http://schemas.microsoft.com/office/drawing/2014/main" id="{21D28517-3473-4B29-8AA5-44483A3B8601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  <a:grpFill/>
              </p:grpSpPr>
              <p:sp>
                <p:nvSpPr>
                  <p:cNvPr id="583" name="Google Shape;7458;p73">
                    <a:extLst>
                      <a:ext uri="{FF2B5EF4-FFF2-40B4-BE49-F238E27FC236}">
                        <a16:creationId xmlns:a16="http://schemas.microsoft.com/office/drawing/2014/main" id="{4CF7798D-78A9-42FA-902A-920A340ADF25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7459;p73">
                    <a:extLst>
                      <a:ext uri="{FF2B5EF4-FFF2-40B4-BE49-F238E27FC236}">
                        <a16:creationId xmlns:a16="http://schemas.microsoft.com/office/drawing/2014/main" id="{E8DCC723-8238-4E4A-970A-A8387F7CAE2A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grp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85" name="Google Shape;7460;p73">
                    <a:extLst>
                      <a:ext uri="{FF2B5EF4-FFF2-40B4-BE49-F238E27FC236}">
                        <a16:creationId xmlns:a16="http://schemas.microsoft.com/office/drawing/2014/main" id="{567EAF4A-DC68-4FE1-8972-4B97FC6EC197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  <a:grpFill/>
                </p:grpSpPr>
                <p:sp>
                  <p:nvSpPr>
                    <p:cNvPr id="586" name="Google Shape;7461;p73">
                      <a:extLst>
                        <a:ext uri="{FF2B5EF4-FFF2-40B4-BE49-F238E27FC236}">
                          <a16:creationId xmlns:a16="http://schemas.microsoft.com/office/drawing/2014/main" id="{4A27DE4A-9E09-4743-AF27-DDFAB81A8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7" name="Google Shape;7462;p73">
                      <a:extLst>
                        <a:ext uri="{FF2B5EF4-FFF2-40B4-BE49-F238E27FC236}">
                          <a16:creationId xmlns:a16="http://schemas.microsoft.com/office/drawing/2014/main" id="{8506EDAC-8F4D-48B3-ADEF-63F5BC2C9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8" name="Google Shape;7463;p73">
                      <a:extLst>
                        <a:ext uri="{FF2B5EF4-FFF2-40B4-BE49-F238E27FC236}">
                          <a16:creationId xmlns:a16="http://schemas.microsoft.com/office/drawing/2014/main" id="{0A1D6A53-D37D-48C6-A403-17F486993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9" name="Google Shape;7464;p73">
                      <a:extLst>
                        <a:ext uri="{FF2B5EF4-FFF2-40B4-BE49-F238E27FC236}">
                          <a16:creationId xmlns:a16="http://schemas.microsoft.com/office/drawing/2014/main" id="{99A6A6AD-2A97-4D63-A7CE-42988D61A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0" name="Google Shape;7465;p73">
                      <a:extLst>
                        <a:ext uri="{FF2B5EF4-FFF2-40B4-BE49-F238E27FC236}">
                          <a16:creationId xmlns:a16="http://schemas.microsoft.com/office/drawing/2014/main" id="{3B6FFDC5-EE1C-4F35-98F5-81EF6174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1" name="Google Shape;7466;p73">
                      <a:extLst>
                        <a:ext uri="{FF2B5EF4-FFF2-40B4-BE49-F238E27FC236}">
                          <a16:creationId xmlns:a16="http://schemas.microsoft.com/office/drawing/2014/main" id="{B36678A5-EBF9-4E31-936F-E1AC0F0242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2" name="Google Shape;7467;p73">
                      <a:extLst>
                        <a:ext uri="{FF2B5EF4-FFF2-40B4-BE49-F238E27FC236}">
                          <a16:creationId xmlns:a16="http://schemas.microsoft.com/office/drawing/2014/main" id="{6D51CBEF-E8AD-40CF-8EC3-628F1E3EE6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93" name="Google Shape;7468;p73">
                      <a:extLst>
                        <a:ext uri="{FF2B5EF4-FFF2-40B4-BE49-F238E27FC236}">
                          <a16:creationId xmlns:a16="http://schemas.microsoft.com/office/drawing/2014/main" id="{95906208-46B8-4E4E-BC55-5655FC71C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grp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94" name="Google Shape;7469;p73">
                      <a:extLst>
                        <a:ext uri="{FF2B5EF4-FFF2-40B4-BE49-F238E27FC236}">
                          <a16:creationId xmlns:a16="http://schemas.microsoft.com/office/drawing/2014/main" id="{5DD15C2A-0622-4C32-BDD7-744A0C404C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  <a:grpFill/>
                  </p:grpSpPr>
                  <p:sp>
                    <p:nvSpPr>
                      <p:cNvPr id="595" name="Google Shape;7470;p73">
                        <a:extLst>
                          <a:ext uri="{FF2B5EF4-FFF2-40B4-BE49-F238E27FC236}">
                            <a16:creationId xmlns:a16="http://schemas.microsoft.com/office/drawing/2014/main" id="{0064D5F6-60AF-4683-B9B5-29BD68E99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" name="Google Shape;7471;p73">
                        <a:extLst>
                          <a:ext uri="{FF2B5EF4-FFF2-40B4-BE49-F238E27FC236}">
                            <a16:creationId xmlns:a16="http://schemas.microsoft.com/office/drawing/2014/main" id="{7F8FDF5F-201A-4CAA-9763-F2DDC9F54D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" name="Google Shape;7472;p73">
                        <a:extLst>
                          <a:ext uri="{FF2B5EF4-FFF2-40B4-BE49-F238E27FC236}">
                            <a16:creationId xmlns:a16="http://schemas.microsoft.com/office/drawing/2014/main" id="{32AFD8A4-691C-4412-B6F4-0299B51217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" name="Google Shape;7473;p73">
                        <a:extLst>
                          <a:ext uri="{FF2B5EF4-FFF2-40B4-BE49-F238E27FC236}">
                            <a16:creationId xmlns:a16="http://schemas.microsoft.com/office/drawing/2014/main" id="{148F333A-DB56-4CDD-B3EE-8B78E4BC2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" name="Google Shape;7474;p73">
                        <a:extLst>
                          <a:ext uri="{FF2B5EF4-FFF2-40B4-BE49-F238E27FC236}">
                            <a16:creationId xmlns:a16="http://schemas.microsoft.com/office/drawing/2014/main" id="{4BBDD1D1-C14F-4781-9845-D82C942519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" name="Google Shape;7475;p73">
                        <a:extLst>
                          <a:ext uri="{FF2B5EF4-FFF2-40B4-BE49-F238E27FC236}">
                            <a16:creationId xmlns:a16="http://schemas.microsoft.com/office/drawing/2014/main" id="{5E324927-1DE6-45CC-81F1-46AB06CCC4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" name="Google Shape;7476;p73">
                        <a:extLst>
                          <a:ext uri="{FF2B5EF4-FFF2-40B4-BE49-F238E27FC236}">
                            <a16:creationId xmlns:a16="http://schemas.microsoft.com/office/drawing/2014/main" id="{9381D02C-5ACB-41AA-932C-8A8E92F0D0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" name="Google Shape;7477;p73">
                        <a:extLst>
                          <a:ext uri="{FF2B5EF4-FFF2-40B4-BE49-F238E27FC236}">
                            <a16:creationId xmlns:a16="http://schemas.microsoft.com/office/drawing/2014/main" id="{7BF14021-30E5-4CE5-B5F1-DE79FC31B2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" name="Google Shape;7478;p73">
                        <a:extLst>
                          <a:ext uri="{FF2B5EF4-FFF2-40B4-BE49-F238E27FC236}">
                            <a16:creationId xmlns:a16="http://schemas.microsoft.com/office/drawing/2014/main" id="{D5050D90-2811-4E16-B672-198BE228E7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4" name="Google Shape;7479;p73">
                        <a:extLst>
                          <a:ext uri="{FF2B5EF4-FFF2-40B4-BE49-F238E27FC236}">
                            <a16:creationId xmlns:a16="http://schemas.microsoft.com/office/drawing/2014/main" id="{264BA00B-857E-4C2C-90A1-6B7DFF798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5" name="Google Shape;7480;p73">
                        <a:extLst>
                          <a:ext uri="{FF2B5EF4-FFF2-40B4-BE49-F238E27FC236}">
                            <a16:creationId xmlns:a16="http://schemas.microsoft.com/office/drawing/2014/main" id="{AD93CED2-F8D0-4AD8-B673-0BF9A449F0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6" name="Google Shape;7481;p73">
                        <a:extLst>
                          <a:ext uri="{FF2B5EF4-FFF2-40B4-BE49-F238E27FC236}">
                            <a16:creationId xmlns:a16="http://schemas.microsoft.com/office/drawing/2014/main" id="{9B7AA619-99BD-40F7-ABC4-6D3A8150F1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7" name="Google Shape;7482;p73">
                        <a:extLst>
                          <a:ext uri="{FF2B5EF4-FFF2-40B4-BE49-F238E27FC236}">
                            <a16:creationId xmlns:a16="http://schemas.microsoft.com/office/drawing/2014/main" id="{5DF8C198-80CE-41C5-8701-25E39A973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8" name="Google Shape;7483;p73">
                        <a:extLst>
                          <a:ext uri="{FF2B5EF4-FFF2-40B4-BE49-F238E27FC236}">
                            <a16:creationId xmlns:a16="http://schemas.microsoft.com/office/drawing/2014/main" id="{768D3615-A079-47F9-8355-FFD2903FC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grp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09" name="Google Shape;7484;p73">
                        <a:extLst>
                          <a:ext uri="{FF2B5EF4-FFF2-40B4-BE49-F238E27FC236}">
                            <a16:creationId xmlns:a16="http://schemas.microsoft.com/office/drawing/2014/main" id="{3D2B9291-83DA-410D-8F61-03A2A0C15F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  <a:grpFill/>
                    </p:grpSpPr>
                    <p:sp>
                      <p:nvSpPr>
                        <p:cNvPr id="610" name="Google Shape;7485;p73">
                          <a:extLst>
                            <a:ext uri="{FF2B5EF4-FFF2-40B4-BE49-F238E27FC236}">
                              <a16:creationId xmlns:a16="http://schemas.microsoft.com/office/drawing/2014/main" id="{0BAFBB62-83A3-408E-B45B-04D2EAB679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1" name="Google Shape;7486;p73">
                          <a:extLst>
                            <a:ext uri="{FF2B5EF4-FFF2-40B4-BE49-F238E27FC236}">
                              <a16:creationId xmlns:a16="http://schemas.microsoft.com/office/drawing/2014/main" id="{F9311BF8-95EE-44EF-B174-B7FA53ACAF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2" name="Google Shape;7487;p73">
                          <a:extLst>
                            <a:ext uri="{FF2B5EF4-FFF2-40B4-BE49-F238E27FC236}">
                              <a16:creationId xmlns:a16="http://schemas.microsoft.com/office/drawing/2014/main" id="{84CCDC63-0240-4DAE-89E5-85BD010743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3" name="Google Shape;7488;p73">
                          <a:extLst>
                            <a:ext uri="{FF2B5EF4-FFF2-40B4-BE49-F238E27FC236}">
                              <a16:creationId xmlns:a16="http://schemas.microsoft.com/office/drawing/2014/main" id="{1AFDB379-1078-4E6B-8004-871E0DE717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4" name="Google Shape;7489;p73">
                          <a:extLst>
                            <a:ext uri="{FF2B5EF4-FFF2-40B4-BE49-F238E27FC236}">
                              <a16:creationId xmlns:a16="http://schemas.microsoft.com/office/drawing/2014/main" id="{E0E8E8C4-67F8-4A83-8A2B-C7174D1252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5" name="Google Shape;7490;p73">
                          <a:extLst>
                            <a:ext uri="{FF2B5EF4-FFF2-40B4-BE49-F238E27FC236}">
                              <a16:creationId xmlns:a16="http://schemas.microsoft.com/office/drawing/2014/main" id="{04D4E492-03AA-4218-886A-AEFAE79A73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6" name="Google Shape;7491;p73">
                          <a:extLst>
                            <a:ext uri="{FF2B5EF4-FFF2-40B4-BE49-F238E27FC236}">
                              <a16:creationId xmlns:a16="http://schemas.microsoft.com/office/drawing/2014/main" id="{151E73B8-A814-42AC-8105-2E4804E47E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7" name="Google Shape;7492;p73">
                          <a:extLst>
                            <a:ext uri="{FF2B5EF4-FFF2-40B4-BE49-F238E27FC236}">
                              <a16:creationId xmlns:a16="http://schemas.microsoft.com/office/drawing/2014/main" id="{0A9D26FF-5899-4F3F-A98B-F4A52AD906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8" name="Google Shape;7493;p73">
                          <a:extLst>
                            <a:ext uri="{FF2B5EF4-FFF2-40B4-BE49-F238E27FC236}">
                              <a16:creationId xmlns:a16="http://schemas.microsoft.com/office/drawing/2014/main" id="{5B41B202-35EE-4BE0-BFC9-5BC7797330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19" name="Google Shape;7494;p73">
                          <a:extLst>
                            <a:ext uri="{FF2B5EF4-FFF2-40B4-BE49-F238E27FC236}">
                              <a16:creationId xmlns:a16="http://schemas.microsoft.com/office/drawing/2014/main" id="{CA4317D0-6D0E-4F1B-94CF-BAA6A44086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0" name="Google Shape;7495;p73">
                          <a:extLst>
                            <a:ext uri="{FF2B5EF4-FFF2-40B4-BE49-F238E27FC236}">
                              <a16:creationId xmlns:a16="http://schemas.microsoft.com/office/drawing/2014/main" id="{B370556F-92D7-47B9-9C32-3F41BFC139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1" name="Google Shape;7496;p73">
                          <a:extLst>
                            <a:ext uri="{FF2B5EF4-FFF2-40B4-BE49-F238E27FC236}">
                              <a16:creationId xmlns:a16="http://schemas.microsoft.com/office/drawing/2014/main" id="{F97E329F-8D12-48BA-ABE4-8194F3EC5E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2" name="Google Shape;7497;p73">
                          <a:extLst>
                            <a:ext uri="{FF2B5EF4-FFF2-40B4-BE49-F238E27FC236}">
                              <a16:creationId xmlns:a16="http://schemas.microsoft.com/office/drawing/2014/main" id="{7DB0FEF5-C333-4D4B-9C76-880F94137C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3" name="Google Shape;7498;p73">
                          <a:extLst>
                            <a:ext uri="{FF2B5EF4-FFF2-40B4-BE49-F238E27FC236}">
                              <a16:creationId xmlns:a16="http://schemas.microsoft.com/office/drawing/2014/main" id="{8A971F20-692E-4407-9315-35A3212A5D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" name="Google Shape;7499;p73">
                          <a:extLst>
                            <a:ext uri="{FF2B5EF4-FFF2-40B4-BE49-F238E27FC236}">
                              <a16:creationId xmlns:a16="http://schemas.microsoft.com/office/drawing/2014/main" id="{ACEEFFCF-12BF-4C74-8D03-624DF278B6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" name="Google Shape;7500;p73">
                          <a:extLst>
                            <a:ext uri="{FF2B5EF4-FFF2-40B4-BE49-F238E27FC236}">
                              <a16:creationId xmlns:a16="http://schemas.microsoft.com/office/drawing/2014/main" id="{F02F48FE-7FFD-43C7-801B-00E65AB39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" name="Google Shape;7501;p73">
                          <a:extLst>
                            <a:ext uri="{FF2B5EF4-FFF2-40B4-BE49-F238E27FC236}">
                              <a16:creationId xmlns:a16="http://schemas.microsoft.com/office/drawing/2014/main" id="{BDB00BA6-E7FB-45DB-A6FF-CB725C082C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7" name="Google Shape;7502;p73">
                          <a:extLst>
                            <a:ext uri="{FF2B5EF4-FFF2-40B4-BE49-F238E27FC236}">
                              <a16:creationId xmlns:a16="http://schemas.microsoft.com/office/drawing/2014/main" id="{BCC20FC4-D446-4F17-AF85-1CDDF7E496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8" name="Google Shape;7503;p73">
                          <a:extLst>
                            <a:ext uri="{FF2B5EF4-FFF2-40B4-BE49-F238E27FC236}">
                              <a16:creationId xmlns:a16="http://schemas.microsoft.com/office/drawing/2014/main" id="{8943467D-51B9-4F95-ABE8-C913DFFA7D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9" name="Google Shape;7504;p73">
                          <a:extLst>
                            <a:ext uri="{FF2B5EF4-FFF2-40B4-BE49-F238E27FC236}">
                              <a16:creationId xmlns:a16="http://schemas.microsoft.com/office/drawing/2014/main" id="{C9152375-2FC7-4DCD-B394-C1EB6F98D2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0" name="Google Shape;7505;p73">
                          <a:extLst>
                            <a:ext uri="{FF2B5EF4-FFF2-40B4-BE49-F238E27FC236}">
                              <a16:creationId xmlns:a16="http://schemas.microsoft.com/office/drawing/2014/main" id="{6359A570-0E51-4614-86EC-BE23F15105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1" name="Google Shape;7506;p73">
                          <a:extLst>
                            <a:ext uri="{FF2B5EF4-FFF2-40B4-BE49-F238E27FC236}">
                              <a16:creationId xmlns:a16="http://schemas.microsoft.com/office/drawing/2014/main" id="{EC727407-B31F-4A30-9C9C-E27A6C214A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2" name="Google Shape;7507;p73">
                          <a:extLst>
                            <a:ext uri="{FF2B5EF4-FFF2-40B4-BE49-F238E27FC236}">
                              <a16:creationId xmlns:a16="http://schemas.microsoft.com/office/drawing/2014/main" id="{7845C9C6-5F5E-4982-9998-1476C4A63E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33" name="Google Shape;7508;p73">
                          <a:extLst>
                            <a:ext uri="{FF2B5EF4-FFF2-40B4-BE49-F238E27FC236}">
                              <a16:creationId xmlns:a16="http://schemas.microsoft.com/office/drawing/2014/main" id="{04DD50CC-8151-4E8E-A0D6-38F49F552F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34" name="Google Shape;7509;p73">
                          <a:extLst>
                            <a:ext uri="{FF2B5EF4-FFF2-40B4-BE49-F238E27FC236}">
                              <a16:creationId xmlns:a16="http://schemas.microsoft.com/office/drawing/2014/main" id="{866F524A-D727-4D79-8442-4C2C74B83C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  <a:grpFill/>
                      </p:grpSpPr>
                      <p:sp>
                        <p:nvSpPr>
                          <p:cNvPr id="636" name="Google Shape;7510;p73">
                            <a:extLst>
                              <a:ext uri="{FF2B5EF4-FFF2-40B4-BE49-F238E27FC236}">
                                <a16:creationId xmlns:a16="http://schemas.microsoft.com/office/drawing/2014/main" id="{2324563F-3720-4D53-B838-D9295E42391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grp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37" name="Google Shape;7511;p73">
                            <a:extLst>
                              <a:ext uri="{FF2B5EF4-FFF2-40B4-BE49-F238E27FC236}">
                                <a16:creationId xmlns:a16="http://schemas.microsoft.com/office/drawing/2014/main" id="{947868CE-EEBC-417C-B3BA-6DB07B5A92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  <a:grpFill/>
                        </p:grpSpPr>
                        <p:sp>
                          <p:nvSpPr>
                            <p:cNvPr id="638" name="Google Shape;7512;p73">
                              <a:extLst>
                                <a:ext uri="{FF2B5EF4-FFF2-40B4-BE49-F238E27FC236}">
                                  <a16:creationId xmlns:a16="http://schemas.microsoft.com/office/drawing/2014/main" id="{6254A11B-0595-4945-844B-6F161E3809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9" name="Google Shape;7513;p73">
                              <a:extLst>
                                <a:ext uri="{FF2B5EF4-FFF2-40B4-BE49-F238E27FC236}">
                                  <a16:creationId xmlns:a16="http://schemas.microsoft.com/office/drawing/2014/main" id="{DB33795C-FBD7-453A-B398-DB02106CBA1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0" name="Google Shape;7514;p73">
                              <a:extLst>
                                <a:ext uri="{FF2B5EF4-FFF2-40B4-BE49-F238E27FC236}">
                                  <a16:creationId xmlns:a16="http://schemas.microsoft.com/office/drawing/2014/main" id="{6AED2C8D-4C24-4D06-940A-341AD801BA4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1" name="Google Shape;7515;p73">
                              <a:extLst>
                                <a:ext uri="{FF2B5EF4-FFF2-40B4-BE49-F238E27FC236}">
                                  <a16:creationId xmlns:a16="http://schemas.microsoft.com/office/drawing/2014/main" id="{7CE1061C-E459-474D-AE10-91AC6FFD510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2" name="Google Shape;7516;p73">
                              <a:extLst>
                                <a:ext uri="{FF2B5EF4-FFF2-40B4-BE49-F238E27FC236}">
                                  <a16:creationId xmlns:a16="http://schemas.microsoft.com/office/drawing/2014/main" id="{F0DFAF19-13EF-4B49-85E5-02559DAB09D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3" name="Google Shape;7517;p73">
                              <a:extLst>
                                <a:ext uri="{FF2B5EF4-FFF2-40B4-BE49-F238E27FC236}">
                                  <a16:creationId xmlns:a16="http://schemas.microsoft.com/office/drawing/2014/main" id="{45F0E917-AAB7-4C83-9EB4-2A8CFD5297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4" name="Google Shape;7518;p73">
                              <a:extLst>
                                <a:ext uri="{FF2B5EF4-FFF2-40B4-BE49-F238E27FC236}">
                                  <a16:creationId xmlns:a16="http://schemas.microsoft.com/office/drawing/2014/main" id="{344A1534-DF03-4153-A6DD-E7ACD9B0279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45" name="Google Shape;7519;p73">
                              <a:extLst>
                                <a:ext uri="{FF2B5EF4-FFF2-40B4-BE49-F238E27FC236}">
                                  <a16:creationId xmlns:a16="http://schemas.microsoft.com/office/drawing/2014/main" id="{F5FC22D7-DFBE-40A4-A51F-3EF3A4F3F4C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  <a:grpFill/>
                          </p:grpSpPr>
                          <p:sp>
                            <p:nvSpPr>
                              <p:cNvPr id="649" name="Google Shape;7520;p73">
                                <a:extLst>
                                  <a:ext uri="{FF2B5EF4-FFF2-40B4-BE49-F238E27FC236}">
                                    <a16:creationId xmlns:a16="http://schemas.microsoft.com/office/drawing/2014/main" id="{A5B75EAD-CA99-4689-90B5-F7B908EEE6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0" name="Google Shape;7521;p73">
                                <a:extLst>
                                  <a:ext uri="{FF2B5EF4-FFF2-40B4-BE49-F238E27FC236}">
                                    <a16:creationId xmlns:a16="http://schemas.microsoft.com/office/drawing/2014/main" id="{FA6ACEA2-E691-4804-99E6-ED19FB0411D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1" name="Google Shape;7522;p73">
                                <a:extLst>
                                  <a:ext uri="{FF2B5EF4-FFF2-40B4-BE49-F238E27FC236}">
                                    <a16:creationId xmlns:a16="http://schemas.microsoft.com/office/drawing/2014/main" id="{6AE1100E-ECD4-4D8B-941B-2F929127C76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2" name="Google Shape;7523;p73">
                                <a:extLst>
                                  <a:ext uri="{FF2B5EF4-FFF2-40B4-BE49-F238E27FC236}">
                                    <a16:creationId xmlns:a16="http://schemas.microsoft.com/office/drawing/2014/main" id="{62587567-E0F9-4D38-B6FC-A26D07012BE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3" name="Google Shape;7524;p73">
                                <a:extLst>
                                  <a:ext uri="{FF2B5EF4-FFF2-40B4-BE49-F238E27FC236}">
                                    <a16:creationId xmlns:a16="http://schemas.microsoft.com/office/drawing/2014/main" id="{4F4C4703-2016-40C3-AAB5-C98A44B9535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4" name="Google Shape;7525;p73">
                                <a:extLst>
                                  <a:ext uri="{FF2B5EF4-FFF2-40B4-BE49-F238E27FC236}">
                                    <a16:creationId xmlns:a16="http://schemas.microsoft.com/office/drawing/2014/main" id="{27888FC5-5556-4F7A-A5C7-EF12A972421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5" name="Google Shape;7526;p73">
                                <a:extLst>
                                  <a:ext uri="{FF2B5EF4-FFF2-40B4-BE49-F238E27FC236}">
                                    <a16:creationId xmlns:a16="http://schemas.microsoft.com/office/drawing/2014/main" id="{1B63814C-E62F-4029-A887-3E687D1D920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6" name="Google Shape;7527;p73">
                                <a:extLst>
                                  <a:ext uri="{FF2B5EF4-FFF2-40B4-BE49-F238E27FC236}">
                                    <a16:creationId xmlns:a16="http://schemas.microsoft.com/office/drawing/2014/main" id="{60CAF288-D3EA-4ABA-9CD1-50B114F9975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7" name="Google Shape;7528;p73">
                                <a:extLst>
                                  <a:ext uri="{FF2B5EF4-FFF2-40B4-BE49-F238E27FC236}">
                                    <a16:creationId xmlns:a16="http://schemas.microsoft.com/office/drawing/2014/main" id="{56FAD71C-14A3-44A0-881C-A2F7271FF2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8" name="Google Shape;7529;p73">
                                <a:extLst>
                                  <a:ext uri="{FF2B5EF4-FFF2-40B4-BE49-F238E27FC236}">
                                    <a16:creationId xmlns:a16="http://schemas.microsoft.com/office/drawing/2014/main" id="{DDAE530F-AC37-4A10-B0E6-E89C17A982B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59" name="Google Shape;7530;p73">
                                <a:extLst>
                                  <a:ext uri="{FF2B5EF4-FFF2-40B4-BE49-F238E27FC236}">
                                    <a16:creationId xmlns:a16="http://schemas.microsoft.com/office/drawing/2014/main" id="{40B07A77-A936-43CA-BEAD-57F23018AE2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0" name="Google Shape;7531;p73">
                                <a:extLst>
                                  <a:ext uri="{FF2B5EF4-FFF2-40B4-BE49-F238E27FC236}">
                                    <a16:creationId xmlns:a16="http://schemas.microsoft.com/office/drawing/2014/main" id="{F5E7BA96-165D-4AC3-8B07-813959E8BB4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61" name="Google Shape;7532;p73">
                                <a:extLst>
                                  <a:ext uri="{FF2B5EF4-FFF2-40B4-BE49-F238E27FC236}">
                                    <a16:creationId xmlns:a16="http://schemas.microsoft.com/office/drawing/2014/main" id="{92D7E249-D36A-42B4-8C79-584BCED4521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grp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62" name="Google Shape;7533;p73">
                                <a:extLst>
                                  <a:ext uri="{FF2B5EF4-FFF2-40B4-BE49-F238E27FC236}">
                                    <a16:creationId xmlns:a16="http://schemas.microsoft.com/office/drawing/2014/main" id="{B4144AAD-4997-4F6C-85B8-254C61BE78F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  <a:grpFill/>
                            </p:grpSpPr>
                            <p:sp>
                              <p:nvSpPr>
                                <p:cNvPr id="663" name="Google Shape;7534;p73">
                                  <a:extLst>
                                    <a:ext uri="{FF2B5EF4-FFF2-40B4-BE49-F238E27FC236}">
                                      <a16:creationId xmlns:a16="http://schemas.microsoft.com/office/drawing/2014/main" id="{F4D56332-7ED7-416A-9806-91A2C4550D7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4" name="Google Shape;7535;p73">
                                  <a:extLst>
                                    <a:ext uri="{FF2B5EF4-FFF2-40B4-BE49-F238E27FC236}">
                                      <a16:creationId xmlns:a16="http://schemas.microsoft.com/office/drawing/2014/main" id="{64D31187-A290-4D54-A5EB-0265304455A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5" name="Google Shape;7536;p73">
                                  <a:extLst>
                                    <a:ext uri="{FF2B5EF4-FFF2-40B4-BE49-F238E27FC236}">
                                      <a16:creationId xmlns:a16="http://schemas.microsoft.com/office/drawing/2014/main" id="{21C90FB5-43C0-4EE1-B36C-E94F9E94071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6" name="Google Shape;7537;p73">
                                  <a:extLst>
                                    <a:ext uri="{FF2B5EF4-FFF2-40B4-BE49-F238E27FC236}">
                                      <a16:creationId xmlns:a16="http://schemas.microsoft.com/office/drawing/2014/main" id="{280E03DC-D6CA-4133-BA85-0F3F21D3EE8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7" name="Google Shape;7538;p73">
                                  <a:extLst>
                                    <a:ext uri="{FF2B5EF4-FFF2-40B4-BE49-F238E27FC236}">
                                      <a16:creationId xmlns:a16="http://schemas.microsoft.com/office/drawing/2014/main" id="{38EAA329-2129-4569-A005-365F49E8F65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8" name="Google Shape;7539;p73">
                                  <a:extLst>
                                    <a:ext uri="{FF2B5EF4-FFF2-40B4-BE49-F238E27FC236}">
                                      <a16:creationId xmlns:a16="http://schemas.microsoft.com/office/drawing/2014/main" id="{8E259375-907A-4FA2-822C-0A1F597A14C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69" name="Google Shape;7540;p73">
                                  <a:extLst>
                                    <a:ext uri="{FF2B5EF4-FFF2-40B4-BE49-F238E27FC236}">
                                      <a16:creationId xmlns:a16="http://schemas.microsoft.com/office/drawing/2014/main" id="{274ACF11-4558-42BD-AA71-AB79DC96951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grp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70" name="Google Shape;7541;p73">
                                  <a:extLst>
                                    <a:ext uri="{FF2B5EF4-FFF2-40B4-BE49-F238E27FC236}">
                                      <a16:creationId xmlns:a16="http://schemas.microsoft.com/office/drawing/2014/main" id="{3FBCFFA4-5609-40A0-997A-D38C4307CA3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  <a:grpFill/>
                              </p:grpSpPr>
                              <p:sp>
                                <p:nvSpPr>
                                  <p:cNvPr id="671" name="Google Shape;7542;p73">
                                    <a:extLst>
                                      <a:ext uri="{FF2B5EF4-FFF2-40B4-BE49-F238E27FC236}">
                                        <a16:creationId xmlns:a16="http://schemas.microsoft.com/office/drawing/2014/main" id="{C355F00D-1C9C-4355-A33C-42ADF8899CE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2" name="Google Shape;7543;p73">
                                    <a:extLst>
                                      <a:ext uri="{FF2B5EF4-FFF2-40B4-BE49-F238E27FC236}">
                                        <a16:creationId xmlns:a16="http://schemas.microsoft.com/office/drawing/2014/main" id="{BBB10944-969E-4C5F-9FED-F0AE9EC21AB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3" name="Google Shape;7544;p73">
                                    <a:extLst>
                                      <a:ext uri="{FF2B5EF4-FFF2-40B4-BE49-F238E27FC236}">
                                        <a16:creationId xmlns:a16="http://schemas.microsoft.com/office/drawing/2014/main" id="{5C24FB01-1F7D-42AE-AC6F-769A4A37C99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4" name="Google Shape;7545;p73">
                                    <a:extLst>
                                      <a:ext uri="{FF2B5EF4-FFF2-40B4-BE49-F238E27FC236}">
                                        <a16:creationId xmlns:a16="http://schemas.microsoft.com/office/drawing/2014/main" id="{73072A4E-A7AB-4B0E-B5D1-9A346D4B606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75" name="Google Shape;7546;p73">
                                    <a:extLst>
                                      <a:ext uri="{FF2B5EF4-FFF2-40B4-BE49-F238E27FC236}">
                                        <a16:creationId xmlns:a16="http://schemas.microsoft.com/office/drawing/2014/main" id="{C8A2B90B-D167-4F64-8506-3B0E4F8CC97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grp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76" name="Google Shape;7547;p73">
                                    <a:extLst>
                                      <a:ext uri="{FF2B5EF4-FFF2-40B4-BE49-F238E27FC236}">
                                        <a16:creationId xmlns:a16="http://schemas.microsoft.com/office/drawing/2014/main" id="{50DF5C9A-116B-4D70-8B07-66856D33F61D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  <a:grpFill/>
                                </p:grpSpPr>
                                <p:sp>
                                  <p:nvSpPr>
                                    <p:cNvPr id="677" name="Google Shape;7548;p73">
                                      <a:extLst>
                                        <a:ext uri="{FF2B5EF4-FFF2-40B4-BE49-F238E27FC236}">
                                          <a16:creationId xmlns:a16="http://schemas.microsoft.com/office/drawing/2014/main" id="{C5EFDFB7-731A-4198-953D-8A552BBD7F6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8" name="Google Shape;7549;p73">
                                      <a:extLst>
                                        <a:ext uri="{FF2B5EF4-FFF2-40B4-BE49-F238E27FC236}">
                                          <a16:creationId xmlns:a16="http://schemas.microsoft.com/office/drawing/2014/main" id="{39C43A81-7AD8-473B-8806-CBE822C6DCEF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79" name="Google Shape;7550;p73">
                                      <a:extLst>
                                        <a:ext uri="{FF2B5EF4-FFF2-40B4-BE49-F238E27FC236}">
                                          <a16:creationId xmlns:a16="http://schemas.microsoft.com/office/drawing/2014/main" id="{2F334E40-9A16-4643-A911-C8B941F62C6B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80" name="Google Shape;7551;p73">
                                      <a:extLst>
                                        <a:ext uri="{FF2B5EF4-FFF2-40B4-BE49-F238E27FC236}">
                                          <a16:creationId xmlns:a16="http://schemas.microsoft.com/office/drawing/2014/main" id="{D2350939-DCED-4946-B481-D1287AE38E12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grp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46" name="Google Shape;7552;p73">
                              <a:extLst>
                                <a:ext uri="{FF2B5EF4-FFF2-40B4-BE49-F238E27FC236}">
                                  <a16:creationId xmlns:a16="http://schemas.microsoft.com/office/drawing/2014/main" id="{4B1C5C16-99F3-46B8-B7D0-338F194B112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7" name="Google Shape;7553;p73">
                              <a:extLst>
                                <a:ext uri="{FF2B5EF4-FFF2-40B4-BE49-F238E27FC236}">
                                  <a16:creationId xmlns:a16="http://schemas.microsoft.com/office/drawing/2014/main" id="{498DA15B-A057-40AA-A7D2-71EF006C2C3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48" name="Google Shape;7554;p73">
                              <a:extLst>
                                <a:ext uri="{FF2B5EF4-FFF2-40B4-BE49-F238E27FC236}">
                                  <a16:creationId xmlns:a16="http://schemas.microsoft.com/office/drawing/2014/main" id="{4DE48814-1D7B-4BD1-BAB0-113DB1A371A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grp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35" name="Google Shape;7555;p73">
                          <a:extLst>
                            <a:ext uri="{FF2B5EF4-FFF2-40B4-BE49-F238E27FC236}">
                              <a16:creationId xmlns:a16="http://schemas.microsoft.com/office/drawing/2014/main" id="{55EE5B6A-3A95-470D-904D-BB5824FA9C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grp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60" name="Google Shape;7556;p73">
                <a:extLst>
                  <a:ext uri="{FF2B5EF4-FFF2-40B4-BE49-F238E27FC236}">
                    <a16:creationId xmlns:a16="http://schemas.microsoft.com/office/drawing/2014/main" id="{AFFE5692-2063-4932-B106-1F3D9E101157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  <a:grpFill/>
            </p:grpSpPr>
            <p:sp>
              <p:nvSpPr>
                <p:cNvPr id="578" name="Google Shape;7557;p73">
                  <a:extLst>
                    <a:ext uri="{FF2B5EF4-FFF2-40B4-BE49-F238E27FC236}">
                      <a16:creationId xmlns:a16="http://schemas.microsoft.com/office/drawing/2014/main" id="{223E0DE9-80BF-40FD-8D26-FAD98A9B9D7A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7558;p73">
                  <a:extLst>
                    <a:ext uri="{FF2B5EF4-FFF2-40B4-BE49-F238E27FC236}">
                      <a16:creationId xmlns:a16="http://schemas.microsoft.com/office/drawing/2014/main" id="{6D13CC3F-B653-4F46-9464-346ECC78F2E7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7559;p73">
                <a:extLst>
                  <a:ext uri="{FF2B5EF4-FFF2-40B4-BE49-F238E27FC236}">
                    <a16:creationId xmlns:a16="http://schemas.microsoft.com/office/drawing/2014/main" id="{46AEA44F-7D2A-43F7-820D-A3C44A4F62D5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  <a:grpFill/>
            </p:grpSpPr>
            <p:sp>
              <p:nvSpPr>
                <p:cNvPr id="576" name="Google Shape;7560;p73">
                  <a:extLst>
                    <a:ext uri="{FF2B5EF4-FFF2-40B4-BE49-F238E27FC236}">
                      <a16:creationId xmlns:a16="http://schemas.microsoft.com/office/drawing/2014/main" id="{DEED4FE0-ECFB-4BB9-91F8-062F6A03881E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7561;p73">
                  <a:extLst>
                    <a:ext uri="{FF2B5EF4-FFF2-40B4-BE49-F238E27FC236}">
                      <a16:creationId xmlns:a16="http://schemas.microsoft.com/office/drawing/2014/main" id="{4A218BAA-A61A-4DD9-A9C1-1B1D9AD5A0E4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2" name="Google Shape;7562;p73">
                <a:extLst>
                  <a:ext uri="{FF2B5EF4-FFF2-40B4-BE49-F238E27FC236}">
                    <a16:creationId xmlns:a16="http://schemas.microsoft.com/office/drawing/2014/main" id="{E9782B47-2C07-4ECC-8C53-2E5619FD92B1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  <a:grpFill/>
            </p:grpSpPr>
            <p:sp>
              <p:nvSpPr>
                <p:cNvPr id="574" name="Google Shape;7563;p73">
                  <a:extLst>
                    <a:ext uri="{FF2B5EF4-FFF2-40B4-BE49-F238E27FC236}">
                      <a16:creationId xmlns:a16="http://schemas.microsoft.com/office/drawing/2014/main" id="{B9843040-FCE0-43CE-9BC4-6D861C3B4376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7564;p73">
                  <a:extLst>
                    <a:ext uri="{FF2B5EF4-FFF2-40B4-BE49-F238E27FC236}">
                      <a16:creationId xmlns:a16="http://schemas.microsoft.com/office/drawing/2014/main" id="{2990064F-C377-4F8F-91DF-E2F06C327794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7565;p73">
                <a:extLst>
                  <a:ext uri="{FF2B5EF4-FFF2-40B4-BE49-F238E27FC236}">
                    <a16:creationId xmlns:a16="http://schemas.microsoft.com/office/drawing/2014/main" id="{F9ECBE31-AC8C-4A44-B662-76DD377D9A9D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  <a:grpFill/>
            </p:grpSpPr>
            <p:sp>
              <p:nvSpPr>
                <p:cNvPr id="572" name="Google Shape;7566;p73">
                  <a:extLst>
                    <a:ext uri="{FF2B5EF4-FFF2-40B4-BE49-F238E27FC236}">
                      <a16:creationId xmlns:a16="http://schemas.microsoft.com/office/drawing/2014/main" id="{A7C5D68E-19F5-4B68-990A-8B438C3D89CA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7567;p73">
                  <a:extLst>
                    <a:ext uri="{FF2B5EF4-FFF2-40B4-BE49-F238E27FC236}">
                      <a16:creationId xmlns:a16="http://schemas.microsoft.com/office/drawing/2014/main" id="{9E7F51F0-488D-4472-8547-63811C941756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7568;p73">
                <a:extLst>
                  <a:ext uri="{FF2B5EF4-FFF2-40B4-BE49-F238E27FC236}">
                    <a16:creationId xmlns:a16="http://schemas.microsoft.com/office/drawing/2014/main" id="{8066D292-F238-496A-B90B-1A8425EE98EC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  <a:grpFill/>
            </p:grpSpPr>
            <p:sp>
              <p:nvSpPr>
                <p:cNvPr id="570" name="Google Shape;7569;p73">
                  <a:extLst>
                    <a:ext uri="{FF2B5EF4-FFF2-40B4-BE49-F238E27FC236}">
                      <a16:creationId xmlns:a16="http://schemas.microsoft.com/office/drawing/2014/main" id="{798465C0-7E61-4C82-8AAE-BC8B60535627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7570;p73">
                  <a:extLst>
                    <a:ext uri="{FF2B5EF4-FFF2-40B4-BE49-F238E27FC236}">
                      <a16:creationId xmlns:a16="http://schemas.microsoft.com/office/drawing/2014/main" id="{14D98E23-B9AD-4903-9841-06D13C191738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7571;p73">
                <a:extLst>
                  <a:ext uri="{FF2B5EF4-FFF2-40B4-BE49-F238E27FC236}">
                    <a16:creationId xmlns:a16="http://schemas.microsoft.com/office/drawing/2014/main" id="{9BCBBD34-7BEC-4FC4-AD71-8D7CCB0EBD42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  <a:grpFill/>
            </p:grpSpPr>
            <p:sp>
              <p:nvSpPr>
                <p:cNvPr id="568" name="Google Shape;7572;p73">
                  <a:extLst>
                    <a:ext uri="{FF2B5EF4-FFF2-40B4-BE49-F238E27FC236}">
                      <a16:creationId xmlns:a16="http://schemas.microsoft.com/office/drawing/2014/main" id="{221240CA-3928-4EBA-9295-40D2F9D94B03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7573;p73">
                  <a:extLst>
                    <a:ext uri="{FF2B5EF4-FFF2-40B4-BE49-F238E27FC236}">
                      <a16:creationId xmlns:a16="http://schemas.microsoft.com/office/drawing/2014/main" id="{BAFA5201-3B23-48DD-A40A-D706BCD8C21C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" name="Google Shape;7574;p73">
                <a:extLst>
                  <a:ext uri="{FF2B5EF4-FFF2-40B4-BE49-F238E27FC236}">
                    <a16:creationId xmlns:a16="http://schemas.microsoft.com/office/drawing/2014/main" id="{0A14F619-D179-48F6-9D1F-094C170B7DD3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  <a:grpFill/>
            </p:grpSpPr>
            <p:sp>
              <p:nvSpPr>
                <p:cNvPr id="566" name="Google Shape;7575;p73">
                  <a:extLst>
                    <a:ext uri="{FF2B5EF4-FFF2-40B4-BE49-F238E27FC236}">
                      <a16:creationId xmlns:a16="http://schemas.microsoft.com/office/drawing/2014/main" id="{9E9413B2-8494-482C-98F1-9D4C41DEE67F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7576;p73">
                  <a:extLst>
                    <a:ext uri="{FF2B5EF4-FFF2-40B4-BE49-F238E27FC236}">
                      <a16:creationId xmlns:a16="http://schemas.microsoft.com/office/drawing/2014/main" id="{2DCF5F7A-50F8-446C-827E-58F816EDD8FE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" name="Google Shape;7577;p73">
                <a:extLst>
                  <a:ext uri="{FF2B5EF4-FFF2-40B4-BE49-F238E27FC236}">
                    <a16:creationId xmlns:a16="http://schemas.microsoft.com/office/drawing/2014/main" id="{FF618308-AE91-43C6-A46A-AE34D063B3B5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  <a:grpFill/>
            </p:grpSpPr>
            <p:sp>
              <p:nvSpPr>
                <p:cNvPr id="564" name="Google Shape;7578;p73">
                  <a:extLst>
                    <a:ext uri="{FF2B5EF4-FFF2-40B4-BE49-F238E27FC236}">
                      <a16:creationId xmlns:a16="http://schemas.microsoft.com/office/drawing/2014/main" id="{0A33D32E-EE6A-427C-94A8-2DD2C767D2A8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7579;p73">
                  <a:extLst>
                    <a:ext uri="{FF2B5EF4-FFF2-40B4-BE49-F238E27FC236}">
                      <a16:creationId xmlns:a16="http://schemas.microsoft.com/office/drawing/2014/main" id="{120D172D-8189-4817-8004-81CDBE9ADA47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8" name="Google Shape;7580;p73">
                <a:extLst>
                  <a:ext uri="{FF2B5EF4-FFF2-40B4-BE49-F238E27FC236}">
                    <a16:creationId xmlns:a16="http://schemas.microsoft.com/office/drawing/2014/main" id="{B0D977D9-9004-46EE-AB59-4235EB3F72DA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  <a:grpFill/>
            </p:grpSpPr>
            <p:sp>
              <p:nvSpPr>
                <p:cNvPr id="562" name="Google Shape;7581;p73">
                  <a:extLst>
                    <a:ext uri="{FF2B5EF4-FFF2-40B4-BE49-F238E27FC236}">
                      <a16:creationId xmlns:a16="http://schemas.microsoft.com/office/drawing/2014/main" id="{C4335D96-B876-4E06-BA46-632585D0598E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7582;p73">
                  <a:extLst>
                    <a:ext uri="{FF2B5EF4-FFF2-40B4-BE49-F238E27FC236}">
                      <a16:creationId xmlns:a16="http://schemas.microsoft.com/office/drawing/2014/main" id="{436ECE0B-4C49-4357-89D7-D0BF20F0C23D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7583;p73">
                <a:extLst>
                  <a:ext uri="{FF2B5EF4-FFF2-40B4-BE49-F238E27FC236}">
                    <a16:creationId xmlns:a16="http://schemas.microsoft.com/office/drawing/2014/main" id="{765CE5BE-D4BC-483F-A8A4-69E9935EA615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  <a:grpFill/>
            </p:grpSpPr>
            <p:sp>
              <p:nvSpPr>
                <p:cNvPr id="560" name="Google Shape;7584;p73">
                  <a:extLst>
                    <a:ext uri="{FF2B5EF4-FFF2-40B4-BE49-F238E27FC236}">
                      <a16:creationId xmlns:a16="http://schemas.microsoft.com/office/drawing/2014/main" id="{3D79BABF-EC6D-4314-BC15-97CE740891BD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7585;p73">
                  <a:extLst>
                    <a:ext uri="{FF2B5EF4-FFF2-40B4-BE49-F238E27FC236}">
                      <a16:creationId xmlns:a16="http://schemas.microsoft.com/office/drawing/2014/main" id="{BF1840DB-AC7F-4B38-ABE0-F3FB0AFCE36A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7586;p73">
                <a:extLst>
                  <a:ext uri="{FF2B5EF4-FFF2-40B4-BE49-F238E27FC236}">
                    <a16:creationId xmlns:a16="http://schemas.microsoft.com/office/drawing/2014/main" id="{809FD115-5134-4476-A92B-60E84A093B13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  <a:grpFill/>
            </p:grpSpPr>
            <p:sp>
              <p:nvSpPr>
                <p:cNvPr id="558" name="Google Shape;7587;p73">
                  <a:extLst>
                    <a:ext uri="{FF2B5EF4-FFF2-40B4-BE49-F238E27FC236}">
                      <a16:creationId xmlns:a16="http://schemas.microsoft.com/office/drawing/2014/main" id="{6B43AF59-0E4B-4810-8857-33A93F49429A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7588;p73">
                  <a:extLst>
                    <a:ext uri="{FF2B5EF4-FFF2-40B4-BE49-F238E27FC236}">
                      <a16:creationId xmlns:a16="http://schemas.microsoft.com/office/drawing/2014/main" id="{F3A310CE-A001-40E3-A5A5-E74B5D7758BE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1" name="Google Shape;7589;p73">
                <a:extLst>
                  <a:ext uri="{FF2B5EF4-FFF2-40B4-BE49-F238E27FC236}">
                    <a16:creationId xmlns:a16="http://schemas.microsoft.com/office/drawing/2014/main" id="{26CD268A-A77B-440E-B577-9104B9DA269C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  <a:grpFill/>
            </p:grpSpPr>
            <p:sp>
              <p:nvSpPr>
                <p:cNvPr id="556" name="Google Shape;7590;p73">
                  <a:extLst>
                    <a:ext uri="{FF2B5EF4-FFF2-40B4-BE49-F238E27FC236}">
                      <a16:creationId xmlns:a16="http://schemas.microsoft.com/office/drawing/2014/main" id="{4DCDA45F-A038-4316-8B17-EE9BE0A4C393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7591;p73">
                  <a:extLst>
                    <a:ext uri="{FF2B5EF4-FFF2-40B4-BE49-F238E27FC236}">
                      <a16:creationId xmlns:a16="http://schemas.microsoft.com/office/drawing/2014/main" id="{5DD8D128-9E3D-4BE8-992A-D782079DF242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2" name="Google Shape;7592;p73">
                <a:extLst>
                  <a:ext uri="{FF2B5EF4-FFF2-40B4-BE49-F238E27FC236}">
                    <a16:creationId xmlns:a16="http://schemas.microsoft.com/office/drawing/2014/main" id="{ED73A487-A5AA-4987-85AD-89F5C9A1CA3B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  <a:grpFill/>
            </p:grpSpPr>
            <p:sp>
              <p:nvSpPr>
                <p:cNvPr id="554" name="Google Shape;7593;p73">
                  <a:extLst>
                    <a:ext uri="{FF2B5EF4-FFF2-40B4-BE49-F238E27FC236}">
                      <a16:creationId xmlns:a16="http://schemas.microsoft.com/office/drawing/2014/main" id="{2CF9D200-4C54-4966-A588-6DFBBF280F7F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7594;p73">
                  <a:extLst>
                    <a:ext uri="{FF2B5EF4-FFF2-40B4-BE49-F238E27FC236}">
                      <a16:creationId xmlns:a16="http://schemas.microsoft.com/office/drawing/2014/main" id="{A7259AE4-A1AC-461F-94B0-78B819176A4E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7595;p73">
                <a:extLst>
                  <a:ext uri="{FF2B5EF4-FFF2-40B4-BE49-F238E27FC236}">
                    <a16:creationId xmlns:a16="http://schemas.microsoft.com/office/drawing/2014/main" id="{4658BB8A-6759-4727-8D71-E1FC573900D2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  <a:grpFill/>
            </p:grpSpPr>
            <p:sp>
              <p:nvSpPr>
                <p:cNvPr id="552" name="Google Shape;7596;p73">
                  <a:extLst>
                    <a:ext uri="{FF2B5EF4-FFF2-40B4-BE49-F238E27FC236}">
                      <a16:creationId xmlns:a16="http://schemas.microsoft.com/office/drawing/2014/main" id="{7CD25B8B-F725-4053-A489-B1769FF27FD8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7597;p73">
                  <a:extLst>
                    <a:ext uri="{FF2B5EF4-FFF2-40B4-BE49-F238E27FC236}">
                      <a16:creationId xmlns:a16="http://schemas.microsoft.com/office/drawing/2014/main" id="{9D848643-3481-44C1-B888-6AEAC370B683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7598;p73">
                <a:extLst>
                  <a:ext uri="{FF2B5EF4-FFF2-40B4-BE49-F238E27FC236}">
                    <a16:creationId xmlns:a16="http://schemas.microsoft.com/office/drawing/2014/main" id="{95BCB208-0788-4EA9-ACFC-BAC5448BEA9A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  <a:grpFill/>
            </p:grpSpPr>
            <p:sp>
              <p:nvSpPr>
                <p:cNvPr id="550" name="Google Shape;7599;p73">
                  <a:extLst>
                    <a:ext uri="{FF2B5EF4-FFF2-40B4-BE49-F238E27FC236}">
                      <a16:creationId xmlns:a16="http://schemas.microsoft.com/office/drawing/2014/main" id="{E98A6D4E-D8A6-4C46-9595-EE0C164355E7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7600;p73">
                  <a:extLst>
                    <a:ext uri="{FF2B5EF4-FFF2-40B4-BE49-F238E27FC236}">
                      <a16:creationId xmlns:a16="http://schemas.microsoft.com/office/drawing/2014/main" id="{A14EC7B2-0656-4B0A-8FC1-67D0F8853F76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7601;p73">
                <a:extLst>
                  <a:ext uri="{FF2B5EF4-FFF2-40B4-BE49-F238E27FC236}">
                    <a16:creationId xmlns:a16="http://schemas.microsoft.com/office/drawing/2014/main" id="{B518111A-17F8-497D-9F79-D2729D813D3A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  <a:grpFill/>
            </p:grpSpPr>
            <p:sp>
              <p:nvSpPr>
                <p:cNvPr id="548" name="Google Shape;7602;p73">
                  <a:extLst>
                    <a:ext uri="{FF2B5EF4-FFF2-40B4-BE49-F238E27FC236}">
                      <a16:creationId xmlns:a16="http://schemas.microsoft.com/office/drawing/2014/main" id="{6E874A80-81A6-4046-83D9-4F824BD1DCA6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7603;p73">
                  <a:extLst>
                    <a:ext uri="{FF2B5EF4-FFF2-40B4-BE49-F238E27FC236}">
                      <a16:creationId xmlns:a16="http://schemas.microsoft.com/office/drawing/2014/main" id="{2AFB92B1-F8CF-4D70-8FA7-1DF211961D3B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7604;p73">
                <a:extLst>
                  <a:ext uri="{FF2B5EF4-FFF2-40B4-BE49-F238E27FC236}">
                    <a16:creationId xmlns:a16="http://schemas.microsoft.com/office/drawing/2014/main" id="{DD8550CE-0832-44B8-B3FE-BE197F43A68C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  <a:grpFill/>
            </p:grpSpPr>
            <p:sp>
              <p:nvSpPr>
                <p:cNvPr id="546" name="Google Shape;7605;p73">
                  <a:extLst>
                    <a:ext uri="{FF2B5EF4-FFF2-40B4-BE49-F238E27FC236}">
                      <a16:creationId xmlns:a16="http://schemas.microsoft.com/office/drawing/2014/main" id="{9A3B8628-E51C-40C5-BCC8-C6452D63529D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7606;p73">
                  <a:extLst>
                    <a:ext uri="{FF2B5EF4-FFF2-40B4-BE49-F238E27FC236}">
                      <a16:creationId xmlns:a16="http://schemas.microsoft.com/office/drawing/2014/main" id="{112F4BC1-85DC-415F-84FF-FCBD87A6E6FE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7607;p73">
                <a:extLst>
                  <a:ext uri="{FF2B5EF4-FFF2-40B4-BE49-F238E27FC236}">
                    <a16:creationId xmlns:a16="http://schemas.microsoft.com/office/drawing/2014/main" id="{B5C24EA5-B2D1-47A9-B53E-D99F90E55159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  <a:grpFill/>
            </p:grpSpPr>
            <p:sp>
              <p:nvSpPr>
                <p:cNvPr id="544" name="Google Shape;7608;p73">
                  <a:extLst>
                    <a:ext uri="{FF2B5EF4-FFF2-40B4-BE49-F238E27FC236}">
                      <a16:creationId xmlns:a16="http://schemas.microsoft.com/office/drawing/2014/main" id="{A918C3C1-8074-4A89-B905-F721AA5EC7B3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7609;p73">
                  <a:extLst>
                    <a:ext uri="{FF2B5EF4-FFF2-40B4-BE49-F238E27FC236}">
                      <a16:creationId xmlns:a16="http://schemas.microsoft.com/office/drawing/2014/main" id="{05AD2F7D-65B4-45E5-85B1-C766E3E7540D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7610;p73">
                <a:extLst>
                  <a:ext uri="{FF2B5EF4-FFF2-40B4-BE49-F238E27FC236}">
                    <a16:creationId xmlns:a16="http://schemas.microsoft.com/office/drawing/2014/main" id="{8DB141B4-57AC-403D-A31F-149A57A5E78F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  <a:grpFill/>
            </p:grpSpPr>
            <p:sp>
              <p:nvSpPr>
                <p:cNvPr id="542" name="Google Shape;7611;p73">
                  <a:extLst>
                    <a:ext uri="{FF2B5EF4-FFF2-40B4-BE49-F238E27FC236}">
                      <a16:creationId xmlns:a16="http://schemas.microsoft.com/office/drawing/2014/main" id="{65CD618C-C846-4303-882C-A9D3C0F4689B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7612;p73">
                  <a:extLst>
                    <a:ext uri="{FF2B5EF4-FFF2-40B4-BE49-F238E27FC236}">
                      <a16:creationId xmlns:a16="http://schemas.microsoft.com/office/drawing/2014/main" id="{2E963C22-2266-4C38-AA8B-A166AFEB8E47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" name="Google Shape;7613;p73">
                <a:extLst>
                  <a:ext uri="{FF2B5EF4-FFF2-40B4-BE49-F238E27FC236}">
                    <a16:creationId xmlns:a16="http://schemas.microsoft.com/office/drawing/2014/main" id="{B5603B34-8B8F-471E-8B0B-E53682EE41C3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  <a:grpFill/>
            </p:grpSpPr>
            <p:sp>
              <p:nvSpPr>
                <p:cNvPr id="540" name="Google Shape;7614;p73">
                  <a:extLst>
                    <a:ext uri="{FF2B5EF4-FFF2-40B4-BE49-F238E27FC236}">
                      <a16:creationId xmlns:a16="http://schemas.microsoft.com/office/drawing/2014/main" id="{07D4F304-81D9-4C73-A1AB-D39D3D4BFF94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7615;p73">
                  <a:extLst>
                    <a:ext uri="{FF2B5EF4-FFF2-40B4-BE49-F238E27FC236}">
                      <a16:creationId xmlns:a16="http://schemas.microsoft.com/office/drawing/2014/main" id="{47EA3E93-1879-4A78-9D96-62269C40FB68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" name="Google Shape;7616;p73">
                <a:extLst>
                  <a:ext uri="{FF2B5EF4-FFF2-40B4-BE49-F238E27FC236}">
                    <a16:creationId xmlns:a16="http://schemas.microsoft.com/office/drawing/2014/main" id="{E5B4B645-C62F-4A72-A4A1-B9A60FD62E44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  <a:grpFill/>
            </p:grpSpPr>
            <p:sp>
              <p:nvSpPr>
                <p:cNvPr id="538" name="Google Shape;7617;p73">
                  <a:extLst>
                    <a:ext uri="{FF2B5EF4-FFF2-40B4-BE49-F238E27FC236}">
                      <a16:creationId xmlns:a16="http://schemas.microsoft.com/office/drawing/2014/main" id="{73CC06B9-A396-4528-919A-1119C8D150D4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7618;p73">
                  <a:extLst>
                    <a:ext uri="{FF2B5EF4-FFF2-40B4-BE49-F238E27FC236}">
                      <a16:creationId xmlns:a16="http://schemas.microsoft.com/office/drawing/2014/main" id="{6F303506-CF38-4246-9FB1-A7B4B130BF7C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7619;p73">
                <a:extLst>
                  <a:ext uri="{FF2B5EF4-FFF2-40B4-BE49-F238E27FC236}">
                    <a16:creationId xmlns:a16="http://schemas.microsoft.com/office/drawing/2014/main" id="{B537C0DD-D8E6-4F60-BCA6-0EFDBC252660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  <a:grpFill/>
            </p:grpSpPr>
            <p:sp>
              <p:nvSpPr>
                <p:cNvPr id="536" name="Google Shape;7620;p73">
                  <a:extLst>
                    <a:ext uri="{FF2B5EF4-FFF2-40B4-BE49-F238E27FC236}">
                      <a16:creationId xmlns:a16="http://schemas.microsoft.com/office/drawing/2014/main" id="{CD69D1DC-7236-4A3F-98A4-E26C61D26B98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7621;p73">
                  <a:extLst>
                    <a:ext uri="{FF2B5EF4-FFF2-40B4-BE49-F238E27FC236}">
                      <a16:creationId xmlns:a16="http://schemas.microsoft.com/office/drawing/2014/main" id="{3EB46675-125F-42FF-9405-E24D7D52ECD9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" name="Google Shape;7622;p73">
                <a:extLst>
                  <a:ext uri="{FF2B5EF4-FFF2-40B4-BE49-F238E27FC236}">
                    <a16:creationId xmlns:a16="http://schemas.microsoft.com/office/drawing/2014/main" id="{4126F8B1-0AC1-4786-A836-72C66DD13CF5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  <a:grpFill/>
            </p:grpSpPr>
            <p:sp>
              <p:nvSpPr>
                <p:cNvPr id="534" name="Google Shape;7623;p73">
                  <a:extLst>
                    <a:ext uri="{FF2B5EF4-FFF2-40B4-BE49-F238E27FC236}">
                      <a16:creationId xmlns:a16="http://schemas.microsoft.com/office/drawing/2014/main" id="{6F7B8C8A-EA89-4898-B226-17A3F2F210CA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7624;p73">
                  <a:extLst>
                    <a:ext uri="{FF2B5EF4-FFF2-40B4-BE49-F238E27FC236}">
                      <a16:creationId xmlns:a16="http://schemas.microsoft.com/office/drawing/2014/main" id="{58DFDE66-E482-4936-B725-8C2E2C016990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" name="Google Shape;7625;p73">
                <a:extLst>
                  <a:ext uri="{FF2B5EF4-FFF2-40B4-BE49-F238E27FC236}">
                    <a16:creationId xmlns:a16="http://schemas.microsoft.com/office/drawing/2014/main" id="{450A8F9C-0D07-4C48-9DA7-D6384E1524ED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  <a:grpFill/>
            </p:grpSpPr>
            <p:sp>
              <p:nvSpPr>
                <p:cNvPr id="532" name="Google Shape;7626;p73">
                  <a:extLst>
                    <a:ext uri="{FF2B5EF4-FFF2-40B4-BE49-F238E27FC236}">
                      <a16:creationId xmlns:a16="http://schemas.microsoft.com/office/drawing/2014/main" id="{B67D5AA4-9B13-4BB9-A8BE-315FCC4C7F90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7627;p73">
                  <a:extLst>
                    <a:ext uri="{FF2B5EF4-FFF2-40B4-BE49-F238E27FC236}">
                      <a16:creationId xmlns:a16="http://schemas.microsoft.com/office/drawing/2014/main" id="{F7AD65FE-4666-4DDD-9116-5FFA39C7A748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" name="Google Shape;7628;p73">
                <a:extLst>
                  <a:ext uri="{FF2B5EF4-FFF2-40B4-BE49-F238E27FC236}">
                    <a16:creationId xmlns:a16="http://schemas.microsoft.com/office/drawing/2014/main" id="{0E9346C4-9E54-4554-91F0-31308FEA11C9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  <a:grpFill/>
            </p:grpSpPr>
            <p:sp>
              <p:nvSpPr>
                <p:cNvPr id="530" name="Google Shape;7629;p73">
                  <a:extLst>
                    <a:ext uri="{FF2B5EF4-FFF2-40B4-BE49-F238E27FC236}">
                      <a16:creationId xmlns:a16="http://schemas.microsoft.com/office/drawing/2014/main" id="{D5FFE09F-F46D-4B42-A833-AD112F3D370C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7630;p73">
                  <a:extLst>
                    <a:ext uri="{FF2B5EF4-FFF2-40B4-BE49-F238E27FC236}">
                      <a16:creationId xmlns:a16="http://schemas.microsoft.com/office/drawing/2014/main" id="{A36F74F3-E5E5-40C0-B75E-6EF0BB0C1EEC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7631;p73">
                <a:extLst>
                  <a:ext uri="{FF2B5EF4-FFF2-40B4-BE49-F238E27FC236}">
                    <a16:creationId xmlns:a16="http://schemas.microsoft.com/office/drawing/2014/main" id="{92835ABF-6396-4416-87CB-0DA1EC66AA35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  <a:grpFill/>
            </p:grpSpPr>
            <p:sp>
              <p:nvSpPr>
                <p:cNvPr id="528" name="Google Shape;7632;p73">
                  <a:extLst>
                    <a:ext uri="{FF2B5EF4-FFF2-40B4-BE49-F238E27FC236}">
                      <a16:creationId xmlns:a16="http://schemas.microsoft.com/office/drawing/2014/main" id="{45F6B6F2-9D90-4D04-A6F8-BCE6339CA83A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7633;p73">
                  <a:extLst>
                    <a:ext uri="{FF2B5EF4-FFF2-40B4-BE49-F238E27FC236}">
                      <a16:creationId xmlns:a16="http://schemas.microsoft.com/office/drawing/2014/main" id="{01F56A0E-EAD3-470A-9150-99B1720F5A74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" name="Google Shape;7634;p73">
                <a:extLst>
                  <a:ext uri="{FF2B5EF4-FFF2-40B4-BE49-F238E27FC236}">
                    <a16:creationId xmlns:a16="http://schemas.microsoft.com/office/drawing/2014/main" id="{2D987D6A-3209-4339-B2F4-30539714EB30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  <a:grpFill/>
            </p:grpSpPr>
            <p:sp>
              <p:nvSpPr>
                <p:cNvPr id="526" name="Google Shape;7635;p73">
                  <a:extLst>
                    <a:ext uri="{FF2B5EF4-FFF2-40B4-BE49-F238E27FC236}">
                      <a16:creationId xmlns:a16="http://schemas.microsoft.com/office/drawing/2014/main" id="{883CE840-BF3F-47E6-80ED-2C48EE892096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7636;p73">
                  <a:extLst>
                    <a:ext uri="{FF2B5EF4-FFF2-40B4-BE49-F238E27FC236}">
                      <a16:creationId xmlns:a16="http://schemas.microsoft.com/office/drawing/2014/main" id="{179007FF-37A8-4913-A918-FF7226619782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7" name="Google Shape;7637;p73">
                <a:extLst>
                  <a:ext uri="{FF2B5EF4-FFF2-40B4-BE49-F238E27FC236}">
                    <a16:creationId xmlns:a16="http://schemas.microsoft.com/office/drawing/2014/main" id="{14C02C4B-F11E-444A-B013-A86AFBD501D4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  <a:grpFill/>
            </p:grpSpPr>
            <p:sp>
              <p:nvSpPr>
                <p:cNvPr id="524" name="Google Shape;7638;p73">
                  <a:extLst>
                    <a:ext uri="{FF2B5EF4-FFF2-40B4-BE49-F238E27FC236}">
                      <a16:creationId xmlns:a16="http://schemas.microsoft.com/office/drawing/2014/main" id="{FAD26ED7-7668-4CD9-930F-D53DEC49B820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7639;p73">
                  <a:extLst>
                    <a:ext uri="{FF2B5EF4-FFF2-40B4-BE49-F238E27FC236}">
                      <a16:creationId xmlns:a16="http://schemas.microsoft.com/office/drawing/2014/main" id="{60A1E6AE-048F-49F5-918B-7F4213144F89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7640;p73">
                <a:extLst>
                  <a:ext uri="{FF2B5EF4-FFF2-40B4-BE49-F238E27FC236}">
                    <a16:creationId xmlns:a16="http://schemas.microsoft.com/office/drawing/2014/main" id="{2E0342D3-93A4-4B9E-80B1-CBEE43B73B6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  <a:grpFill/>
            </p:grpSpPr>
            <p:sp>
              <p:nvSpPr>
                <p:cNvPr id="522" name="Google Shape;7641;p73">
                  <a:extLst>
                    <a:ext uri="{FF2B5EF4-FFF2-40B4-BE49-F238E27FC236}">
                      <a16:creationId xmlns:a16="http://schemas.microsoft.com/office/drawing/2014/main" id="{27D9F52B-2191-46D5-B61B-EE24A7C2D0C9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7642;p73">
                  <a:extLst>
                    <a:ext uri="{FF2B5EF4-FFF2-40B4-BE49-F238E27FC236}">
                      <a16:creationId xmlns:a16="http://schemas.microsoft.com/office/drawing/2014/main" id="{43B7D81B-44BA-4944-9740-F94212F203D1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7643;p73">
                <a:extLst>
                  <a:ext uri="{FF2B5EF4-FFF2-40B4-BE49-F238E27FC236}">
                    <a16:creationId xmlns:a16="http://schemas.microsoft.com/office/drawing/2014/main" id="{6B361AA3-F874-4AE2-89D7-A1D1567086AF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  <a:grpFill/>
            </p:grpSpPr>
            <p:sp>
              <p:nvSpPr>
                <p:cNvPr id="520" name="Google Shape;7644;p73">
                  <a:extLst>
                    <a:ext uri="{FF2B5EF4-FFF2-40B4-BE49-F238E27FC236}">
                      <a16:creationId xmlns:a16="http://schemas.microsoft.com/office/drawing/2014/main" id="{B246BA9D-3366-4C6B-B5EF-9DF6F033BDDE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7645;p73">
                  <a:extLst>
                    <a:ext uri="{FF2B5EF4-FFF2-40B4-BE49-F238E27FC236}">
                      <a16:creationId xmlns:a16="http://schemas.microsoft.com/office/drawing/2014/main" id="{58D8D71B-BD31-4478-95E9-DCA150D6C5D7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0" name="Google Shape;7646;p73">
                <a:extLst>
                  <a:ext uri="{FF2B5EF4-FFF2-40B4-BE49-F238E27FC236}">
                    <a16:creationId xmlns:a16="http://schemas.microsoft.com/office/drawing/2014/main" id="{2B60086A-7C32-4D55-999F-3BC4ABC708CB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  <a:grpFill/>
            </p:grpSpPr>
            <p:sp>
              <p:nvSpPr>
                <p:cNvPr id="518" name="Google Shape;7647;p73">
                  <a:extLst>
                    <a:ext uri="{FF2B5EF4-FFF2-40B4-BE49-F238E27FC236}">
                      <a16:creationId xmlns:a16="http://schemas.microsoft.com/office/drawing/2014/main" id="{17E8A5FB-506F-4CE1-BD99-7317D9AEFE63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7648;p73">
                  <a:extLst>
                    <a:ext uri="{FF2B5EF4-FFF2-40B4-BE49-F238E27FC236}">
                      <a16:creationId xmlns:a16="http://schemas.microsoft.com/office/drawing/2014/main" id="{14F245F8-2DDE-497D-B4B5-5563A4A5B594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1" name="Google Shape;7649;p73">
                <a:extLst>
                  <a:ext uri="{FF2B5EF4-FFF2-40B4-BE49-F238E27FC236}">
                    <a16:creationId xmlns:a16="http://schemas.microsoft.com/office/drawing/2014/main" id="{A88DF860-6507-4385-93BD-4F53F749A815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  <a:grpFill/>
            </p:grpSpPr>
            <p:sp>
              <p:nvSpPr>
                <p:cNvPr id="516" name="Google Shape;7650;p73">
                  <a:extLst>
                    <a:ext uri="{FF2B5EF4-FFF2-40B4-BE49-F238E27FC236}">
                      <a16:creationId xmlns:a16="http://schemas.microsoft.com/office/drawing/2014/main" id="{2971A1FC-3192-41FE-BB59-45D0894F01EF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7651;p73">
                  <a:extLst>
                    <a:ext uri="{FF2B5EF4-FFF2-40B4-BE49-F238E27FC236}">
                      <a16:creationId xmlns:a16="http://schemas.microsoft.com/office/drawing/2014/main" id="{E346AAC2-DAF7-431D-A766-B68CB26B065A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2" name="Google Shape;7652;p73">
                <a:extLst>
                  <a:ext uri="{FF2B5EF4-FFF2-40B4-BE49-F238E27FC236}">
                    <a16:creationId xmlns:a16="http://schemas.microsoft.com/office/drawing/2014/main" id="{8C596B78-CF19-43AE-B0AD-91EFEA184D41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  <a:grpFill/>
            </p:grpSpPr>
            <p:sp>
              <p:nvSpPr>
                <p:cNvPr id="514" name="Google Shape;7653;p73">
                  <a:extLst>
                    <a:ext uri="{FF2B5EF4-FFF2-40B4-BE49-F238E27FC236}">
                      <a16:creationId xmlns:a16="http://schemas.microsoft.com/office/drawing/2014/main" id="{559053DC-5DE4-4981-AFC9-0FAED57B4600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7654;p73">
                  <a:extLst>
                    <a:ext uri="{FF2B5EF4-FFF2-40B4-BE49-F238E27FC236}">
                      <a16:creationId xmlns:a16="http://schemas.microsoft.com/office/drawing/2014/main" id="{F23AC7D9-F0C1-444B-9964-3C2C5E544240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3" name="Google Shape;7655;p73">
                <a:extLst>
                  <a:ext uri="{FF2B5EF4-FFF2-40B4-BE49-F238E27FC236}">
                    <a16:creationId xmlns:a16="http://schemas.microsoft.com/office/drawing/2014/main" id="{76B4979B-0F3F-42F9-8E9C-060745B55BFC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  <a:grpFill/>
            </p:grpSpPr>
            <p:sp>
              <p:nvSpPr>
                <p:cNvPr id="512" name="Google Shape;7656;p73">
                  <a:extLst>
                    <a:ext uri="{FF2B5EF4-FFF2-40B4-BE49-F238E27FC236}">
                      <a16:creationId xmlns:a16="http://schemas.microsoft.com/office/drawing/2014/main" id="{BAB1B28C-6EE8-4529-A007-AB021C6F1502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7657;p73">
                  <a:extLst>
                    <a:ext uri="{FF2B5EF4-FFF2-40B4-BE49-F238E27FC236}">
                      <a16:creationId xmlns:a16="http://schemas.microsoft.com/office/drawing/2014/main" id="{9C0D5E67-039A-4546-92DC-95EC7F1A6BB0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7658;p73">
                <a:extLst>
                  <a:ext uri="{FF2B5EF4-FFF2-40B4-BE49-F238E27FC236}">
                    <a16:creationId xmlns:a16="http://schemas.microsoft.com/office/drawing/2014/main" id="{BB1A2844-3007-4204-BF2C-37DEFC6F7E07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  <a:grpFill/>
            </p:grpSpPr>
            <p:sp>
              <p:nvSpPr>
                <p:cNvPr id="510" name="Google Shape;7659;p73">
                  <a:extLst>
                    <a:ext uri="{FF2B5EF4-FFF2-40B4-BE49-F238E27FC236}">
                      <a16:creationId xmlns:a16="http://schemas.microsoft.com/office/drawing/2014/main" id="{9E9D52C3-F96E-452D-BE66-C108512394C9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7660;p73">
                  <a:extLst>
                    <a:ext uri="{FF2B5EF4-FFF2-40B4-BE49-F238E27FC236}">
                      <a16:creationId xmlns:a16="http://schemas.microsoft.com/office/drawing/2014/main" id="{D35B467C-307D-4638-8FD5-8F64E92FD357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5" name="Google Shape;7661;p73">
                <a:extLst>
                  <a:ext uri="{FF2B5EF4-FFF2-40B4-BE49-F238E27FC236}">
                    <a16:creationId xmlns:a16="http://schemas.microsoft.com/office/drawing/2014/main" id="{BBF7FA9C-8953-4ED0-B5DE-C55F04708C50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  <a:grpFill/>
            </p:grpSpPr>
            <p:sp>
              <p:nvSpPr>
                <p:cNvPr id="508" name="Google Shape;7662;p73">
                  <a:extLst>
                    <a:ext uri="{FF2B5EF4-FFF2-40B4-BE49-F238E27FC236}">
                      <a16:creationId xmlns:a16="http://schemas.microsoft.com/office/drawing/2014/main" id="{7D26476E-E18D-42B4-A4EB-8930E6929D12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7663;p73">
                  <a:extLst>
                    <a:ext uri="{FF2B5EF4-FFF2-40B4-BE49-F238E27FC236}">
                      <a16:creationId xmlns:a16="http://schemas.microsoft.com/office/drawing/2014/main" id="{0D293F5F-0FFB-4978-8D1E-A7E91710AAA2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7664;p73">
                <a:extLst>
                  <a:ext uri="{FF2B5EF4-FFF2-40B4-BE49-F238E27FC236}">
                    <a16:creationId xmlns:a16="http://schemas.microsoft.com/office/drawing/2014/main" id="{E702A4F0-6A5C-46D8-BC2B-14E5454FCEC3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  <a:grpFill/>
            </p:grpSpPr>
            <p:sp>
              <p:nvSpPr>
                <p:cNvPr id="506" name="Google Shape;7665;p73">
                  <a:extLst>
                    <a:ext uri="{FF2B5EF4-FFF2-40B4-BE49-F238E27FC236}">
                      <a16:creationId xmlns:a16="http://schemas.microsoft.com/office/drawing/2014/main" id="{635D6A2E-5652-4669-A54B-C1594A0BBC07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7666;p73">
                  <a:extLst>
                    <a:ext uri="{FF2B5EF4-FFF2-40B4-BE49-F238E27FC236}">
                      <a16:creationId xmlns:a16="http://schemas.microsoft.com/office/drawing/2014/main" id="{99F1B046-BE56-4BB6-BD6B-92F7DD1CA525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7667;p73">
                <a:extLst>
                  <a:ext uri="{FF2B5EF4-FFF2-40B4-BE49-F238E27FC236}">
                    <a16:creationId xmlns:a16="http://schemas.microsoft.com/office/drawing/2014/main" id="{7485534C-E255-427C-B2E1-E84C118C523D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  <a:grpFill/>
            </p:grpSpPr>
            <p:sp>
              <p:nvSpPr>
                <p:cNvPr id="504" name="Google Shape;7668;p73">
                  <a:extLst>
                    <a:ext uri="{FF2B5EF4-FFF2-40B4-BE49-F238E27FC236}">
                      <a16:creationId xmlns:a16="http://schemas.microsoft.com/office/drawing/2014/main" id="{AB709A6C-7744-4767-8666-B490300EC856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7669;p73">
                  <a:extLst>
                    <a:ext uri="{FF2B5EF4-FFF2-40B4-BE49-F238E27FC236}">
                      <a16:creationId xmlns:a16="http://schemas.microsoft.com/office/drawing/2014/main" id="{1936B47A-25B8-4596-AB4B-AD57112245D9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8" name="Google Shape;7670;p73">
                <a:extLst>
                  <a:ext uri="{FF2B5EF4-FFF2-40B4-BE49-F238E27FC236}">
                    <a16:creationId xmlns:a16="http://schemas.microsoft.com/office/drawing/2014/main" id="{90623032-76D2-463A-80BC-01AD8AFF3A67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  <a:grpFill/>
            </p:grpSpPr>
            <p:sp>
              <p:nvSpPr>
                <p:cNvPr id="502" name="Google Shape;7671;p73">
                  <a:extLst>
                    <a:ext uri="{FF2B5EF4-FFF2-40B4-BE49-F238E27FC236}">
                      <a16:creationId xmlns:a16="http://schemas.microsoft.com/office/drawing/2014/main" id="{44E0A842-54C9-4B10-ADFC-565D461D6F2A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7672;p73">
                  <a:extLst>
                    <a:ext uri="{FF2B5EF4-FFF2-40B4-BE49-F238E27FC236}">
                      <a16:creationId xmlns:a16="http://schemas.microsoft.com/office/drawing/2014/main" id="{E5B9D78F-CAAC-4CEE-A39E-526231312CC9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7673;p73">
                <a:extLst>
                  <a:ext uri="{FF2B5EF4-FFF2-40B4-BE49-F238E27FC236}">
                    <a16:creationId xmlns:a16="http://schemas.microsoft.com/office/drawing/2014/main" id="{68C36881-B0F8-4017-80D8-9ADE1DB513D3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  <a:grpFill/>
            </p:grpSpPr>
            <p:sp>
              <p:nvSpPr>
                <p:cNvPr id="500" name="Google Shape;7674;p73">
                  <a:extLst>
                    <a:ext uri="{FF2B5EF4-FFF2-40B4-BE49-F238E27FC236}">
                      <a16:creationId xmlns:a16="http://schemas.microsoft.com/office/drawing/2014/main" id="{D4F46A14-7E9B-4D51-B37B-53004D70AB0B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7675;p73">
                  <a:extLst>
                    <a:ext uri="{FF2B5EF4-FFF2-40B4-BE49-F238E27FC236}">
                      <a16:creationId xmlns:a16="http://schemas.microsoft.com/office/drawing/2014/main" id="{4BD7DCEB-E8D6-4B85-B414-483C4616A0AD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0" name="Google Shape;7676;p73">
                <a:extLst>
                  <a:ext uri="{FF2B5EF4-FFF2-40B4-BE49-F238E27FC236}">
                    <a16:creationId xmlns:a16="http://schemas.microsoft.com/office/drawing/2014/main" id="{D60EAB27-5C88-4CC8-979B-66B1D2B51633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  <a:grpFill/>
            </p:grpSpPr>
            <p:sp>
              <p:nvSpPr>
                <p:cNvPr id="498" name="Google Shape;7677;p73">
                  <a:extLst>
                    <a:ext uri="{FF2B5EF4-FFF2-40B4-BE49-F238E27FC236}">
                      <a16:creationId xmlns:a16="http://schemas.microsoft.com/office/drawing/2014/main" id="{6F66826E-AA21-474E-B8CA-820FBBCE38F0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7678;p73">
                  <a:extLst>
                    <a:ext uri="{FF2B5EF4-FFF2-40B4-BE49-F238E27FC236}">
                      <a16:creationId xmlns:a16="http://schemas.microsoft.com/office/drawing/2014/main" id="{2E9E852E-982C-4FFB-8833-34C211313416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" name="Google Shape;7679;p73">
                <a:extLst>
                  <a:ext uri="{FF2B5EF4-FFF2-40B4-BE49-F238E27FC236}">
                    <a16:creationId xmlns:a16="http://schemas.microsoft.com/office/drawing/2014/main" id="{C002C249-04CF-4971-99F0-E046EFDF28A3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  <a:grpFill/>
            </p:grpSpPr>
            <p:sp>
              <p:nvSpPr>
                <p:cNvPr id="496" name="Google Shape;7680;p73">
                  <a:extLst>
                    <a:ext uri="{FF2B5EF4-FFF2-40B4-BE49-F238E27FC236}">
                      <a16:creationId xmlns:a16="http://schemas.microsoft.com/office/drawing/2014/main" id="{DDC6E3DC-18A6-4E20-8AD1-B16F7BA75858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7681;p73">
                  <a:extLst>
                    <a:ext uri="{FF2B5EF4-FFF2-40B4-BE49-F238E27FC236}">
                      <a16:creationId xmlns:a16="http://schemas.microsoft.com/office/drawing/2014/main" id="{056A147C-16DA-4517-8C8A-BD6B52072D77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" name="Google Shape;7682;p73">
                <a:extLst>
                  <a:ext uri="{FF2B5EF4-FFF2-40B4-BE49-F238E27FC236}">
                    <a16:creationId xmlns:a16="http://schemas.microsoft.com/office/drawing/2014/main" id="{34BE2D65-F4C0-4AE4-9EE6-C0AE7679D4F8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  <a:grpFill/>
            </p:grpSpPr>
            <p:sp>
              <p:nvSpPr>
                <p:cNvPr id="494" name="Google Shape;7683;p73">
                  <a:extLst>
                    <a:ext uri="{FF2B5EF4-FFF2-40B4-BE49-F238E27FC236}">
                      <a16:creationId xmlns:a16="http://schemas.microsoft.com/office/drawing/2014/main" id="{9CF96A60-907F-4D7F-BF73-ED4A0B0510E8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7684;p73">
                  <a:extLst>
                    <a:ext uri="{FF2B5EF4-FFF2-40B4-BE49-F238E27FC236}">
                      <a16:creationId xmlns:a16="http://schemas.microsoft.com/office/drawing/2014/main" id="{99ABD7E3-F8A0-413B-AD23-67B88B894727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3" name="Google Shape;7685;p73">
                <a:extLst>
                  <a:ext uri="{FF2B5EF4-FFF2-40B4-BE49-F238E27FC236}">
                    <a16:creationId xmlns:a16="http://schemas.microsoft.com/office/drawing/2014/main" id="{DCE09F15-C534-459C-B389-25D95ADBB53D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  <a:grpFill/>
            </p:grpSpPr>
            <p:sp>
              <p:nvSpPr>
                <p:cNvPr id="492" name="Google Shape;7686;p73">
                  <a:extLst>
                    <a:ext uri="{FF2B5EF4-FFF2-40B4-BE49-F238E27FC236}">
                      <a16:creationId xmlns:a16="http://schemas.microsoft.com/office/drawing/2014/main" id="{C1CD36AA-D159-4E56-87D9-47CB49FCE691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7687;p73">
                  <a:extLst>
                    <a:ext uri="{FF2B5EF4-FFF2-40B4-BE49-F238E27FC236}">
                      <a16:creationId xmlns:a16="http://schemas.microsoft.com/office/drawing/2014/main" id="{D64C95F2-0C74-4F2E-97D4-C2CB9A54005F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7688;p73">
                <a:extLst>
                  <a:ext uri="{FF2B5EF4-FFF2-40B4-BE49-F238E27FC236}">
                    <a16:creationId xmlns:a16="http://schemas.microsoft.com/office/drawing/2014/main" id="{E71D356E-F7AF-4D26-8AC2-484EFEA86EFE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  <a:grpFill/>
            </p:grpSpPr>
            <p:sp>
              <p:nvSpPr>
                <p:cNvPr id="490" name="Google Shape;7689;p73">
                  <a:extLst>
                    <a:ext uri="{FF2B5EF4-FFF2-40B4-BE49-F238E27FC236}">
                      <a16:creationId xmlns:a16="http://schemas.microsoft.com/office/drawing/2014/main" id="{813BCEFC-35F8-4671-8173-C403304D003E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7690;p73">
                  <a:extLst>
                    <a:ext uri="{FF2B5EF4-FFF2-40B4-BE49-F238E27FC236}">
                      <a16:creationId xmlns:a16="http://schemas.microsoft.com/office/drawing/2014/main" id="{D3BB8FB5-3C0A-4C84-A800-8F3F4ECA9629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5" name="Google Shape;7691;p73">
                <a:extLst>
                  <a:ext uri="{FF2B5EF4-FFF2-40B4-BE49-F238E27FC236}">
                    <a16:creationId xmlns:a16="http://schemas.microsoft.com/office/drawing/2014/main" id="{12340F32-22C1-4938-AFF5-5C5FBBAF2EBB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  <a:grpFill/>
            </p:grpSpPr>
            <p:sp>
              <p:nvSpPr>
                <p:cNvPr id="488" name="Google Shape;7692;p73">
                  <a:extLst>
                    <a:ext uri="{FF2B5EF4-FFF2-40B4-BE49-F238E27FC236}">
                      <a16:creationId xmlns:a16="http://schemas.microsoft.com/office/drawing/2014/main" id="{F353F454-A48F-41FD-AF41-B1008FC20DAE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7693;p73">
                  <a:extLst>
                    <a:ext uri="{FF2B5EF4-FFF2-40B4-BE49-F238E27FC236}">
                      <a16:creationId xmlns:a16="http://schemas.microsoft.com/office/drawing/2014/main" id="{D45412C9-4689-48F7-A521-23ED661FD3EF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" name="Google Shape;7694;p73">
                <a:extLst>
                  <a:ext uri="{FF2B5EF4-FFF2-40B4-BE49-F238E27FC236}">
                    <a16:creationId xmlns:a16="http://schemas.microsoft.com/office/drawing/2014/main" id="{01547AE4-2E55-4CDC-820E-37486F8A4814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  <a:grpFill/>
            </p:grpSpPr>
            <p:sp>
              <p:nvSpPr>
                <p:cNvPr id="486" name="Google Shape;7695;p73">
                  <a:extLst>
                    <a:ext uri="{FF2B5EF4-FFF2-40B4-BE49-F238E27FC236}">
                      <a16:creationId xmlns:a16="http://schemas.microsoft.com/office/drawing/2014/main" id="{23B3273A-8908-43FE-8972-BBBBBDA4C334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7696;p73">
                  <a:extLst>
                    <a:ext uri="{FF2B5EF4-FFF2-40B4-BE49-F238E27FC236}">
                      <a16:creationId xmlns:a16="http://schemas.microsoft.com/office/drawing/2014/main" id="{A74D3D54-06FF-4CD6-8FC9-9ECE58594524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7" name="Google Shape;7697;p73">
                <a:extLst>
                  <a:ext uri="{FF2B5EF4-FFF2-40B4-BE49-F238E27FC236}">
                    <a16:creationId xmlns:a16="http://schemas.microsoft.com/office/drawing/2014/main" id="{7F841567-1DB1-4BE8-A4BA-2056520C6325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  <a:grpFill/>
            </p:grpSpPr>
            <p:sp>
              <p:nvSpPr>
                <p:cNvPr id="484" name="Google Shape;7698;p73">
                  <a:extLst>
                    <a:ext uri="{FF2B5EF4-FFF2-40B4-BE49-F238E27FC236}">
                      <a16:creationId xmlns:a16="http://schemas.microsoft.com/office/drawing/2014/main" id="{37192445-CBF3-4F04-9722-429A754361F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7699;p73">
                  <a:extLst>
                    <a:ext uri="{FF2B5EF4-FFF2-40B4-BE49-F238E27FC236}">
                      <a16:creationId xmlns:a16="http://schemas.microsoft.com/office/drawing/2014/main" id="{2C92E036-F1A2-42BD-B68D-19E2F52AE6D4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7700;p73">
                <a:extLst>
                  <a:ext uri="{FF2B5EF4-FFF2-40B4-BE49-F238E27FC236}">
                    <a16:creationId xmlns:a16="http://schemas.microsoft.com/office/drawing/2014/main" id="{9DF3D66D-7273-4C9B-A8BD-31C0C7763715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  <a:grpFill/>
            </p:grpSpPr>
            <p:sp>
              <p:nvSpPr>
                <p:cNvPr id="482" name="Google Shape;7701;p73">
                  <a:extLst>
                    <a:ext uri="{FF2B5EF4-FFF2-40B4-BE49-F238E27FC236}">
                      <a16:creationId xmlns:a16="http://schemas.microsoft.com/office/drawing/2014/main" id="{D65BE1FD-F1E9-48B6-92FD-8F0E999D526E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7702;p73">
                  <a:extLst>
                    <a:ext uri="{FF2B5EF4-FFF2-40B4-BE49-F238E27FC236}">
                      <a16:creationId xmlns:a16="http://schemas.microsoft.com/office/drawing/2014/main" id="{663D862D-22C6-409C-BE0F-36B6B650FD36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9" name="Google Shape;7703;p73">
                <a:extLst>
                  <a:ext uri="{FF2B5EF4-FFF2-40B4-BE49-F238E27FC236}">
                    <a16:creationId xmlns:a16="http://schemas.microsoft.com/office/drawing/2014/main" id="{10CE3E7B-CFC2-4BD6-B528-859853233CC9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  <a:grpFill/>
            </p:grpSpPr>
            <p:sp>
              <p:nvSpPr>
                <p:cNvPr id="480" name="Google Shape;7704;p73">
                  <a:extLst>
                    <a:ext uri="{FF2B5EF4-FFF2-40B4-BE49-F238E27FC236}">
                      <a16:creationId xmlns:a16="http://schemas.microsoft.com/office/drawing/2014/main" id="{8C2A32CD-4B86-4A9F-861D-29BDA26CA069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7705;p73">
                  <a:extLst>
                    <a:ext uri="{FF2B5EF4-FFF2-40B4-BE49-F238E27FC236}">
                      <a16:creationId xmlns:a16="http://schemas.microsoft.com/office/drawing/2014/main" id="{8AB3BC46-18FC-4168-809B-8DE7203EE0B5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0" name="Google Shape;7706;p73">
                <a:extLst>
                  <a:ext uri="{FF2B5EF4-FFF2-40B4-BE49-F238E27FC236}">
                    <a16:creationId xmlns:a16="http://schemas.microsoft.com/office/drawing/2014/main" id="{8E7F9F27-AD59-43A7-B363-BEC1A99D1E37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  <a:grpFill/>
            </p:grpSpPr>
            <p:sp>
              <p:nvSpPr>
                <p:cNvPr id="478" name="Google Shape;7707;p73">
                  <a:extLst>
                    <a:ext uri="{FF2B5EF4-FFF2-40B4-BE49-F238E27FC236}">
                      <a16:creationId xmlns:a16="http://schemas.microsoft.com/office/drawing/2014/main" id="{8D0D838F-445B-4EE2-A84F-DF5023F511D1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7708;p73">
                  <a:extLst>
                    <a:ext uri="{FF2B5EF4-FFF2-40B4-BE49-F238E27FC236}">
                      <a16:creationId xmlns:a16="http://schemas.microsoft.com/office/drawing/2014/main" id="{BAC708C0-DF62-4EF4-84C6-810E76B917EA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1" name="Google Shape;7709;p73">
                <a:extLst>
                  <a:ext uri="{FF2B5EF4-FFF2-40B4-BE49-F238E27FC236}">
                    <a16:creationId xmlns:a16="http://schemas.microsoft.com/office/drawing/2014/main" id="{C1E46FEB-436F-4C90-9A8A-A6AE0E68D7DB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  <a:grpFill/>
            </p:grpSpPr>
            <p:sp>
              <p:nvSpPr>
                <p:cNvPr id="476" name="Google Shape;7710;p73">
                  <a:extLst>
                    <a:ext uri="{FF2B5EF4-FFF2-40B4-BE49-F238E27FC236}">
                      <a16:creationId xmlns:a16="http://schemas.microsoft.com/office/drawing/2014/main" id="{0B4FA8AF-5D02-46DC-BCB3-8DCA00EC8F67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7711;p73">
                  <a:extLst>
                    <a:ext uri="{FF2B5EF4-FFF2-40B4-BE49-F238E27FC236}">
                      <a16:creationId xmlns:a16="http://schemas.microsoft.com/office/drawing/2014/main" id="{3094A678-1372-47DC-B422-80EA931A3470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7712;p73">
                <a:extLst>
                  <a:ext uri="{FF2B5EF4-FFF2-40B4-BE49-F238E27FC236}">
                    <a16:creationId xmlns:a16="http://schemas.microsoft.com/office/drawing/2014/main" id="{582D7BEA-C1B6-441A-AFCD-78E253FED2D0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  <a:grpFill/>
            </p:grpSpPr>
            <p:sp>
              <p:nvSpPr>
                <p:cNvPr id="474" name="Google Shape;7713;p73">
                  <a:extLst>
                    <a:ext uri="{FF2B5EF4-FFF2-40B4-BE49-F238E27FC236}">
                      <a16:creationId xmlns:a16="http://schemas.microsoft.com/office/drawing/2014/main" id="{4B130EAF-14A9-4ECE-857F-1803438BAFFA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7714;p73">
                  <a:extLst>
                    <a:ext uri="{FF2B5EF4-FFF2-40B4-BE49-F238E27FC236}">
                      <a16:creationId xmlns:a16="http://schemas.microsoft.com/office/drawing/2014/main" id="{31214401-0399-4AA5-9C22-B39548E9911E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3" name="Google Shape;7715;p73">
                <a:extLst>
                  <a:ext uri="{FF2B5EF4-FFF2-40B4-BE49-F238E27FC236}">
                    <a16:creationId xmlns:a16="http://schemas.microsoft.com/office/drawing/2014/main" id="{0A607C7F-8CAE-4499-84B9-E9E02DEABB0A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  <a:grpFill/>
            </p:grpSpPr>
            <p:sp>
              <p:nvSpPr>
                <p:cNvPr id="472" name="Google Shape;7716;p73">
                  <a:extLst>
                    <a:ext uri="{FF2B5EF4-FFF2-40B4-BE49-F238E27FC236}">
                      <a16:creationId xmlns:a16="http://schemas.microsoft.com/office/drawing/2014/main" id="{D097FA82-8106-4CB2-AA6F-F97DE518E1BE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7717;p73">
                  <a:extLst>
                    <a:ext uri="{FF2B5EF4-FFF2-40B4-BE49-F238E27FC236}">
                      <a16:creationId xmlns:a16="http://schemas.microsoft.com/office/drawing/2014/main" id="{DD61E00E-7B1C-4D10-9A21-6B2ADC6C5C27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4" name="Google Shape;7718;p73">
                <a:extLst>
                  <a:ext uri="{FF2B5EF4-FFF2-40B4-BE49-F238E27FC236}">
                    <a16:creationId xmlns:a16="http://schemas.microsoft.com/office/drawing/2014/main" id="{61F3D6EF-276B-440F-BB39-DFB81CD3C47C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  <a:grpFill/>
            </p:grpSpPr>
            <p:sp>
              <p:nvSpPr>
                <p:cNvPr id="470" name="Google Shape;7719;p73">
                  <a:extLst>
                    <a:ext uri="{FF2B5EF4-FFF2-40B4-BE49-F238E27FC236}">
                      <a16:creationId xmlns:a16="http://schemas.microsoft.com/office/drawing/2014/main" id="{12AB1DE8-57A0-4962-8172-1781828A4C78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7720;p73">
                  <a:extLst>
                    <a:ext uri="{FF2B5EF4-FFF2-40B4-BE49-F238E27FC236}">
                      <a16:creationId xmlns:a16="http://schemas.microsoft.com/office/drawing/2014/main" id="{4CADEE18-2D55-4766-8347-451553CDBFCF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7721;p73">
                <a:extLst>
                  <a:ext uri="{FF2B5EF4-FFF2-40B4-BE49-F238E27FC236}">
                    <a16:creationId xmlns:a16="http://schemas.microsoft.com/office/drawing/2014/main" id="{FBA74E64-7E78-43E2-B6E6-C468BC4792EC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  <a:grpFill/>
            </p:grpSpPr>
            <p:sp>
              <p:nvSpPr>
                <p:cNvPr id="465" name="Google Shape;7722;p73">
                  <a:extLst>
                    <a:ext uri="{FF2B5EF4-FFF2-40B4-BE49-F238E27FC236}">
                      <a16:creationId xmlns:a16="http://schemas.microsoft.com/office/drawing/2014/main" id="{5FA1DA16-43FB-4604-9E58-A31CFE1A40EC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7723;p73">
                  <a:extLst>
                    <a:ext uri="{FF2B5EF4-FFF2-40B4-BE49-F238E27FC236}">
                      <a16:creationId xmlns:a16="http://schemas.microsoft.com/office/drawing/2014/main" id="{1C25DA66-7554-49E0-9ADE-29E7696E95F2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" name="Google Shape;7724;p73">
                <a:extLst>
                  <a:ext uri="{FF2B5EF4-FFF2-40B4-BE49-F238E27FC236}">
                    <a16:creationId xmlns:a16="http://schemas.microsoft.com/office/drawing/2014/main" id="{C4BDEE02-1524-4D94-AC36-DC92B68C2B78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  <a:grpFill/>
            </p:grpSpPr>
            <p:sp>
              <p:nvSpPr>
                <p:cNvPr id="463" name="Google Shape;7725;p73">
                  <a:extLst>
                    <a:ext uri="{FF2B5EF4-FFF2-40B4-BE49-F238E27FC236}">
                      <a16:creationId xmlns:a16="http://schemas.microsoft.com/office/drawing/2014/main" id="{7EDDCA4B-93FA-4343-919B-14F5C8C689B6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7726;p73">
                  <a:extLst>
                    <a:ext uri="{FF2B5EF4-FFF2-40B4-BE49-F238E27FC236}">
                      <a16:creationId xmlns:a16="http://schemas.microsoft.com/office/drawing/2014/main" id="{8BE22842-2DB9-41A8-B93C-3C296C298FC1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" name="Google Shape;7727;p73">
                <a:extLst>
                  <a:ext uri="{FF2B5EF4-FFF2-40B4-BE49-F238E27FC236}">
                    <a16:creationId xmlns:a16="http://schemas.microsoft.com/office/drawing/2014/main" id="{825DFD7F-061F-49D3-B0C3-C0457D07942F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  <a:grpFill/>
            </p:grpSpPr>
            <p:sp>
              <p:nvSpPr>
                <p:cNvPr id="461" name="Google Shape;7728;p73">
                  <a:extLst>
                    <a:ext uri="{FF2B5EF4-FFF2-40B4-BE49-F238E27FC236}">
                      <a16:creationId xmlns:a16="http://schemas.microsoft.com/office/drawing/2014/main" id="{7F5FCBA6-F78B-44C4-A74D-394BC330D56A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7729;p73">
                  <a:extLst>
                    <a:ext uri="{FF2B5EF4-FFF2-40B4-BE49-F238E27FC236}">
                      <a16:creationId xmlns:a16="http://schemas.microsoft.com/office/drawing/2014/main" id="{4C131293-6612-4F17-B396-3B0DCF7B6F14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" name="Google Shape;7730;p73">
                <a:extLst>
                  <a:ext uri="{FF2B5EF4-FFF2-40B4-BE49-F238E27FC236}">
                    <a16:creationId xmlns:a16="http://schemas.microsoft.com/office/drawing/2014/main" id="{E7B5BC7F-1AC8-47BD-9ABD-3A0095F434B8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  <a:grpFill/>
            </p:grpSpPr>
            <p:sp>
              <p:nvSpPr>
                <p:cNvPr id="459" name="Google Shape;7731;p73">
                  <a:extLst>
                    <a:ext uri="{FF2B5EF4-FFF2-40B4-BE49-F238E27FC236}">
                      <a16:creationId xmlns:a16="http://schemas.microsoft.com/office/drawing/2014/main" id="{15C7FC4F-9F93-4A4C-9276-6CDC24129C58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7732;p73">
                  <a:extLst>
                    <a:ext uri="{FF2B5EF4-FFF2-40B4-BE49-F238E27FC236}">
                      <a16:creationId xmlns:a16="http://schemas.microsoft.com/office/drawing/2014/main" id="{850BCA9E-1AC2-4513-BD60-B5C2ABA75E30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7733;p73">
                <a:extLst>
                  <a:ext uri="{FF2B5EF4-FFF2-40B4-BE49-F238E27FC236}">
                    <a16:creationId xmlns:a16="http://schemas.microsoft.com/office/drawing/2014/main" id="{77F00DC8-46DF-413C-8AB3-D0384B988F67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  <a:grpFill/>
            </p:grpSpPr>
            <p:sp>
              <p:nvSpPr>
                <p:cNvPr id="457" name="Google Shape;7734;p73">
                  <a:extLst>
                    <a:ext uri="{FF2B5EF4-FFF2-40B4-BE49-F238E27FC236}">
                      <a16:creationId xmlns:a16="http://schemas.microsoft.com/office/drawing/2014/main" id="{53AB086A-6DEA-42B9-9EEA-F93A416DE99B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7735;p73">
                  <a:extLst>
                    <a:ext uri="{FF2B5EF4-FFF2-40B4-BE49-F238E27FC236}">
                      <a16:creationId xmlns:a16="http://schemas.microsoft.com/office/drawing/2014/main" id="{6C20503A-943A-4307-B372-251CBAF8CB61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" name="Google Shape;7736;p73">
                <a:extLst>
                  <a:ext uri="{FF2B5EF4-FFF2-40B4-BE49-F238E27FC236}">
                    <a16:creationId xmlns:a16="http://schemas.microsoft.com/office/drawing/2014/main" id="{7B3FAE9B-DB17-4510-AD79-37C833A4B757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  <a:grpFill/>
            </p:grpSpPr>
            <p:sp>
              <p:nvSpPr>
                <p:cNvPr id="455" name="Google Shape;7737;p73">
                  <a:extLst>
                    <a:ext uri="{FF2B5EF4-FFF2-40B4-BE49-F238E27FC236}">
                      <a16:creationId xmlns:a16="http://schemas.microsoft.com/office/drawing/2014/main" id="{72E561F4-D90A-455F-A58B-643DFC07A307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7738;p73">
                  <a:extLst>
                    <a:ext uri="{FF2B5EF4-FFF2-40B4-BE49-F238E27FC236}">
                      <a16:creationId xmlns:a16="http://schemas.microsoft.com/office/drawing/2014/main" id="{877233C4-7515-4E6E-99EA-F045EF285B8B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7739;p73">
                <a:extLst>
                  <a:ext uri="{FF2B5EF4-FFF2-40B4-BE49-F238E27FC236}">
                    <a16:creationId xmlns:a16="http://schemas.microsoft.com/office/drawing/2014/main" id="{0CDB3624-8C16-4083-894A-2718FA0C6A55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  <a:grpFill/>
            </p:grpSpPr>
            <p:sp>
              <p:nvSpPr>
                <p:cNvPr id="453" name="Google Shape;7740;p73">
                  <a:extLst>
                    <a:ext uri="{FF2B5EF4-FFF2-40B4-BE49-F238E27FC236}">
                      <a16:creationId xmlns:a16="http://schemas.microsoft.com/office/drawing/2014/main" id="{413BFFD2-79E1-4313-8207-BC6B1D6052B7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7741;p73">
                  <a:extLst>
                    <a:ext uri="{FF2B5EF4-FFF2-40B4-BE49-F238E27FC236}">
                      <a16:creationId xmlns:a16="http://schemas.microsoft.com/office/drawing/2014/main" id="{3462A252-EE83-4F25-89E9-90A0B1388ACE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2" name="Google Shape;7742;p73">
                <a:extLst>
                  <a:ext uri="{FF2B5EF4-FFF2-40B4-BE49-F238E27FC236}">
                    <a16:creationId xmlns:a16="http://schemas.microsoft.com/office/drawing/2014/main" id="{0F56D2AF-8A53-4D59-91A1-B0E784BF2F60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7743;p73">
                <a:extLst>
                  <a:ext uri="{FF2B5EF4-FFF2-40B4-BE49-F238E27FC236}">
                    <a16:creationId xmlns:a16="http://schemas.microsoft.com/office/drawing/2014/main" id="{5684410D-F2C9-4041-A4E2-93D323C00672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7744;p73">
                <a:extLst>
                  <a:ext uri="{FF2B5EF4-FFF2-40B4-BE49-F238E27FC236}">
                    <a16:creationId xmlns:a16="http://schemas.microsoft.com/office/drawing/2014/main" id="{D14598CE-4BBD-4672-9EEB-606EA36F1BBC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  <a:grpFill/>
            </p:grpSpPr>
            <p:sp>
              <p:nvSpPr>
                <p:cNvPr id="451" name="Google Shape;7745;p73">
                  <a:extLst>
                    <a:ext uri="{FF2B5EF4-FFF2-40B4-BE49-F238E27FC236}">
                      <a16:creationId xmlns:a16="http://schemas.microsoft.com/office/drawing/2014/main" id="{5181888D-FD8E-4086-8BFF-6771CF34F0B5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7746;p73">
                  <a:extLst>
                    <a:ext uri="{FF2B5EF4-FFF2-40B4-BE49-F238E27FC236}">
                      <a16:creationId xmlns:a16="http://schemas.microsoft.com/office/drawing/2014/main" id="{D4AFC23B-BB5D-44B4-9528-D05239747BB5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7747;p73">
                <a:extLst>
                  <a:ext uri="{FF2B5EF4-FFF2-40B4-BE49-F238E27FC236}">
                    <a16:creationId xmlns:a16="http://schemas.microsoft.com/office/drawing/2014/main" id="{4E0CCC10-7783-43C8-BF84-52453379228F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  <a:grpFill/>
            </p:grpSpPr>
            <p:sp>
              <p:nvSpPr>
                <p:cNvPr id="449" name="Google Shape;7748;p73">
                  <a:extLst>
                    <a:ext uri="{FF2B5EF4-FFF2-40B4-BE49-F238E27FC236}">
                      <a16:creationId xmlns:a16="http://schemas.microsoft.com/office/drawing/2014/main" id="{FBB88DDB-3DA6-4D25-BBC0-7736C8082930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7749;p73">
                  <a:extLst>
                    <a:ext uri="{FF2B5EF4-FFF2-40B4-BE49-F238E27FC236}">
                      <a16:creationId xmlns:a16="http://schemas.microsoft.com/office/drawing/2014/main" id="{0E849F2F-59CA-413C-AF51-D2A9A08B8648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6" name="Google Shape;7750;p73">
                <a:extLst>
                  <a:ext uri="{FF2B5EF4-FFF2-40B4-BE49-F238E27FC236}">
                    <a16:creationId xmlns:a16="http://schemas.microsoft.com/office/drawing/2014/main" id="{2098F4BF-D4F6-4957-AF07-5B980B374F03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7751;p73">
                <a:extLst>
                  <a:ext uri="{FF2B5EF4-FFF2-40B4-BE49-F238E27FC236}">
                    <a16:creationId xmlns:a16="http://schemas.microsoft.com/office/drawing/2014/main" id="{404D2060-2BFD-4654-A226-E07BDBF17EF9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8" name="Google Shape;7752;p73">
                <a:extLst>
                  <a:ext uri="{FF2B5EF4-FFF2-40B4-BE49-F238E27FC236}">
                    <a16:creationId xmlns:a16="http://schemas.microsoft.com/office/drawing/2014/main" id="{EC09F392-F8CA-4D03-9181-CA4409856926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  <a:grpFill/>
            </p:grpSpPr>
            <p:sp>
              <p:nvSpPr>
                <p:cNvPr id="447" name="Google Shape;7753;p73">
                  <a:extLst>
                    <a:ext uri="{FF2B5EF4-FFF2-40B4-BE49-F238E27FC236}">
                      <a16:creationId xmlns:a16="http://schemas.microsoft.com/office/drawing/2014/main" id="{335D9ED8-83A9-44F8-B33B-56ED7175DF48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7754;p73">
                  <a:extLst>
                    <a:ext uri="{FF2B5EF4-FFF2-40B4-BE49-F238E27FC236}">
                      <a16:creationId xmlns:a16="http://schemas.microsoft.com/office/drawing/2014/main" id="{7515D8A5-B624-4028-8C79-0DDB0B9D458F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" name="Google Shape;7755;p73">
                <a:extLst>
                  <a:ext uri="{FF2B5EF4-FFF2-40B4-BE49-F238E27FC236}">
                    <a16:creationId xmlns:a16="http://schemas.microsoft.com/office/drawing/2014/main" id="{21C1A33B-0E4F-499E-864A-8320CE08281E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  <a:grpFill/>
            </p:grpSpPr>
            <p:sp>
              <p:nvSpPr>
                <p:cNvPr id="445" name="Google Shape;7756;p73">
                  <a:extLst>
                    <a:ext uri="{FF2B5EF4-FFF2-40B4-BE49-F238E27FC236}">
                      <a16:creationId xmlns:a16="http://schemas.microsoft.com/office/drawing/2014/main" id="{D56B37A5-0538-41D3-9525-5F3C03C7440C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7757;p73">
                  <a:extLst>
                    <a:ext uri="{FF2B5EF4-FFF2-40B4-BE49-F238E27FC236}">
                      <a16:creationId xmlns:a16="http://schemas.microsoft.com/office/drawing/2014/main" id="{7AA73B7A-2E18-458B-B02B-46C9913275A7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7758;p73">
                <a:extLst>
                  <a:ext uri="{FF2B5EF4-FFF2-40B4-BE49-F238E27FC236}">
                    <a16:creationId xmlns:a16="http://schemas.microsoft.com/office/drawing/2014/main" id="{573C9B78-5B3B-4EE2-AD1A-7FD19AE09BEE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  <a:grpFill/>
            </p:grpSpPr>
            <p:sp>
              <p:nvSpPr>
                <p:cNvPr id="443" name="Google Shape;7759;p73">
                  <a:extLst>
                    <a:ext uri="{FF2B5EF4-FFF2-40B4-BE49-F238E27FC236}">
                      <a16:creationId xmlns:a16="http://schemas.microsoft.com/office/drawing/2014/main" id="{D7E0DFEB-F45A-4D42-8C96-E92EB51CD6CA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7760;p73">
                  <a:extLst>
                    <a:ext uri="{FF2B5EF4-FFF2-40B4-BE49-F238E27FC236}">
                      <a16:creationId xmlns:a16="http://schemas.microsoft.com/office/drawing/2014/main" id="{BCEE5D75-506B-46D2-BDB7-DB9397665A31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" name="Google Shape;7761;p73">
                <a:extLst>
                  <a:ext uri="{FF2B5EF4-FFF2-40B4-BE49-F238E27FC236}">
                    <a16:creationId xmlns:a16="http://schemas.microsoft.com/office/drawing/2014/main" id="{57BAE4F6-1384-4D95-9B9F-476F7B42BC26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  <a:grpFill/>
            </p:grpSpPr>
            <p:sp>
              <p:nvSpPr>
                <p:cNvPr id="441" name="Google Shape;7762;p73">
                  <a:extLst>
                    <a:ext uri="{FF2B5EF4-FFF2-40B4-BE49-F238E27FC236}">
                      <a16:creationId xmlns:a16="http://schemas.microsoft.com/office/drawing/2014/main" id="{289F6F42-414D-4D2C-9BD0-4AB82F6F748A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7763;p73">
                  <a:extLst>
                    <a:ext uri="{FF2B5EF4-FFF2-40B4-BE49-F238E27FC236}">
                      <a16:creationId xmlns:a16="http://schemas.microsoft.com/office/drawing/2014/main" id="{AA2D797B-DCAB-4F81-9150-CAEEC3FC525E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7764;p73">
                <a:extLst>
                  <a:ext uri="{FF2B5EF4-FFF2-40B4-BE49-F238E27FC236}">
                    <a16:creationId xmlns:a16="http://schemas.microsoft.com/office/drawing/2014/main" id="{F68D0947-8121-4E6C-9143-31594C436E9F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  <a:grpFill/>
            </p:grpSpPr>
            <p:sp>
              <p:nvSpPr>
                <p:cNvPr id="439" name="Google Shape;7765;p73">
                  <a:extLst>
                    <a:ext uri="{FF2B5EF4-FFF2-40B4-BE49-F238E27FC236}">
                      <a16:creationId xmlns:a16="http://schemas.microsoft.com/office/drawing/2014/main" id="{85B9C321-D5EB-47B6-A15B-2CCA3527C6AD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7766;p73">
                  <a:extLst>
                    <a:ext uri="{FF2B5EF4-FFF2-40B4-BE49-F238E27FC236}">
                      <a16:creationId xmlns:a16="http://schemas.microsoft.com/office/drawing/2014/main" id="{6499F765-FC0D-4B3D-A25C-713C7B381255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7767;p73">
                <a:extLst>
                  <a:ext uri="{FF2B5EF4-FFF2-40B4-BE49-F238E27FC236}">
                    <a16:creationId xmlns:a16="http://schemas.microsoft.com/office/drawing/2014/main" id="{BF269A1E-5EB3-4238-976E-972B0620244F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  <a:grpFill/>
            </p:grpSpPr>
            <p:sp>
              <p:nvSpPr>
                <p:cNvPr id="437" name="Google Shape;7768;p73">
                  <a:extLst>
                    <a:ext uri="{FF2B5EF4-FFF2-40B4-BE49-F238E27FC236}">
                      <a16:creationId xmlns:a16="http://schemas.microsoft.com/office/drawing/2014/main" id="{44F5A553-9DAF-4614-8747-9DCEF3AC64C9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7769;p73">
                  <a:extLst>
                    <a:ext uri="{FF2B5EF4-FFF2-40B4-BE49-F238E27FC236}">
                      <a16:creationId xmlns:a16="http://schemas.microsoft.com/office/drawing/2014/main" id="{A2192408-DE31-47FC-9F94-66272219BD78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" name="Google Shape;7770;p73">
                <a:extLst>
                  <a:ext uri="{FF2B5EF4-FFF2-40B4-BE49-F238E27FC236}">
                    <a16:creationId xmlns:a16="http://schemas.microsoft.com/office/drawing/2014/main" id="{FA064587-EF62-49CA-8FAE-7C9D30AEB1DE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  <a:grpFill/>
            </p:grpSpPr>
            <p:sp>
              <p:nvSpPr>
                <p:cNvPr id="435" name="Google Shape;7771;p73">
                  <a:extLst>
                    <a:ext uri="{FF2B5EF4-FFF2-40B4-BE49-F238E27FC236}">
                      <a16:creationId xmlns:a16="http://schemas.microsoft.com/office/drawing/2014/main" id="{D19E15A5-5082-4EDD-AF6F-D28ED52B3145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7772;p73">
                  <a:extLst>
                    <a:ext uri="{FF2B5EF4-FFF2-40B4-BE49-F238E27FC236}">
                      <a16:creationId xmlns:a16="http://schemas.microsoft.com/office/drawing/2014/main" id="{ECB8D345-238F-4F15-8A35-A4F38F3E3510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" name="Google Shape;7773;p73">
                <a:extLst>
                  <a:ext uri="{FF2B5EF4-FFF2-40B4-BE49-F238E27FC236}">
                    <a16:creationId xmlns:a16="http://schemas.microsoft.com/office/drawing/2014/main" id="{6F6B2063-C54F-42ED-A66C-7DFF021C9E7D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  <a:grpFill/>
            </p:grpSpPr>
            <p:sp>
              <p:nvSpPr>
                <p:cNvPr id="433" name="Google Shape;7774;p73">
                  <a:extLst>
                    <a:ext uri="{FF2B5EF4-FFF2-40B4-BE49-F238E27FC236}">
                      <a16:creationId xmlns:a16="http://schemas.microsoft.com/office/drawing/2014/main" id="{F39DBBD9-57D2-44C8-AFEA-DFE0C3DD36E0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7775;p73">
                  <a:extLst>
                    <a:ext uri="{FF2B5EF4-FFF2-40B4-BE49-F238E27FC236}">
                      <a16:creationId xmlns:a16="http://schemas.microsoft.com/office/drawing/2014/main" id="{93B5EB7F-959F-43DE-9C6B-C0B07D4140C9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" name="Google Shape;7776;p73">
                <a:extLst>
                  <a:ext uri="{FF2B5EF4-FFF2-40B4-BE49-F238E27FC236}">
                    <a16:creationId xmlns:a16="http://schemas.microsoft.com/office/drawing/2014/main" id="{74A870C7-C2AB-457D-8449-B9E86BC055DB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  <a:grpFill/>
            </p:grpSpPr>
            <p:sp>
              <p:nvSpPr>
                <p:cNvPr id="431" name="Google Shape;7777;p73">
                  <a:extLst>
                    <a:ext uri="{FF2B5EF4-FFF2-40B4-BE49-F238E27FC236}">
                      <a16:creationId xmlns:a16="http://schemas.microsoft.com/office/drawing/2014/main" id="{04A1A02D-839A-4143-BAAA-A6D45E08CA2C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7778;p73">
                  <a:extLst>
                    <a:ext uri="{FF2B5EF4-FFF2-40B4-BE49-F238E27FC236}">
                      <a16:creationId xmlns:a16="http://schemas.microsoft.com/office/drawing/2014/main" id="{F73B68CE-5FC1-4CB3-9AC3-275902C80383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7779;p73">
                <a:extLst>
                  <a:ext uri="{FF2B5EF4-FFF2-40B4-BE49-F238E27FC236}">
                    <a16:creationId xmlns:a16="http://schemas.microsoft.com/office/drawing/2014/main" id="{0815F488-FCC9-4C26-B85B-42479650AA6B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  <a:grpFill/>
            </p:grpSpPr>
            <p:sp>
              <p:nvSpPr>
                <p:cNvPr id="429" name="Google Shape;7780;p73">
                  <a:extLst>
                    <a:ext uri="{FF2B5EF4-FFF2-40B4-BE49-F238E27FC236}">
                      <a16:creationId xmlns:a16="http://schemas.microsoft.com/office/drawing/2014/main" id="{6159FC52-3921-46D5-A887-23DB7A0682A7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7781;p73">
                  <a:extLst>
                    <a:ext uri="{FF2B5EF4-FFF2-40B4-BE49-F238E27FC236}">
                      <a16:creationId xmlns:a16="http://schemas.microsoft.com/office/drawing/2014/main" id="{21035B9D-ED64-4C83-AF5E-EF9D4F2F8630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" name="Google Shape;7782;p73">
                <a:extLst>
                  <a:ext uri="{FF2B5EF4-FFF2-40B4-BE49-F238E27FC236}">
                    <a16:creationId xmlns:a16="http://schemas.microsoft.com/office/drawing/2014/main" id="{D0CB680E-EF5A-48D1-AA59-08EBC9517B20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  <a:grpFill/>
            </p:grpSpPr>
            <p:sp>
              <p:nvSpPr>
                <p:cNvPr id="427" name="Google Shape;7783;p73">
                  <a:extLst>
                    <a:ext uri="{FF2B5EF4-FFF2-40B4-BE49-F238E27FC236}">
                      <a16:creationId xmlns:a16="http://schemas.microsoft.com/office/drawing/2014/main" id="{68501EAB-D4C3-4EA7-AB76-E9A2C77A12CC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7784;p73">
                  <a:extLst>
                    <a:ext uri="{FF2B5EF4-FFF2-40B4-BE49-F238E27FC236}">
                      <a16:creationId xmlns:a16="http://schemas.microsoft.com/office/drawing/2014/main" id="{E1306387-6704-4CE3-A63D-9BC05570FB62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" name="Google Shape;7785;p73">
                <a:extLst>
                  <a:ext uri="{FF2B5EF4-FFF2-40B4-BE49-F238E27FC236}">
                    <a16:creationId xmlns:a16="http://schemas.microsoft.com/office/drawing/2014/main" id="{A666042E-96A5-4E4A-947B-80E47E0F741F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  <a:grpFill/>
            </p:grpSpPr>
            <p:sp>
              <p:nvSpPr>
                <p:cNvPr id="425" name="Google Shape;7786;p73">
                  <a:extLst>
                    <a:ext uri="{FF2B5EF4-FFF2-40B4-BE49-F238E27FC236}">
                      <a16:creationId xmlns:a16="http://schemas.microsoft.com/office/drawing/2014/main" id="{B03A61D9-7D25-48EA-B3D2-069E4165BC42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7787;p73">
                  <a:extLst>
                    <a:ext uri="{FF2B5EF4-FFF2-40B4-BE49-F238E27FC236}">
                      <a16:creationId xmlns:a16="http://schemas.microsoft.com/office/drawing/2014/main" id="{B1568529-C2EE-4C0E-B790-F428C3F1ACF1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" name="Google Shape;7788;p73">
                <a:extLst>
                  <a:ext uri="{FF2B5EF4-FFF2-40B4-BE49-F238E27FC236}">
                    <a16:creationId xmlns:a16="http://schemas.microsoft.com/office/drawing/2014/main" id="{F864839B-F96B-4F9E-8F42-D36236913A94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7789;p73">
                <a:extLst>
                  <a:ext uri="{FF2B5EF4-FFF2-40B4-BE49-F238E27FC236}">
                    <a16:creationId xmlns:a16="http://schemas.microsoft.com/office/drawing/2014/main" id="{A660BF57-34D8-446C-AEE5-CE9613152494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2" name="Google Shape;7790;p73">
                <a:extLst>
                  <a:ext uri="{FF2B5EF4-FFF2-40B4-BE49-F238E27FC236}">
                    <a16:creationId xmlns:a16="http://schemas.microsoft.com/office/drawing/2014/main" id="{A50E3B04-A0A5-4F03-A56F-9B14AE958AA9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  <a:grpFill/>
            </p:grpSpPr>
            <p:sp>
              <p:nvSpPr>
                <p:cNvPr id="423" name="Google Shape;7791;p73">
                  <a:extLst>
                    <a:ext uri="{FF2B5EF4-FFF2-40B4-BE49-F238E27FC236}">
                      <a16:creationId xmlns:a16="http://schemas.microsoft.com/office/drawing/2014/main" id="{19BDCBC0-EECA-4EE9-BCE0-E422C8D67A90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7792;p73">
                  <a:extLst>
                    <a:ext uri="{FF2B5EF4-FFF2-40B4-BE49-F238E27FC236}">
                      <a16:creationId xmlns:a16="http://schemas.microsoft.com/office/drawing/2014/main" id="{121E1D67-7882-41BC-B335-D34BDF16AC8F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" name="Google Shape;7793;p73">
                <a:extLst>
                  <a:ext uri="{FF2B5EF4-FFF2-40B4-BE49-F238E27FC236}">
                    <a16:creationId xmlns:a16="http://schemas.microsoft.com/office/drawing/2014/main" id="{AE785EBE-F123-4A2C-B895-8265390A75E2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  <a:grpFill/>
            </p:grpSpPr>
            <p:sp>
              <p:nvSpPr>
                <p:cNvPr id="421" name="Google Shape;7794;p73">
                  <a:extLst>
                    <a:ext uri="{FF2B5EF4-FFF2-40B4-BE49-F238E27FC236}">
                      <a16:creationId xmlns:a16="http://schemas.microsoft.com/office/drawing/2014/main" id="{5DA10A95-0D36-46E4-9A66-35BA9EC27FE7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7795;p73">
                  <a:extLst>
                    <a:ext uri="{FF2B5EF4-FFF2-40B4-BE49-F238E27FC236}">
                      <a16:creationId xmlns:a16="http://schemas.microsoft.com/office/drawing/2014/main" id="{684768D9-13C7-428E-B3FD-64E8D4D08396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" name="Google Shape;7796;p73">
                <a:extLst>
                  <a:ext uri="{FF2B5EF4-FFF2-40B4-BE49-F238E27FC236}">
                    <a16:creationId xmlns:a16="http://schemas.microsoft.com/office/drawing/2014/main" id="{431DDE8A-F9D2-46AF-AB9B-B6F9B3CB7A8A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  <a:grpFill/>
            </p:grpSpPr>
            <p:sp>
              <p:nvSpPr>
                <p:cNvPr id="419" name="Google Shape;7797;p73">
                  <a:extLst>
                    <a:ext uri="{FF2B5EF4-FFF2-40B4-BE49-F238E27FC236}">
                      <a16:creationId xmlns:a16="http://schemas.microsoft.com/office/drawing/2014/main" id="{91A1A888-291B-4E79-BBBE-34A2A626272D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7798;p73">
                  <a:extLst>
                    <a:ext uri="{FF2B5EF4-FFF2-40B4-BE49-F238E27FC236}">
                      <a16:creationId xmlns:a16="http://schemas.microsoft.com/office/drawing/2014/main" id="{F11AFA61-D3E3-40D1-9FEC-654B33636DF5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" name="Google Shape;7799;p73">
                <a:extLst>
                  <a:ext uri="{FF2B5EF4-FFF2-40B4-BE49-F238E27FC236}">
                    <a16:creationId xmlns:a16="http://schemas.microsoft.com/office/drawing/2014/main" id="{114913C7-585A-4916-A3DA-59B9BBC766EE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  <a:grpFill/>
            </p:grpSpPr>
            <p:sp>
              <p:nvSpPr>
                <p:cNvPr id="417" name="Google Shape;7800;p73">
                  <a:extLst>
                    <a:ext uri="{FF2B5EF4-FFF2-40B4-BE49-F238E27FC236}">
                      <a16:creationId xmlns:a16="http://schemas.microsoft.com/office/drawing/2014/main" id="{5CCB3147-1E96-4D57-A9D8-505C7C288854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7801;p73">
                  <a:extLst>
                    <a:ext uri="{FF2B5EF4-FFF2-40B4-BE49-F238E27FC236}">
                      <a16:creationId xmlns:a16="http://schemas.microsoft.com/office/drawing/2014/main" id="{89918D6F-7515-4A42-A9D0-45D01A1ABFF3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7802;p73">
                <a:extLst>
                  <a:ext uri="{FF2B5EF4-FFF2-40B4-BE49-F238E27FC236}">
                    <a16:creationId xmlns:a16="http://schemas.microsoft.com/office/drawing/2014/main" id="{892B5835-9855-45CB-8B4B-03E8159635CF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  <a:grpFill/>
            </p:grpSpPr>
            <p:sp>
              <p:nvSpPr>
                <p:cNvPr id="415" name="Google Shape;7803;p73">
                  <a:extLst>
                    <a:ext uri="{FF2B5EF4-FFF2-40B4-BE49-F238E27FC236}">
                      <a16:creationId xmlns:a16="http://schemas.microsoft.com/office/drawing/2014/main" id="{CEB7B64A-9896-467F-BE4C-9D7B94346335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7804;p73">
                  <a:extLst>
                    <a:ext uri="{FF2B5EF4-FFF2-40B4-BE49-F238E27FC236}">
                      <a16:creationId xmlns:a16="http://schemas.microsoft.com/office/drawing/2014/main" id="{A00B3591-245E-4AF3-A7E7-81089BE29C40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" name="Google Shape;7805;p73">
                <a:extLst>
                  <a:ext uri="{FF2B5EF4-FFF2-40B4-BE49-F238E27FC236}">
                    <a16:creationId xmlns:a16="http://schemas.microsoft.com/office/drawing/2014/main" id="{73EA6FC9-C845-499A-8E65-261B6936FAD1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  <a:grpFill/>
            </p:grpSpPr>
            <p:sp>
              <p:nvSpPr>
                <p:cNvPr id="413" name="Google Shape;7806;p73">
                  <a:extLst>
                    <a:ext uri="{FF2B5EF4-FFF2-40B4-BE49-F238E27FC236}">
                      <a16:creationId xmlns:a16="http://schemas.microsoft.com/office/drawing/2014/main" id="{8E67EC09-EFE3-4544-96AC-684721E19433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7807;p73">
                  <a:extLst>
                    <a:ext uri="{FF2B5EF4-FFF2-40B4-BE49-F238E27FC236}">
                      <a16:creationId xmlns:a16="http://schemas.microsoft.com/office/drawing/2014/main" id="{F6E66126-3467-469D-B658-B46F6DF6EC16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7808;p73">
                <a:extLst>
                  <a:ext uri="{FF2B5EF4-FFF2-40B4-BE49-F238E27FC236}">
                    <a16:creationId xmlns:a16="http://schemas.microsoft.com/office/drawing/2014/main" id="{07794ED4-7C26-41E0-8F80-14E4594DD3F8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  <a:grpFill/>
            </p:grpSpPr>
            <p:sp>
              <p:nvSpPr>
                <p:cNvPr id="411" name="Google Shape;7809;p73">
                  <a:extLst>
                    <a:ext uri="{FF2B5EF4-FFF2-40B4-BE49-F238E27FC236}">
                      <a16:creationId xmlns:a16="http://schemas.microsoft.com/office/drawing/2014/main" id="{33719402-7EEC-4BF0-8AA3-A13F15447FFE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7810;p73">
                  <a:extLst>
                    <a:ext uri="{FF2B5EF4-FFF2-40B4-BE49-F238E27FC236}">
                      <a16:creationId xmlns:a16="http://schemas.microsoft.com/office/drawing/2014/main" id="{0B6A1DCC-2D7F-43E8-B23A-8F3A809BD97D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7811;p73">
                <a:extLst>
                  <a:ext uri="{FF2B5EF4-FFF2-40B4-BE49-F238E27FC236}">
                    <a16:creationId xmlns:a16="http://schemas.microsoft.com/office/drawing/2014/main" id="{D713BA86-B85F-4C7C-A310-84C4B7E40179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  <a:grpFill/>
            </p:grpSpPr>
            <p:sp>
              <p:nvSpPr>
                <p:cNvPr id="409" name="Google Shape;7812;p73">
                  <a:extLst>
                    <a:ext uri="{FF2B5EF4-FFF2-40B4-BE49-F238E27FC236}">
                      <a16:creationId xmlns:a16="http://schemas.microsoft.com/office/drawing/2014/main" id="{1D4927AD-D882-40F7-AAED-5D7D6A10C10B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7813;p73">
                  <a:extLst>
                    <a:ext uri="{FF2B5EF4-FFF2-40B4-BE49-F238E27FC236}">
                      <a16:creationId xmlns:a16="http://schemas.microsoft.com/office/drawing/2014/main" id="{5B869961-E9DD-46B6-8390-EBF7472873F6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7814;p73">
                <a:extLst>
                  <a:ext uri="{FF2B5EF4-FFF2-40B4-BE49-F238E27FC236}">
                    <a16:creationId xmlns:a16="http://schemas.microsoft.com/office/drawing/2014/main" id="{BBE3DB0E-72AB-44B1-8B2B-42967C935D3C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  <a:grpFill/>
            </p:grpSpPr>
            <p:sp>
              <p:nvSpPr>
                <p:cNvPr id="407" name="Google Shape;7815;p73">
                  <a:extLst>
                    <a:ext uri="{FF2B5EF4-FFF2-40B4-BE49-F238E27FC236}">
                      <a16:creationId xmlns:a16="http://schemas.microsoft.com/office/drawing/2014/main" id="{17CBEC23-F7A0-4DE9-A36B-835A6800FC9B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7816;p73">
                  <a:extLst>
                    <a:ext uri="{FF2B5EF4-FFF2-40B4-BE49-F238E27FC236}">
                      <a16:creationId xmlns:a16="http://schemas.microsoft.com/office/drawing/2014/main" id="{00CE4894-313A-459C-A0B4-FAA0EBD9A41D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7817;p73">
                <a:extLst>
                  <a:ext uri="{FF2B5EF4-FFF2-40B4-BE49-F238E27FC236}">
                    <a16:creationId xmlns:a16="http://schemas.microsoft.com/office/drawing/2014/main" id="{D8A96671-2BBF-45D7-9112-6DF95F0F5A28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  <a:grpFill/>
            </p:grpSpPr>
            <p:sp>
              <p:nvSpPr>
                <p:cNvPr id="405" name="Google Shape;7818;p73">
                  <a:extLst>
                    <a:ext uri="{FF2B5EF4-FFF2-40B4-BE49-F238E27FC236}">
                      <a16:creationId xmlns:a16="http://schemas.microsoft.com/office/drawing/2014/main" id="{7B7F5383-D18E-48E6-A8F6-BE8FA1B47E56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7819;p73">
                  <a:extLst>
                    <a:ext uri="{FF2B5EF4-FFF2-40B4-BE49-F238E27FC236}">
                      <a16:creationId xmlns:a16="http://schemas.microsoft.com/office/drawing/2014/main" id="{17AEF970-EE2F-4AE3-9056-2AEF0B7B06BF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" name="Google Shape;7820;p73">
                <a:extLst>
                  <a:ext uri="{FF2B5EF4-FFF2-40B4-BE49-F238E27FC236}">
                    <a16:creationId xmlns:a16="http://schemas.microsoft.com/office/drawing/2014/main" id="{9E56204F-F0F0-42A8-A9B5-C38E4F96B552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  <a:grpFill/>
            </p:grpSpPr>
            <p:sp>
              <p:nvSpPr>
                <p:cNvPr id="403" name="Google Shape;7821;p73">
                  <a:extLst>
                    <a:ext uri="{FF2B5EF4-FFF2-40B4-BE49-F238E27FC236}">
                      <a16:creationId xmlns:a16="http://schemas.microsoft.com/office/drawing/2014/main" id="{5F3A13DC-729E-4DE9-9A13-932C3ADDF8FF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7822;p73">
                  <a:extLst>
                    <a:ext uri="{FF2B5EF4-FFF2-40B4-BE49-F238E27FC236}">
                      <a16:creationId xmlns:a16="http://schemas.microsoft.com/office/drawing/2014/main" id="{4BDE1BCD-DD24-44EF-9F8E-C68C18DD8EDD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7823;p73">
                <a:extLst>
                  <a:ext uri="{FF2B5EF4-FFF2-40B4-BE49-F238E27FC236}">
                    <a16:creationId xmlns:a16="http://schemas.microsoft.com/office/drawing/2014/main" id="{DBFDBE86-A391-4F71-9197-B20BFFBC7690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  <a:grpFill/>
            </p:grpSpPr>
            <p:sp>
              <p:nvSpPr>
                <p:cNvPr id="401" name="Google Shape;7824;p73">
                  <a:extLst>
                    <a:ext uri="{FF2B5EF4-FFF2-40B4-BE49-F238E27FC236}">
                      <a16:creationId xmlns:a16="http://schemas.microsoft.com/office/drawing/2014/main" id="{19E6B899-A398-455A-B756-9EA95992537B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7825;p73">
                  <a:extLst>
                    <a:ext uri="{FF2B5EF4-FFF2-40B4-BE49-F238E27FC236}">
                      <a16:creationId xmlns:a16="http://schemas.microsoft.com/office/drawing/2014/main" id="{0F358AB1-8D07-4696-B447-4A0876EBD6D2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" name="Google Shape;7826;p73">
                <a:extLst>
                  <a:ext uri="{FF2B5EF4-FFF2-40B4-BE49-F238E27FC236}">
                    <a16:creationId xmlns:a16="http://schemas.microsoft.com/office/drawing/2014/main" id="{73EF1F7B-8FEC-48C3-8EBC-172C3EB7E1FD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  <a:grpFill/>
            </p:grpSpPr>
            <p:sp>
              <p:nvSpPr>
                <p:cNvPr id="399" name="Google Shape;7827;p73">
                  <a:extLst>
                    <a:ext uri="{FF2B5EF4-FFF2-40B4-BE49-F238E27FC236}">
                      <a16:creationId xmlns:a16="http://schemas.microsoft.com/office/drawing/2014/main" id="{63288D28-9565-4155-B5A0-72241919828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7828;p73">
                  <a:extLst>
                    <a:ext uri="{FF2B5EF4-FFF2-40B4-BE49-F238E27FC236}">
                      <a16:creationId xmlns:a16="http://schemas.microsoft.com/office/drawing/2014/main" id="{D69B75AD-AAE3-4D13-9E0B-52964615C5D9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" name="Google Shape;7829;p73">
                <a:extLst>
                  <a:ext uri="{FF2B5EF4-FFF2-40B4-BE49-F238E27FC236}">
                    <a16:creationId xmlns:a16="http://schemas.microsoft.com/office/drawing/2014/main" id="{D6A34620-4A85-47AB-8254-85FFF0C9CA81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  <a:grpFill/>
            </p:grpSpPr>
            <p:sp>
              <p:nvSpPr>
                <p:cNvPr id="397" name="Google Shape;7830;p73">
                  <a:extLst>
                    <a:ext uri="{FF2B5EF4-FFF2-40B4-BE49-F238E27FC236}">
                      <a16:creationId xmlns:a16="http://schemas.microsoft.com/office/drawing/2014/main" id="{5D830B46-E0FF-4DC7-B4B6-663877ABC87C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7831;p73">
                  <a:extLst>
                    <a:ext uri="{FF2B5EF4-FFF2-40B4-BE49-F238E27FC236}">
                      <a16:creationId xmlns:a16="http://schemas.microsoft.com/office/drawing/2014/main" id="{9FBC13B7-EC23-4ED9-A7AC-15327545E4FE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7832;p73">
                <a:extLst>
                  <a:ext uri="{FF2B5EF4-FFF2-40B4-BE49-F238E27FC236}">
                    <a16:creationId xmlns:a16="http://schemas.microsoft.com/office/drawing/2014/main" id="{74D7DDFF-D7A8-4908-87FD-72B6377B56B0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  <a:grpFill/>
            </p:grpSpPr>
            <p:sp>
              <p:nvSpPr>
                <p:cNvPr id="395" name="Google Shape;7833;p73">
                  <a:extLst>
                    <a:ext uri="{FF2B5EF4-FFF2-40B4-BE49-F238E27FC236}">
                      <a16:creationId xmlns:a16="http://schemas.microsoft.com/office/drawing/2014/main" id="{E463D93C-CE35-4DA1-B0B6-30AC29175C22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7834;p73">
                  <a:extLst>
                    <a:ext uri="{FF2B5EF4-FFF2-40B4-BE49-F238E27FC236}">
                      <a16:creationId xmlns:a16="http://schemas.microsoft.com/office/drawing/2014/main" id="{01033D20-E423-4C79-8503-6189B8D72B45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7" name="Google Shape;7835;p73">
                <a:extLst>
                  <a:ext uri="{FF2B5EF4-FFF2-40B4-BE49-F238E27FC236}">
                    <a16:creationId xmlns:a16="http://schemas.microsoft.com/office/drawing/2014/main" id="{47ACC0BF-A2BB-441F-AC58-6B8BCD6F7287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  <a:grpFill/>
            </p:grpSpPr>
            <p:sp>
              <p:nvSpPr>
                <p:cNvPr id="393" name="Google Shape;7836;p73">
                  <a:extLst>
                    <a:ext uri="{FF2B5EF4-FFF2-40B4-BE49-F238E27FC236}">
                      <a16:creationId xmlns:a16="http://schemas.microsoft.com/office/drawing/2014/main" id="{EF86E7BD-0842-468B-9C5B-D9DE49DF9DFF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7837;p73">
                  <a:extLst>
                    <a:ext uri="{FF2B5EF4-FFF2-40B4-BE49-F238E27FC236}">
                      <a16:creationId xmlns:a16="http://schemas.microsoft.com/office/drawing/2014/main" id="{10715B1F-9EEB-469B-8FB0-4C0797F94813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7838;p73">
                <a:extLst>
                  <a:ext uri="{FF2B5EF4-FFF2-40B4-BE49-F238E27FC236}">
                    <a16:creationId xmlns:a16="http://schemas.microsoft.com/office/drawing/2014/main" id="{CF74E843-3A62-42D1-8775-51E41B6F69E2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  <a:grpFill/>
            </p:grpSpPr>
            <p:sp>
              <p:nvSpPr>
                <p:cNvPr id="391" name="Google Shape;7839;p73">
                  <a:extLst>
                    <a:ext uri="{FF2B5EF4-FFF2-40B4-BE49-F238E27FC236}">
                      <a16:creationId xmlns:a16="http://schemas.microsoft.com/office/drawing/2014/main" id="{27580FBE-333B-48E9-B2CC-184E222D7C62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7840;p73">
                  <a:extLst>
                    <a:ext uri="{FF2B5EF4-FFF2-40B4-BE49-F238E27FC236}">
                      <a16:creationId xmlns:a16="http://schemas.microsoft.com/office/drawing/2014/main" id="{92A8A1C5-BF51-4DFD-AFEA-290F3C17D472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" name="Google Shape;7841;p73">
                <a:extLst>
                  <a:ext uri="{FF2B5EF4-FFF2-40B4-BE49-F238E27FC236}">
                    <a16:creationId xmlns:a16="http://schemas.microsoft.com/office/drawing/2014/main" id="{B039068A-FDF3-4ED1-9C83-E32130874CE0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  <a:grpFill/>
            </p:grpSpPr>
            <p:sp>
              <p:nvSpPr>
                <p:cNvPr id="389" name="Google Shape;7842;p73">
                  <a:extLst>
                    <a:ext uri="{FF2B5EF4-FFF2-40B4-BE49-F238E27FC236}">
                      <a16:creationId xmlns:a16="http://schemas.microsoft.com/office/drawing/2014/main" id="{31E737FB-F838-4A50-83F3-AFEF6DF80F6E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7843;p73">
                  <a:extLst>
                    <a:ext uri="{FF2B5EF4-FFF2-40B4-BE49-F238E27FC236}">
                      <a16:creationId xmlns:a16="http://schemas.microsoft.com/office/drawing/2014/main" id="{F7B6DB48-0272-4E35-926E-7F6600BCFA7A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0" name="Google Shape;7844;p73">
                <a:extLst>
                  <a:ext uri="{FF2B5EF4-FFF2-40B4-BE49-F238E27FC236}">
                    <a16:creationId xmlns:a16="http://schemas.microsoft.com/office/drawing/2014/main" id="{389AF4D1-DD3D-4571-99CE-ABA327991381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  <a:grpFill/>
            </p:grpSpPr>
            <p:sp>
              <p:nvSpPr>
                <p:cNvPr id="387" name="Google Shape;7845;p73">
                  <a:extLst>
                    <a:ext uri="{FF2B5EF4-FFF2-40B4-BE49-F238E27FC236}">
                      <a16:creationId xmlns:a16="http://schemas.microsoft.com/office/drawing/2014/main" id="{A39A4227-5E7E-4CE9-81C1-A4A151E49338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7846;p73">
                  <a:extLst>
                    <a:ext uri="{FF2B5EF4-FFF2-40B4-BE49-F238E27FC236}">
                      <a16:creationId xmlns:a16="http://schemas.microsoft.com/office/drawing/2014/main" id="{64BD4493-F4D5-4E33-86A7-94F51AF24A74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7847;p73">
                <a:extLst>
                  <a:ext uri="{FF2B5EF4-FFF2-40B4-BE49-F238E27FC236}">
                    <a16:creationId xmlns:a16="http://schemas.microsoft.com/office/drawing/2014/main" id="{F1E6155B-AF28-4B16-93F6-ABABE6ED0AB2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  <a:grpFill/>
            </p:grpSpPr>
            <p:sp>
              <p:nvSpPr>
                <p:cNvPr id="385" name="Google Shape;7848;p73">
                  <a:extLst>
                    <a:ext uri="{FF2B5EF4-FFF2-40B4-BE49-F238E27FC236}">
                      <a16:creationId xmlns:a16="http://schemas.microsoft.com/office/drawing/2014/main" id="{31DDDDA5-6620-483C-8196-32126C9D74AA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7849;p73">
                  <a:extLst>
                    <a:ext uri="{FF2B5EF4-FFF2-40B4-BE49-F238E27FC236}">
                      <a16:creationId xmlns:a16="http://schemas.microsoft.com/office/drawing/2014/main" id="{26A08BE7-EAB2-420A-9230-81C1B3C0F94E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2" name="Google Shape;7850;p73">
                <a:extLst>
                  <a:ext uri="{FF2B5EF4-FFF2-40B4-BE49-F238E27FC236}">
                    <a16:creationId xmlns:a16="http://schemas.microsoft.com/office/drawing/2014/main" id="{2C174B02-AF7B-4D7F-ADC2-7A3CCD393C2D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  <a:grpFill/>
            </p:grpSpPr>
            <p:sp>
              <p:nvSpPr>
                <p:cNvPr id="383" name="Google Shape;7851;p73">
                  <a:extLst>
                    <a:ext uri="{FF2B5EF4-FFF2-40B4-BE49-F238E27FC236}">
                      <a16:creationId xmlns:a16="http://schemas.microsoft.com/office/drawing/2014/main" id="{38044E9F-6EEA-4308-8EA9-DD5A5CF3515A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7852;p73">
                  <a:extLst>
                    <a:ext uri="{FF2B5EF4-FFF2-40B4-BE49-F238E27FC236}">
                      <a16:creationId xmlns:a16="http://schemas.microsoft.com/office/drawing/2014/main" id="{19B90F8A-523F-4BDF-9218-5A96C8AD703D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3" name="Google Shape;7853;p73">
                <a:extLst>
                  <a:ext uri="{FF2B5EF4-FFF2-40B4-BE49-F238E27FC236}">
                    <a16:creationId xmlns:a16="http://schemas.microsoft.com/office/drawing/2014/main" id="{5BA443E3-1558-45AB-8A82-641C3C3D8ACE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  <a:grpFill/>
            </p:grpSpPr>
            <p:sp>
              <p:nvSpPr>
                <p:cNvPr id="381" name="Google Shape;7854;p73">
                  <a:extLst>
                    <a:ext uri="{FF2B5EF4-FFF2-40B4-BE49-F238E27FC236}">
                      <a16:creationId xmlns:a16="http://schemas.microsoft.com/office/drawing/2014/main" id="{EB0BD891-A15D-4ECF-B0EC-D1BFAEEC671A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7855;p73">
                  <a:extLst>
                    <a:ext uri="{FF2B5EF4-FFF2-40B4-BE49-F238E27FC236}">
                      <a16:creationId xmlns:a16="http://schemas.microsoft.com/office/drawing/2014/main" id="{0F15E042-4299-4D14-A490-21D8D3D6C719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7856;p73">
                <a:extLst>
                  <a:ext uri="{FF2B5EF4-FFF2-40B4-BE49-F238E27FC236}">
                    <a16:creationId xmlns:a16="http://schemas.microsoft.com/office/drawing/2014/main" id="{C5CD3F1B-D585-40EC-8A29-AD9D9CAF3B17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  <a:grpFill/>
            </p:grpSpPr>
            <p:sp>
              <p:nvSpPr>
                <p:cNvPr id="379" name="Google Shape;7857;p73">
                  <a:extLst>
                    <a:ext uri="{FF2B5EF4-FFF2-40B4-BE49-F238E27FC236}">
                      <a16:creationId xmlns:a16="http://schemas.microsoft.com/office/drawing/2014/main" id="{9C012B15-4F7D-47A3-9A2E-64C3679E22CB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7858;p73">
                  <a:extLst>
                    <a:ext uri="{FF2B5EF4-FFF2-40B4-BE49-F238E27FC236}">
                      <a16:creationId xmlns:a16="http://schemas.microsoft.com/office/drawing/2014/main" id="{29BBF389-B394-4FEB-969C-48BDF388E08A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5" name="Google Shape;7859;p73">
                <a:extLst>
                  <a:ext uri="{FF2B5EF4-FFF2-40B4-BE49-F238E27FC236}">
                    <a16:creationId xmlns:a16="http://schemas.microsoft.com/office/drawing/2014/main" id="{5B71E575-F25E-46B8-AFDF-E107E0F53705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  <a:grpFill/>
            </p:grpSpPr>
            <p:sp>
              <p:nvSpPr>
                <p:cNvPr id="377" name="Google Shape;7860;p73">
                  <a:extLst>
                    <a:ext uri="{FF2B5EF4-FFF2-40B4-BE49-F238E27FC236}">
                      <a16:creationId xmlns:a16="http://schemas.microsoft.com/office/drawing/2014/main" id="{07E31D84-A367-43B3-825F-B90E512770D7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7861;p73">
                  <a:extLst>
                    <a:ext uri="{FF2B5EF4-FFF2-40B4-BE49-F238E27FC236}">
                      <a16:creationId xmlns:a16="http://schemas.microsoft.com/office/drawing/2014/main" id="{B60491DD-8242-49F0-9914-88EDB7DCA168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6" name="Google Shape;7862;p73">
                <a:extLst>
                  <a:ext uri="{FF2B5EF4-FFF2-40B4-BE49-F238E27FC236}">
                    <a16:creationId xmlns:a16="http://schemas.microsoft.com/office/drawing/2014/main" id="{15FD53D2-09A1-4E6A-83C8-3C001A525A1E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7863;p73">
                <a:extLst>
                  <a:ext uri="{FF2B5EF4-FFF2-40B4-BE49-F238E27FC236}">
                    <a16:creationId xmlns:a16="http://schemas.microsoft.com/office/drawing/2014/main" id="{09C195F5-FD36-415E-9A18-5CEE035BEA3A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8" name="Google Shape;7864;p73">
                <a:extLst>
                  <a:ext uri="{FF2B5EF4-FFF2-40B4-BE49-F238E27FC236}">
                    <a16:creationId xmlns:a16="http://schemas.microsoft.com/office/drawing/2014/main" id="{2C91B243-EC44-4B29-B097-2AA7833CB53D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  <a:grpFill/>
            </p:grpSpPr>
            <p:sp>
              <p:nvSpPr>
                <p:cNvPr id="375" name="Google Shape;7865;p73">
                  <a:extLst>
                    <a:ext uri="{FF2B5EF4-FFF2-40B4-BE49-F238E27FC236}">
                      <a16:creationId xmlns:a16="http://schemas.microsoft.com/office/drawing/2014/main" id="{5D1B8F2E-47DD-4169-8936-0D6BB6FCD5AB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7866;p73">
                  <a:extLst>
                    <a:ext uri="{FF2B5EF4-FFF2-40B4-BE49-F238E27FC236}">
                      <a16:creationId xmlns:a16="http://schemas.microsoft.com/office/drawing/2014/main" id="{9E99D35E-5406-412A-8AB2-030D265811DF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" name="Google Shape;7867;p73">
                <a:extLst>
                  <a:ext uri="{FF2B5EF4-FFF2-40B4-BE49-F238E27FC236}">
                    <a16:creationId xmlns:a16="http://schemas.microsoft.com/office/drawing/2014/main" id="{2B781598-0FC9-4D7E-B57C-36C73BA9A8CD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  <a:grpFill/>
            </p:grpSpPr>
            <p:sp>
              <p:nvSpPr>
                <p:cNvPr id="373" name="Google Shape;7868;p73">
                  <a:extLst>
                    <a:ext uri="{FF2B5EF4-FFF2-40B4-BE49-F238E27FC236}">
                      <a16:creationId xmlns:a16="http://schemas.microsoft.com/office/drawing/2014/main" id="{F98D3831-7484-4898-986B-2A592FBE9E43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7869;p73">
                  <a:extLst>
                    <a:ext uri="{FF2B5EF4-FFF2-40B4-BE49-F238E27FC236}">
                      <a16:creationId xmlns:a16="http://schemas.microsoft.com/office/drawing/2014/main" id="{D75A196D-753F-4AF2-B9E7-EC4C21E2F0ED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" name="Google Shape;7870;p73">
                <a:extLst>
                  <a:ext uri="{FF2B5EF4-FFF2-40B4-BE49-F238E27FC236}">
                    <a16:creationId xmlns:a16="http://schemas.microsoft.com/office/drawing/2014/main" id="{2E4A211B-FA24-404D-92E6-38D95B215DFB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  <a:grpFill/>
            </p:grpSpPr>
            <p:sp>
              <p:nvSpPr>
                <p:cNvPr id="371" name="Google Shape;7871;p73">
                  <a:extLst>
                    <a:ext uri="{FF2B5EF4-FFF2-40B4-BE49-F238E27FC236}">
                      <a16:creationId xmlns:a16="http://schemas.microsoft.com/office/drawing/2014/main" id="{6C3B700E-F849-431E-953C-6B74F3DF728C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7872;p73">
                  <a:extLst>
                    <a:ext uri="{FF2B5EF4-FFF2-40B4-BE49-F238E27FC236}">
                      <a16:creationId xmlns:a16="http://schemas.microsoft.com/office/drawing/2014/main" id="{706A8500-4E77-45CA-93B4-AFC4ED833598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" name="Google Shape;7873;p73">
              <a:extLst>
                <a:ext uri="{FF2B5EF4-FFF2-40B4-BE49-F238E27FC236}">
                  <a16:creationId xmlns:a16="http://schemas.microsoft.com/office/drawing/2014/main" id="{425A73F8-9250-4F44-9762-A0ACEF84742B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  <a:grpFill/>
          </p:grpSpPr>
          <p:grpSp>
            <p:nvGrpSpPr>
              <p:cNvPr id="64" name="Google Shape;7874;p73">
                <a:extLst>
                  <a:ext uri="{FF2B5EF4-FFF2-40B4-BE49-F238E27FC236}">
                    <a16:creationId xmlns:a16="http://schemas.microsoft.com/office/drawing/2014/main" id="{A7E38E3C-2229-40C7-B50B-466848144AEA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  <a:grpFill/>
            </p:grpSpPr>
            <p:sp>
              <p:nvSpPr>
                <p:cNvPr id="202" name="Google Shape;7875;p73">
                  <a:extLst>
                    <a:ext uri="{FF2B5EF4-FFF2-40B4-BE49-F238E27FC236}">
                      <a16:creationId xmlns:a16="http://schemas.microsoft.com/office/drawing/2014/main" id="{CB969BC4-76E3-4F5C-9EAB-D70D450CCEBB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7876;p73">
                  <a:extLst>
                    <a:ext uri="{FF2B5EF4-FFF2-40B4-BE49-F238E27FC236}">
                      <a16:creationId xmlns:a16="http://schemas.microsoft.com/office/drawing/2014/main" id="{5C7878CB-C695-4F40-B218-28B70B70585F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7877;p73">
                  <a:extLst>
                    <a:ext uri="{FF2B5EF4-FFF2-40B4-BE49-F238E27FC236}">
                      <a16:creationId xmlns:a16="http://schemas.microsoft.com/office/drawing/2014/main" id="{7C8E1608-F31B-4190-8FBA-5A69B5200C26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7878;p73">
                  <a:extLst>
                    <a:ext uri="{FF2B5EF4-FFF2-40B4-BE49-F238E27FC236}">
                      <a16:creationId xmlns:a16="http://schemas.microsoft.com/office/drawing/2014/main" id="{A7F7A1E9-87EA-49B6-A040-8353E9F2D41C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7879;p73">
                  <a:extLst>
                    <a:ext uri="{FF2B5EF4-FFF2-40B4-BE49-F238E27FC236}">
                      <a16:creationId xmlns:a16="http://schemas.microsoft.com/office/drawing/2014/main" id="{BF3F2B7A-F484-4BF3-AF95-E1B492774ED8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7880;p73">
                  <a:extLst>
                    <a:ext uri="{FF2B5EF4-FFF2-40B4-BE49-F238E27FC236}">
                      <a16:creationId xmlns:a16="http://schemas.microsoft.com/office/drawing/2014/main" id="{31A6A84B-D32A-47C5-BB06-906CB5F63F88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7881;p73">
                  <a:extLst>
                    <a:ext uri="{FF2B5EF4-FFF2-40B4-BE49-F238E27FC236}">
                      <a16:creationId xmlns:a16="http://schemas.microsoft.com/office/drawing/2014/main" id="{696C15A7-626F-4518-B471-142E90E2B24E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7882;p73">
                  <a:extLst>
                    <a:ext uri="{FF2B5EF4-FFF2-40B4-BE49-F238E27FC236}">
                      <a16:creationId xmlns:a16="http://schemas.microsoft.com/office/drawing/2014/main" id="{4D605116-BAD8-43FF-8660-E9F806FE5638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7883;p73">
                  <a:extLst>
                    <a:ext uri="{FF2B5EF4-FFF2-40B4-BE49-F238E27FC236}">
                      <a16:creationId xmlns:a16="http://schemas.microsoft.com/office/drawing/2014/main" id="{9800BDFF-71BE-4A10-BC59-4C172E10252B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7884;p73">
                  <a:extLst>
                    <a:ext uri="{FF2B5EF4-FFF2-40B4-BE49-F238E27FC236}">
                      <a16:creationId xmlns:a16="http://schemas.microsoft.com/office/drawing/2014/main" id="{BED5A16B-8D13-4F0F-89D2-0FA839EB312B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7885;p73">
                  <a:extLst>
                    <a:ext uri="{FF2B5EF4-FFF2-40B4-BE49-F238E27FC236}">
                      <a16:creationId xmlns:a16="http://schemas.microsoft.com/office/drawing/2014/main" id="{5C529D83-B77A-41E3-88DE-5FC16574AE8C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7886;p73">
                  <a:extLst>
                    <a:ext uri="{FF2B5EF4-FFF2-40B4-BE49-F238E27FC236}">
                      <a16:creationId xmlns:a16="http://schemas.microsoft.com/office/drawing/2014/main" id="{AB004B00-69B3-459C-AFFB-4E0AF1BCB8FB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7887;p73">
                  <a:extLst>
                    <a:ext uri="{FF2B5EF4-FFF2-40B4-BE49-F238E27FC236}">
                      <a16:creationId xmlns:a16="http://schemas.microsoft.com/office/drawing/2014/main" id="{02B24263-3AB4-4BEF-B365-66976C2C740C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7888;p73">
                  <a:extLst>
                    <a:ext uri="{FF2B5EF4-FFF2-40B4-BE49-F238E27FC236}">
                      <a16:creationId xmlns:a16="http://schemas.microsoft.com/office/drawing/2014/main" id="{8E4B8275-5CD6-41A3-8497-E4496A8D3BBE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7889;p73">
                  <a:extLst>
                    <a:ext uri="{FF2B5EF4-FFF2-40B4-BE49-F238E27FC236}">
                      <a16:creationId xmlns:a16="http://schemas.microsoft.com/office/drawing/2014/main" id="{2C94AFDF-0C7A-45A4-BA35-926F11C078A1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7890;p73">
                  <a:extLst>
                    <a:ext uri="{FF2B5EF4-FFF2-40B4-BE49-F238E27FC236}">
                      <a16:creationId xmlns:a16="http://schemas.microsoft.com/office/drawing/2014/main" id="{E91DBCA4-568B-4FA9-AD8E-10C6803CE534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7891;p73">
                  <a:extLst>
                    <a:ext uri="{FF2B5EF4-FFF2-40B4-BE49-F238E27FC236}">
                      <a16:creationId xmlns:a16="http://schemas.microsoft.com/office/drawing/2014/main" id="{D5D2BE9A-277D-4D78-A22C-6457FE4E3012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7892;p73">
                  <a:extLst>
                    <a:ext uri="{FF2B5EF4-FFF2-40B4-BE49-F238E27FC236}">
                      <a16:creationId xmlns:a16="http://schemas.microsoft.com/office/drawing/2014/main" id="{6EAC689C-42E9-4B5A-B742-91C667F7C1A9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7893;p73">
                  <a:extLst>
                    <a:ext uri="{FF2B5EF4-FFF2-40B4-BE49-F238E27FC236}">
                      <a16:creationId xmlns:a16="http://schemas.microsoft.com/office/drawing/2014/main" id="{BAC296C1-BE95-407E-B1DE-143CC85D9725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7894;p73">
                  <a:extLst>
                    <a:ext uri="{FF2B5EF4-FFF2-40B4-BE49-F238E27FC236}">
                      <a16:creationId xmlns:a16="http://schemas.microsoft.com/office/drawing/2014/main" id="{387BEB46-5157-4E49-A559-5E1A9C7DAE68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7895;p73">
                  <a:extLst>
                    <a:ext uri="{FF2B5EF4-FFF2-40B4-BE49-F238E27FC236}">
                      <a16:creationId xmlns:a16="http://schemas.microsoft.com/office/drawing/2014/main" id="{B0102A83-D16C-442A-BC9D-E7DDC0F6F7B0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7896;p73">
                  <a:extLst>
                    <a:ext uri="{FF2B5EF4-FFF2-40B4-BE49-F238E27FC236}">
                      <a16:creationId xmlns:a16="http://schemas.microsoft.com/office/drawing/2014/main" id="{268BF6FB-AB62-4B12-AA36-8A430D3C2745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7897;p73">
                  <a:extLst>
                    <a:ext uri="{FF2B5EF4-FFF2-40B4-BE49-F238E27FC236}">
                      <a16:creationId xmlns:a16="http://schemas.microsoft.com/office/drawing/2014/main" id="{408DDAF8-E654-4101-902D-0926ED71087F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7898;p73">
                  <a:extLst>
                    <a:ext uri="{FF2B5EF4-FFF2-40B4-BE49-F238E27FC236}">
                      <a16:creationId xmlns:a16="http://schemas.microsoft.com/office/drawing/2014/main" id="{4C5F7A8C-A94B-47C2-A1E6-D8B00C93B92E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7899;p73">
                  <a:extLst>
                    <a:ext uri="{FF2B5EF4-FFF2-40B4-BE49-F238E27FC236}">
                      <a16:creationId xmlns:a16="http://schemas.microsoft.com/office/drawing/2014/main" id="{48A3E876-A444-48CD-B38C-88A5849F1CAE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7900;p73">
                  <a:extLst>
                    <a:ext uri="{FF2B5EF4-FFF2-40B4-BE49-F238E27FC236}">
                      <a16:creationId xmlns:a16="http://schemas.microsoft.com/office/drawing/2014/main" id="{E3284F5F-D6FE-46A7-9758-976AED31C962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7901;p73">
                  <a:extLst>
                    <a:ext uri="{FF2B5EF4-FFF2-40B4-BE49-F238E27FC236}">
                      <a16:creationId xmlns:a16="http://schemas.microsoft.com/office/drawing/2014/main" id="{E219C680-0C39-4E48-94B7-86FE50E6CBB1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7902;p73">
                  <a:extLst>
                    <a:ext uri="{FF2B5EF4-FFF2-40B4-BE49-F238E27FC236}">
                      <a16:creationId xmlns:a16="http://schemas.microsoft.com/office/drawing/2014/main" id="{2218D464-D4AA-44D7-82CE-129F3631F1D5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7903;p73">
                  <a:extLst>
                    <a:ext uri="{FF2B5EF4-FFF2-40B4-BE49-F238E27FC236}">
                      <a16:creationId xmlns:a16="http://schemas.microsoft.com/office/drawing/2014/main" id="{065FCA62-D4D9-46F8-BF66-55D9B337CD78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7904;p73">
                  <a:extLst>
                    <a:ext uri="{FF2B5EF4-FFF2-40B4-BE49-F238E27FC236}">
                      <a16:creationId xmlns:a16="http://schemas.microsoft.com/office/drawing/2014/main" id="{91F4CCF9-6EDB-485B-A439-61FBA06A9343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7905;p73">
                  <a:extLst>
                    <a:ext uri="{FF2B5EF4-FFF2-40B4-BE49-F238E27FC236}">
                      <a16:creationId xmlns:a16="http://schemas.microsoft.com/office/drawing/2014/main" id="{FB8CA3C5-B3E6-4DF0-BB4A-5CDF8B35EFE1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7906;p73">
                  <a:extLst>
                    <a:ext uri="{FF2B5EF4-FFF2-40B4-BE49-F238E27FC236}">
                      <a16:creationId xmlns:a16="http://schemas.microsoft.com/office/drawing/2014/main" id="{988497FA-4439-42CD-AD38-97BE4505DD24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7907;p73">
                  <a:extLst>
                    <a:ext uri="{FF2B5EF4-FFF2-40B4-BE49-F238E27FC236}">
                      <a16:creationId xmlns:a16="http://schemas.microsoft.com/office/drawing/2014/main" id="{1086038B-B088-4E9C-9F94-6EC9DE31D8C3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7908;p73">
                  <a:extLst>
                    <a:ext uri="{FF2B5EF4-FFF2-40B4-BE49-F238E27FC236}">
                      <a16:creationId xmlns:a16="http://schemas.microsoft.com/office/drawing/2014/main" id="{336DFDC0-94F2-447F-ADE1-BED13BD07C73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7909;p73">
                  <a:extLst>
                    <a:ext uri="{FF2B5EF4-FFF2-40B4-BE49-F238E27FC236}">
                      <a16:creationId xmlns:a16="http://schemas.microsoft.com/office/drawing/2014/main" id="{0543DC11-6B9A-47F4-A786-8987245F033C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7910;p73">
                  <a:extLst>
                    <a:ext uri="{FF2B5EF4-FFF2-40B4-BE49-F238E27FC236}">
                      <a16:creationId xmlns:a16="http://schemas.microsoft.com/office/drawing/2014/main" id="{18B01139-C7EE-4C7A-85FA-BF6C3CE3F7B1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7911;p73">
                  <a:extLst>
                    <a:ext uri="{FF2B5EF4-FFF2-40B4-BE49-F238E27FC236}">
                      <a16:creationId xmlns:a16="http://schemas.microsoft.com/office/drawing/2014/main" id="{38A60C65-C1E2-45D8-8FC4-C3AC19894C7B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7912;p73">
                  <a:extLst>
                    <a:ext uri="{FF2B5EF4-FFF2-40B4-BE49-F238E27FC236}">
                      <a16:creationId xmlns:a16="http://schemas.microsoft.com/office/drawing/2014/main" id="{31F28E7B-282F-47A6-8ABA-58389809E80E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7913;p73">
                  <a:extLst>
                    <a:ext uri="{FF2B5EF4-FFF2-40B4-BE49-F238E27FC236}">
                      <a16:creationId xmlns:a16="http://schemas.microsoft.com/office/drawing/2014/main" id="{370FE5BE-C491-4C3A-8E98-BCD41A967F2F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7914;p73">
                  <a:extLst>
                    <a:ext uri="{FF2B5EF4-FFF2-40B4-BE49-F238E27FC236}">
                      <a16:creationId xmlns:a16="http://schemas.microsoft.com/office/drawing/2014/main" id="{37B49F93-35FA-4D6D-ABC4-8AB95965C3ED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7915;p73">
                  <a:extLst>
                    <a:ext uri="{FF2B5EF4-FFF2-40B4-BE49-F238E27FC236}">
                      <a16:creationId xmlns:a16="http://schemas.microsoft.com/office/drawing/2014/main" id="{B3187EF4-C589-45F3-8844-8B566E531B3A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7916;p73">
                  <a:extLst>
                    <a:ext uri="{FF2B5EF4-FFF2-40B4-BE49-F238E27FC236}">
                      <a16:creationId xmlns:a16="http://schemas.microsoft.com/office/drawing/2014/main" id="{1F3509AD-8C6E-48FC-9256-6F7DDD399439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7917;p73">
                  <a:extLst>
                    <a:ext uri="{FF2B5EF4-FFF2-40B4-BE49-F238E27FC236}">
                      <a16:creationId xmlns:a16="http://schemas.microsoft.com/office/drawing/2014/main" id="{D869947C-00E6-4666-BE93-7A956B3FB2A7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7918;p73">
                  <a:extLst>
                    <a:ext uri="{FF2B5EF4-FFF2-40B4-BE49-F238E27FC236}">
                      <a16:creationId xmlns:a16="http://schemas.microsoft.com/office/drawing/2014/main" id="{D4145FBC-F4F9-4A85-BC49-F0FCE1BE941A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7919;p73">
                  <a:extLst>
                    <a:ext uri="{FF2B5EF4-FFF2-40B4-BE49-F238E27FC236}">
                      <a16:creationId xmlns:a16="http://schemas.microsoft.com/office/drawing/2014/main" id="{5642B0F2-7E74-40EB-B82C-7CC75B15DAEF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7920;p73">
                  <a:extLst>
                    <a:ext uri="{FF2B5EF4-FFF2-40B4-BE49-F238E27FC236}">
                      <a16:creationId xmlns:a16="http://schemas.microsoft.com/office/drawing/2014/main" id="{07D8E701-27E5-4012-BE6B-284CDF363097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7921;p73">
                  <a:extLst>
                    <a:ext uri="{FF2B5EF4-FFF2-40B4-BE49-F238E27FC236}">
                      <a16:creationId xmlns:a16="http://schemas.microsoft.com/office/drawing/2014/main" id="{043A72A5-8BC7-4D9E-A670-6550EEA2507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7922;p73">
                  <a:extLst>
                    <a:ext uri="{FF2B5EF4-FFF2-40B4-BE49-F238E27FC236}">
                      <a16:creationId xmlns:a16="http://schemas.microsoft.com/office/drawing/2014/main" id="{A0EF5B54-2720-413A-9190-704DBB29341F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7923;p73">
                  <a:extLst>
                    <a:ext uri="{FF2B5EF4-FFF2-40B4-BE49-F238E27FC236}">
                      <a16:creationId xmlns:a16="http://schemas.microsoft.com/office/drawing/2014/main" id="{CBE6DD6C-27E5-4D7E-A414-C6EBB85171F8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7924;p73">
                  <a:extLst>
                    <a:ext uri="{FF2B5EF4-FFF2-40B4-BE49-F238E27FC236}">
                      <a16:creationId xmlns:a16="http://schemas.microsoft.com/office/drawing/2014/main" id="{4CF14838-F7F8-4103-A43C-E5BC19092FEF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7925;p73">
                  <a:extLst>
                    <a:ext uri="{FF2B5EF4-FFF2-40B4-BE49-F238E27FC236}">
                      <a16:creationId xmlns:a16="http://schemas.microsoft.com/office/drawing/2014/main" id="{5C441DBF-8F9B-48B2-B36F-C8D4111AEA48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7926;p73">
                  <a:extLst>
                    <a:ext uri="{FF2B5EF4-FFF2-40B4-BE49-F238E27FC236}">
                      <a16:creationId xmlns:a16="http://schemas.microsoft.com/office/drawing/2014/main" id="{3140F557-342E-4594-A1EB-42F32D77C27F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7927;p73">
                  <a:extLst>
                    <a:ext uri="{FF2B5EF4-FFF2-40B4-BE49-F238E27FC236}">
                      <a16:creationId xmlns:a16="http://schemas.microsoft.com/office/drawing/2014/main" id="{FC6D646E-AAAE-40D0-A624-C57341820426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7928;p73">
                  <a:extLst>
                    <a:ext uri="{FF2B5EF4-FFF2-40B4-BE49-F238E27FC236}">
                      <a16:creationId xmlns:a16="http://schemas.microsoft.com/office/drawing/2014/main" id="{92254AD9-931C-472D-BB54-DA05D176AAF9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7929;p73">
                  <a:extLst>
                    <a:ext uri="{FF2B5EF4-FFF2-40B4-BE49-F238E27FC236}">
                      <a16:creationId xmlns:a16="http://schemas.microsoft.com/office/drawing/2014/main" id="{81DD32B8-9F1E-4A97-A378-2CED56F9429C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7930;p73">
                  <a:extLst>
                    <a:ext uri="{FF2B5EF4-FFF2-40B4-BE49-F238E27FC236}">
                      <a16:creationId xmlns:a16="http://schemas.microsoft.com/office/drawing/2014/main" id="{A4573258-0013-4214-9EF0-99E0FA555961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grp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" name="Google Shape;7931;p73">
                <a:extLst>
                  <a:ext uri="{FF2B5EF4-FFF2-40B4-BE49-F238E27FC236}">
                    <a16:creationId xmlns:a16="http://schemas.microsoft.com/office/drawing/2014/main" id="{22AD07D2-080B-4CE6-9CF7-73458BEF5F14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  <a:grpFill/>
            </p:grpSpPr>
            <p:sp>
              <p:nvSpPr>
                <p:cNvPr id="200" name="Google Shape;7932;p73">
                  <a:extLst>
                    <a:ext uri="{FF2B5EF4-FFF2-40B4-BE49-F238E27FC236}">
                      <a16:creationId xmlns:a16="http://schemas.microsoft.com/office/drawing/2014/main" id="{C197E2F7-0319-49E6-BEFB-742B9479B4D2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7933;p73">
                  <a:extLst>
                    <a:ext uri="{FF2B5EF4-FFF2-40B4-BE49-F238E27FC236}">
                      <a16:creationId xmlns:a16="http://schemas.microsoft.com/office/drawing/2014/main" id="{09F25A9E-5360-4D0E-A242-34829991229B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7934;p73">
                <a:extLst>
                  <a:ext uri="{FF2B5EF4-FFF2-40B4-BE49-F238E27FC236}">
                    <a16:creationId xmlns:a16="http://schemas.microsoft.com/office/drawing/2014/main" id="{64DA78C9-32F2-480D-BF50-3211EA15E761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  <a:grpFill/>
            </p:grpSpPr>
            <p:sp>
              <p:nvSpPr>
                <p:cNvPr id="198" name="Google Shape;7935;p73">
                  <a:extLst>
                    <a:ext uri="{FF2B5EF4-FFF2-40B4-BE49-F238E27FC236}">
                      <a16:creationId xmlns:a16="http://schemas.microsoft.com/office/drawing/2014/main" id="{B85D3DEF-6465-4B3B-8DE8-7EC89DDA0BBA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7936;p73">
                  <a:extLst>
                    <a:ext uri="{FF2B5EF4-FFF2-40B4-BE49-F238E27FC236}">
                      <a16:creationId xmlns:a16="http://schemas.microsoft.com/office/drawing/2014/main" id="{74DF1CDD-BE83-447B-B7B4-92A3A2C869DB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7937;p73">
                <a:extLst>
                  <a:ext uri="{FF2B5EF4-FFF2-40B4-BE49-F238E27FC236}">
                    <a16:creationId xmlns:a16="http://schemas.microsoft.com/office/drawing/2014/main" id="{5E179A40-CAC7-479F-8B90-3BABA5A98F32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  <a:grpFill/>
            </p:grpSpPr>
            <p:sp>
              <p:nvSpPr>
                <p:cNvPr id="196" name="Google Shape;7938;p73">
                  <a:extLst>
                    <a:ext uri="{FF2B5EF4-FFF2-40B4-BE49-F238E27FC236}">
                      <a16:creationId xmlns:a16="http://schemas.microsoft.com/office/drawing/2014/main" id="{A0B910CF-F452-4193-8C2F-B2753C1CD173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7939;p73">
                  <a:extLst>
                    <a:ext uri="{FF2B5EF4-FFF2-40B4-BE49-F238E27FC236}">
                      <a16:creationId xmlns:a16="http://schemas.microsoft.com/office/drawing/2014/main" id="{EDB630D5-ACFA-4A5F-B9B0-EDC233D2F7ED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7940;p73">
                <a:extLst>
                  <a:ext uri="{FF2B5EF4-FFF2-40B4-BE49-F238E27FC236}">
                    <a16:creationId xmlns:a16="http://schemas.microsoft.com/office/drawing/2014/main" id="{C9662A5A-39D1-4A7E-A369-EB2D2420EEC8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  <a:grpFill/>
            </p:grpSpPr>
            <p:sp>
              <p:nvSpPr>
                <p:cNvPr id="194" name="Google Shape;7941;p73">
                  <a:extLst>
                    <a:ext uri="{FF2B5EF4-FFF2-40B4-BE49-F238E27FC236}">
                      <a16:creationId xmlns:a16="http://schemas.microsoft.com/office/drawing/2014/main" id="{4580BA71-3BD9-4ADC-9332-940D935FD9F9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7942;p73">
                  <a:extLst>
                    <a:ext uri="{FF2B5EF4-FFF2-40B4-BE49-F238E27FC236}">
                      <a16:creationId xmlns:a16="http://schemas.microsoft.com/office/drawing/2014/main" id="{A3B80CB9-B3AD-454F-9C58-D5D96718C32D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" name="Google Shape;7943;p73">
                <a:extLst>
                  <a:ext uri="{FF2B5EF4-FFF2-40B4-BE49-F238E27FC236}">
                    <a16:creationId xmlns:a16="http://schemas.microsoft.com/office/drawing/2014/main" id="{899FF0A2-F2E1-495D-B759-B722700AD96B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  <a:grpFill/>
            </p:grpSpPr>
            <p:sp>
              <p:nvSpPr>
                <p:cNvPr id="192" name="Google Shape;7944;p73">
                  <a:extLst>
                    <a:ext uri="{FF2B5EF4-FFF2-40B4-BE49-F238E27FC236}">
                      <a16:creationId xmlns:a16="http://schemas.microsoft.com/office/drawing/2014/main" id="{41B93CAD-4B36-4060-95F6-CC38737CE200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7945;p73">
                  <a:extLst>
                    <a:ext uri="{FF2B5EF4-FFF2-40B4-BE49-F238E27FC236}">
                      <a16:creationId xmlns:a16="http://schemas.microsoft.com/office/drawing/2014/main" id="{7EDB411B-CFE1-473D-AA3A-3DD25A67895C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7946;p73">
                <a:extLst>
                  <a:ext uri="{FF2B5EF4-FFF2-40B4-BE49-F238E27FC236}">
                    <a16:creationId xmlns:a16="http://schemas.microsoft.com/office/drawing/2014/main" id="{94FEEE5C-A5D7-49B9-8238-4153CCE58781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  <a:grpFill/>
            </p:grpSpPr>
            <p:sp>
              <p:nvSpPr>
                <p:cNvPr id="190" name="Google Shape;7947;p73">
                  <a:extLst>
                    <a:ext uri="{FF2B5EF4-FFF2-40B4-BE49-F238E27FC236}">
                      <a16:creationId xmlns:a16="http://schemas.microsoft.com/office/drawing/2014/main" id="{61A1ADAE-BB7E-4E70-BCAE-AFD53733CD00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7948;p73">
                  <a:extLst>
                    <a:ext uri="{FF2B5EF4-FFF2-40B4-BE49-F238E27FC236}">
                      <a16:creationId xmlns:a16="http://schemas.microsoft.com/office/drawing/2014/main" id="{9B741D90-5587-49C7-930F-AD6C2C1A34C3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7949;p73">
                <a:extLst>
                  <a:ext uri="{FF2B5EF4-FFF2-40B4-BE49-F238E27FC236}">
                    <a16:creationId xmlns:a16="http://schemas.microsoft.com/office/drawing/2014/main" id="{31791DC6-415D-4C64-9857-F4BA6A92AE8F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  <a:grpFill/>
            </p:grpSpPr>
            <p:sp>
              <p:nvSpPr>
                <p:cNvPr id="188" name="Google Shape;7950;p73">
                  <a:extLst>
                    <a:ext uri="{FF2B5EF4-FFF2-40B4-BE49-F238E27FC236}">
                      <a16:creationId xmlns:a16="http://schemas.microsoft.com/office/drawing/2014/main" id="{E61B0691-0094-4740-A757-8E975E9A11E0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7951;p73">
                  <a:extLst>
                    <a:ext uri="{FF2B5EF4-FFF2-40B4-BE49-F238E27FC236}">
                      <a16:creationId xmlns:a16="http://schemas.microsoft.com/office/drawing/2014/main" id="{54CDA29D-E361-4AEE-8CF4-ACD12E33680A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7952;p73">
                <a:extLst>
                  <a:ext uri="{FF2B5EF4-FFF2-40B4-BE49-F238E27FC236}">
                    <a16:creationId xmlns:a16="http://schemas.microsoft.com/office/drawing/2014/main" id="{CEE237DC-2719-488B-B051-6B1DC4E92F98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  <a:grpFill/>
            </p:grpSpPr>
            <p:sp>
              <p:nvSpPr>
                <p:cNvPr id="186" name="Google Shape;7953;p73">
                  <a:extLst>
                    <a:ext uri="{FF2B5EF4-FFF2-40B4-BE49-F238E27FC236}">
                      <a16:creationId xmlns:a16="http://schemas.microsoft.com/office/drawing/2014/main" id="{AF604EB3-AF3B-48D7-93B1-3B699EFCE019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7954;p73">
                  <a:extLst>
                    <a:ext uri="{FF2B5EF4-FFF2-40B4-BE49-F238E27FC236}">
                      <a16:creationId xmlns:a16="http://schemas.microsoft.com/office/drawing/2014/main" id="{80AFACCD-E368-42CB-9BBA-B373CA474C2F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" name="Google Shape;7955;p73">
                <a:extLst>
                  <a:ext uri="{FF2B5EF4-FFF2-40B4-BE49-F238E27FC236}">
                    <a16:creationId xmlns:a16="http://schemas.microsoft.com/office/drawing/2014/main" id="{567CBC82-8F52-4AAA-954B-8C4A4E8247F7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  <a:grpFill/>
            </p:grpSpPr>
            <p:sp>
              <p:nvSpPr>
                <p:cNvPr id="184" name="Google Shape;7956;p73">
                  <a:extLst>
                    <a:ext uri="{FF2B5EF4-FFF2-40B4-BE49-F238E27FC236}">
                      <a16:creationId xmlns:a16="http://schemas.microsoft.com/office/drawing/2014/main" id="{3C37931E-C957-4B2D-A0FB-E7A90A1700C2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7957;p73">
                  <a:extLst>
                    <a:ext uri="{FF2B5EF4-FFF2-40B4-BE49-F238E27FC236}">
                      <a16:creationId xmlns:a16="http://schemas.microsoft.com/office/drawing/2014/main" id="{1022EA8F-2855-4E1E-AF0D-87EE878E473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" name="Google Shape;7958;p73">
                <a:extLst>
                  <a:ext uri="{FF2B5EF4-FFF2-40B4-BE49-F238E27FC236}">
                    <a16:creationId xmlns:a16="http://schemas.microsoft.com/office/drawing/2014/main" id="{59F78BBB-0BCB-40FF-BF34-D25F468E7BBB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  <a:grpFill/>
            </p:grpSpPr>
            <p:sp>
              <p:nvSpPr>
                <p:cNvPr id="182" name="Google Shape;7959;p73">
                  <a:extLst>
                    <a:ext uri="{FF2B5EF4-FFF2-40B4-BE49-F238E27FC236}">
                      <a16:creationId xmlns:a16="http://schemas.microsoft.com/office/drawing/2014/main" id="{2F6DD791-5F25-4EFE-B87E-26F99A07F089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7960;p73">
                  <a:extLst>
                    <a:ext uri="{FF2B5EF4-FFF2-40B4-BE49-F238E27FC236}">
                      <a16:creationId xmlns:a16="http://schemas.microsoft.com/office/drawing/2014/main" id="{E54F741B-E642-4B5D-8CE3-D9D6987E5F00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" name="Google Shape;7961;p73">
                <a:extLst>
                  <a:ext uri="{FF2B5EF4-FFF2-40B4-BE49-F238E27FC236}">
                    <a16:creationId xmlns:a16="http://schemas.microsoft.com/office/drawing/2014/main" id="{6C099E7C-4B24-418B-BE2C-DFF7CA8DA424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  <a:grpFill/>
            </p:grpSpPr>
            <p:sp>
              <p:nvSpPr>
                <p:cNvPr id="180" name="Google Shape;7962;p73">
                  <a:extLst>
                    <a:ext uri="{FF2B5EF4-FFF2-40B4-BE49-F238E27FC236}">
                      <a16:creationId xmlns:a16="http://schemas.microsoft.com/office/drawing/2014/main" id="{232B9414-7B92-4B33-A1BE-86771374E5B1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7963;p73">
                  <a:extLst>
                    <a:ext uri="{FF2B5EF4-FFF2-40B4-BE49-F238E27FC236}">
                      <a16:creationId xmlns:a16="http://schemas.microsoft.com/office/drawing/2014/main" id="{1442B69B-EE2B-4710-9228-C5E00F9054BD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" name="Google Shape;7964;p73">
                <a:extLst>
                  <a:ext uri="{FF2B5EF4-FFF2-40B4-BE49-F238E27FC236}">
                    <a16:creationId xmlns:a16="http://schemas.microsoft.com/office/drawing/2014/main" id="{4519949E-DFE5-4CF1-9B35-F488330C493F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965;p73">
                <a:extLst>
                  <a:ext uri="{FF2B5EF4-FFF2-40B4-BE49-F238E27FC236}">
                    <a16:creationId xmlns:a16="http://schemas.microsoft.com/office/drawing/2014/main" id="{C19D0411-73CE-4CBD-B945-15B687531756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" name="Google Shape;7966;p73">
                <a:extLst>
                  <a:ext uri="{FF2B5EF4-FFF2-40B4-BE49-F238E27FC236}">
                    <a16:creationId xmlns:a16="http://schemas.microsoft.com/office/drawing/2014/main" id="{2B333A2F-8D2C-43C9-B7DA-132EBD759619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  <a:grpFill/>
            </p:grpSpPr>
            <p:sp>
              <p:nvSpPr>
                <p:cNvPr id="178" name="Google Shape;7967;p73">
                  <a:extLst>
                    <a:ext uri="{FF2B5EF4-FFF2-40B4-BE49-F238E27FC236}">
                      <a16:creationId xmlns:a16="http://schemas.microsoft.com/office/drawing/2014/main" id="{B4EFF49E-22F3-4E4E-B240-23D477A896D3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7968;p73">
                  <a:extLst>
                    <a:ext uri="{FF2B5EF4-FFF2-40B4-BE49-F238E27FC236}">
                      <a16:creationId xmlns:a16="http://schemas.microsoft.com/office/drawing/2014/main" id="{5EC5E596-27CD-4C3E-820E-EBED8851EAC8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" name="Google Shape;7969;p73">
                <a:extLst>
                  <a:ext uri="{FF2B5EF4-FFF2-40B4-BE49-F238E27FC236}">
                    <a16:creationId xmlns:a16="http://schemas.microsoft.com/office/drawing/2014/main" id="{03D0675E-0B94-4042-9162-BE0F5E3551DB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  <a:grpFill/>
            </p:grpSpPr>
            <p:sp>
              <p:nvSpPr>
                <p:cNvPr id="176" name="Google Shape;7970;p73">
                  <a:extLst>
                    <a:ext uri="{FF2B5EF4-FFF2-40B4-BE49-F238E27FC236}">
                      <a16:creationId xmlns:a16="http://schemas.microsoft.com/office/drawing/2014/main" id="{52505C26-1668-4959-A4D1-4448A842E83C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7971;p73">
                  <a:extLst>
                    <a:ext uri="{FF2B5EF4-FFF2-40B4-BE49-F238E27FC236}">
                      <a16:creationId xmlns:a16="http://schemas.microsoft.com/office/drawing/2014/main" id="{CF44236A-DB99-4ED8-BC98-253F302B3C0E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7972;p73">
                <a:extLst>
                  <a:ext uri="{FF2B5EF4-FFF2-40B4-BE49-F238E27FC236}">
                    <a16:creationId xmlns:a16="http://schemas.microsoft.com/office/drawing/2014/main" id="{2C6195BE-307A-4157-BACA-670676E45B5B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  <a:grpFill/>
            </p:grpSpPr>
            <p:sp>
              <p:nvSpPr>
                <p:cNvPr id="174" name="Google Shape;7973;p73">
                  <a:extLst>
                    <a:ext uri="{FF2B5EF4-FFF2-40B4-BE49-F238E27FC236}">
                      <a16:creationId xmlns:a16="http://schemas.microsoft.com/office/drawing/2014/main" id="{9DEDBFC3-F392-4592-9E85-99374619F040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7974;p73">
                  <a:extLst>
                    <a:ext uri="{FF2B5EF4-FFF2-40B4-BE49-F238E27FC236}">
                      <a16:creationId xmlns:a16="http://schemas.microsoft.com/office/drawing/2014/main" id="{1343BC0A-1929-42C3-A00B-7961CD57C849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7975;p73">
                <a:extLst>
                  <a:ext uri="{FF2B5EF4-FFF2-40B4-BE49-F238E27FC236}">
                    <a16:creationId xmlns:a16="http://schemas.microsoft.com/office/drawing/2014/main" id="{BB995DEA-D523-4AAF-BDC3-6CC2755D28C9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  <a:grpFill/>
            </p:grpSpPr>
            <p:sp>
              <p:nvSpPr>
                <p:cNvPr id="172" name="Google Shape;7976;p73">
                  <a:extLst>
                    <a:ext uri="{FF2B5EF4-FFF2-40B4-BE49-F238E27FC236}">
                      <a16:creationId xmlns:a16="http://schemas.microsoft.com/office/drawing/2014/main" id="{3FB04837-41B6-4E19-A4F9-D5DC90D3658C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7977;p73">
                  <a:extLst>
                    <a:ext uri="{FF2B5EF4-FFF2-40B4-BE49-F238E27FC236}">
                      <a16:creationId xmlns:a16="http://schemas.microsoft.com/office/drawing/2014/main" id="{CE72234A-19D6-4715-B71B-321E6BB823F7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" name="Google Shape;7978;p73">
                <a:extLst>
                  <a:ext uri="{FF2B5EF4-FFF2-40B4-BE49-F238E27FC236}">
                    <a16:creationId xmlns:a16="http://schemas.microsoft.com/office/drawing/2014/main" id="{DFCC0887-6EB4-46C1-88D8-6691C2E31937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  <a:grpFill/>
            </p:grpSpPr>
            <p:sp>
              <p:nvSpPr>
                <p:cNvPr id="170" name="Google Shape;7979;p73">
                  <a:extLst>
                    <a:ext uri="{FF2B5EF4-FFF2-40B4-BE49-F238E27FC236}">
                      <a16:creationId xmlns:a16="http://schemas.microsoft.com/office/drawing/2014/main" id="{C3A4B74B-6B5C-4CAD-973B-B95572E3E67B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7980;p73">
                  <a:extLst>
                    <a:ext uri="{FF2B5EF4-FFF2-40B4-BE49-F238E27FC236}">
                      <a16:creationId xmlns:a16="http://schemas.microsoft.com/office/drawing/2014/main" id="{35036815-056F-4E87-8F7E-E66FC55FB9F3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3" name="Google Shape;7981;p73">
                <a:extLst>
                  <a:ext uri="{FF2B5EF4-FFF2-40B4-BE49-F238E27FC236}">
                    <a16:creationId xmlns:a16="http://schemas.microsoft.com/office/drawing/2014/main" id="{8D04193D-A3EE-4676-B09D-9D23A052E79F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  <a:grpFill/>
            </p:grpSpPr>
            <p:sp>
              <p:nvSpPr>
                <p:cNvPr id="168" name="Google Shape;7982;p73">
                  <a:extLst>
                    <a:ext uri="{FF2B5EF4-FFF2-40B4-BE49-F238E27FC236}">
                      <a16:creationId xmlns:a16="http://schemas.microsoft.com/office/drawing/2014/main" id="{41205E4C-4EEA-4ACD-8B25-406B8C63870D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7983;p73">
                  <a:extLst>
                    <a:ext uri="{FF2B5EF4-FFF2-40B4-BE49-F238E27FC236}">
                      <a16:creationId xmlns:a16="http://schemas.microsoft.com/office/drawing/2014/main" id="{44E2260B-F152-4FFD-8BD2-0620A86ED69D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" name="Google Shape;7984;p73">
                <a:extLst>
                  <a:ext uri="{FF2B5EF4-FFF2-40B4-BE49-F238E27FC236}">
                    <a16:creationId xmlns:a16="http://schemas.microsoft.com/office/drawing/2014/main" id="{60BC1B5B-36A1-43D3-BF92-4BA9AE9324D4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  <a:grpFill/>
            </p:grpSpPr>
            <p:sp>
              <p:nvSpPr>
                <p:cNvPr id="166" name="Google Shape;7985;p73">
                  <a:extLst>
                    <a:ext uri="{FF2B5EF4-FFF2-40B4-BE49-F238E27FC236}">
                      <a16:creationId xmlns:a16="http://schemas.microsoft.com/office/drawing/2014/main" id="{A3DFD85C-F32B-47F0-A31D-E96426677CA5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7986;p73">
                  <a:extLst>
                    <a:ext uri="{FF2B5EF4-FFF2-40B4-BE49-F238E27FC236}">
                      <a16:creationId xmlns:a16="http://schemas.microsoft.com/office/drawing/2014/main" id="{ED8B28B2-ADB0-462E-A52B-F81B67E76368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7987;p73">
                <a:extLst>
                  <a:ext uri="{FF2B5EF4-FFF2-40B4-BE49-F238E27FC236}">
                    <a16:creationId xmlns:a16="http://schemas.microsoft.com/office/drawing/2014/main" id="{1AD6DABC-7021-404E-87B1-9DC3C99FD55A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  <a:grpFill/>
            </p:grpSpPr>
            <p:sp>
              <p:nvSpPr>
                <p:cNvPr id="164" name="Google Shape;7988;p73">
                  <a:extLst>
                    <a:ext uri="{FF2B5EF4-FFF2-40B4-BE49-F238E27FC236}">
                      <a16:creationId xmlns:a16="http://schemas.microsoft.com/office/drawing/2014/main" id="{0665AF44-6ADD-4873-B3D2-BEB606579B6B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7989;p73">
                  <a:extLst>
                    <a:ext uri="{FF2B5EF4-FFF2-40B4-BE49-F238E27FC236}">
                      <a16:creationId xmlns:a16="http://schemas.microsoft.com/office/drawing/2014/main" id="{E7D490EC-5EC4-466D-8D0E-649B66959D8E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7990;p73">
                <a:extLst>
                  <a:ext uri="{FF2B5EF4-FFF2-40B4-BE49-F238E27FC236}">
                    <a16:creationId xmlns:a16="http://schemas.microsoft.com/office/drawing/2014/main" id="{7CAD4789-939C-40B5-B7A7-4CB1715428E4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  <a:grpFill/>
            </p:grpSpPr>
            <p:sp>
              <p:nvSpPr>
                <p:cNvPr id="162" name="Google Shape;7991;p73">
                  <a:extLst>
                    <a:ext uri="{FF2B5EF4-FFF2-40B4-BE49-F238E27FC236}">
                      <a16:creationId xmlns:a16="http://schemas.microsoft.com/office/drawing/2014/main" id="{A44CF56B-E90E-4610-AFCD-10EFDF603ED2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7992;p73">
                  <a:extLst>
                    <a:ext uri="{FF2B5EF4-FFF2-40B4-BE49-F238E27FC236}">
                      <a16:creationId xmlns:a16="http://schemas.microsoft.com/office/drawing/2014/main" id="{5BE9FC40-CEBE-4B20-B20C-F827D831610E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" name="Google Shape;7993;p73">
                <a:extLst>
                  <a:ext uri="{FF2B5EF4-FFF2-40B4-BE49-F238E27FC236}">
                    <a16:creationId xmlns:a16="http://schemas.microsoft.com/office/drawing/2014/main" id="{6768AB75-7FDE-484D-B20B-883DEE7EBDDB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  <a:grpFill/>
            </p:grpSpPr>
            <p:sp>
              <p:nvSpPr>
                <p:cNvPr id="160" name="Google Shape;7994;p73">
                  <a:extLst>
                    <a:ext uri="{FF2B5EF4-FFF2-40B4-BE49-F238E27FC236}">
                      <a16:creationId xmlns:a16="http://schemas.microsoft.com/office/drawing/2014/main" id="{51438F47-BE5B-4972-9267-C8CBD42584E1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7995;p73">
                  <a:extLst>
                    <a:ext uri="{FF2B5EF4-FFF2-40B4-BE49-F238E27FC236}">
                      <a16:creationId xmlns:a16="http://schemas.microsoft.com/office/drawing/2014/main" id="{8108E176-8658-483A-8BBC-35596DC0A36E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" name="Google Shape;7996;p73">
                <a:extLst>
                  <a:ext uri="{FF2B5EF4-FFF2-40B4-BE49-F238E27FC236}">
                    <a16:creationId xmlns:a16="http://schemas.microsoft.com/office/drawing/2014/main" id="{C25EDFF4-6ACC-47FA-9D29-7994D83E3C2A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  <a:grpFill/>
            </p:grpSpPr>
            <p:sp>
              <p:nvSpPr>
                <p:cNvPr id="158" name="Google Shape;7997;p73">
                  <a:extLst>
                    <a:ext uri="{FF2B5EF4-FFF2-40B4-BE49-F238E27FC236}">
                      <a16:creationId xmlns:a16="http://schemas.microsoft.com/office/drawing/2014/main" id="{27DA3448-C108-4592-8FB8-81B48A7EB520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7998;p73">
                  <a:extLst>
                    <a:ext uri="{FF2B5EF4-FFF2-40B4-BE49-F238E27FC236}">
                      <a16:creationId xmlns:a16="http://schemas.microsoft.com/office/drawing/2014/main" id="{96E596C0-29C9-49EC-91A8-4044DE7CDC96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7999;p73">
                <a:extLst>
                  <a:ext uri="{FF2B5EF4-FFF2-40B4-BE49-F238E27FC236}">
                    <a16:creationId xmlns:a16="http://schemas.microsoft.com/office/drawing/2014/main" id="{4005332D-25B1-420F-B428-530E3AC0068B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  <a:grpFill/>
            </p:grpSpPr>
            <p:sp>
              <p:nvSpPr>
                <p:cNvPr id="156" name="Google Shape;8000;p73">
                  <a:extLst>
                    <a:ext uri="{FF2B5EF4-FFF2-40B4-BE49-F238E27FC236}">
                      <a16:creationId xmlns:a16="http://schemas.microsoft.com/office/drawing/2014/main" id="{FCB8FD0E-5132-46ED-A557-728B3A66577B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8001;p73">
                  <a:extLst>
                    <a:ext uri="{FF2B5EF4-FFF2-40B4-BE49-F238E27FC236}">
                      <a16:creationId xmlns:a16="http://schemas.microsoft.com/office/drawing/2014/main" id="{5A84D131-C16C-400F-8783-0848FDFBA186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8002;p73">
                <a:extLst>
                  <a:ext uri="{FF2B5EF4-FFF2-40B4-BE49-F238E27FC236}">
                    <a16:creationId xmlns:a16="http://schemas.microsoft.com/office/drawing/2014/main" id="{899782B1-BEC1-4C93-AF22-74EF4E0A7F79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  <a:grpFill/>
            </p:grpSpPr>
            <p:sp>
              <p:nvSpPr>
                <p:cNvPr id="154" name="Google Shape;8003;p73">
                  <a:extLst>
                    <a:ext uri="{FF2B5EF4-FFF2-40B4-BE49-F238E27FC236}">
                      <a16:creationId xmlns:a16="http://schemas.microsoft.com/office/drawing/2014/main" id="{67F7E2D2-6F7E-4155-A164-8E0ED663267A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8004;p73">
                  <a:extLst>
                    <a:ext uri="{FF2B5EF4-FFF2-40B4-BE49-F238E27FC236}">
                      <a16:creationId xmlns:a16="http://schemas.microsoft.com/office/drawing/2014/main" id="{BE863EDE-3013-43D7-ADD0-63694F564D48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" name="Google Shape;8005;p73">
                <a:extLst>
                  <a:ext uri="{FF2B5EF4-FFF2-40B4-BE49-F238E27FC236}">
                    <a16:creationId xmlns:a16="http://schemas.microsoft.com/office/drawing/2014/main" id="{19AD582B-31ED-481F-BD9E-DC11319E39B2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  <a:grpFill/>
            </p:grpSpPr>
            <p:sp>
              <p:nvSpPr>
                <p:cNvPr id="152" name="Google Shape;8006;p73">
                  <a:extLst>
                    <a:ext uri="{FF2B5EF4-FFF2-40B4-BE49-F238E27FC236}">
                      <a16:creationId xmlns:a16="http://schemas.microsoft.com/office/drawing/2014/main" id="{A233EDCC-4737-48AB-9F7F-5BD339D442AA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8007;p73">
                  <a:extLst>
                    <a:ext uri="{FF2B5EF4-FFF2-40B4-BE49-F238E27FC236}">
                      <a16:creationId xmlns:a16="http://schemas.microsoft.com/office/drawing/2014/main" id="{64DADD07-A1E8-4DA2-A590-F85734A7FCF2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8008;p73">
                <a:extLst>
                  <a:ext uri="{FF2B5EF4-FFF2-40B4-BE49-F238E27FC236}">
                    <a16:creationId xmlns:a16="http://schemas.microsoft.com/office/drawing/2014/main" id="{15077341-18C2-4215-A06C-5FAAFA062C8F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  <a:grpFill/>
            </p:grpSpPr>
            <p:sp>
              <p:nvSpPr>
                <p:cNvPr id="150" name="Google Shape;8009;p73">
                  <a:extLst>
                    <a:ext uri="{FF2B5EF4-FFF2-40B4-BE49-F238E27FC236}">
                      <a16:creationId xmlns:a16="http://schemas.microsoft.com/office/drawing/2014/main" id="{EC358A99-1D33-455A-8776-00504F7723C0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8010;p73">
                  <a:extLst>
                    <a:ext uri="{FF2B5EF4-FFF2-40B4-BE49-F238E27FC236}">
                      <a16:creationId xmlns:a16="http://schemas.microsoft.com/office/drawing/2014/main" id="{B59DA32E-516F-4A1E-9BCE-284BC6116880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8011;p73">
                <a:extLst>
                  <a:ext uri="{FF2B5EF4-FFF2-40B4-BE49-F238E27FC236}">
                    <a16:creationId xmlns:a16="http://schemas.microsoft.com/office/drawing/2014/main" id="{FAE5CB17-1332-4682-B11D-B070C6343AD5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  <a:grpFill/>
            </p:grpSpPr>
            <p:sp>
              <p:nvSpPr>
                <p:cNvPr id="148" name="Google Shape;8012;p73">
                  <a:extLst>
                    <a:ext uri="{FF2B5EF4-FFF2-40B4-BE49-F238E27FC236}">
                      <a16:creationId xmlns:a16="http://schemas.microsoft.com/office/drawing/2014/main" id="{0AF5672F-AF67-48AC-82C7-3AA9E60FD223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8013;p73">
                  <a:extLst>
                    <a:ext uri="{FF2B5EF4-FFF2-40B4-BE49-F238E27FC236}">
                      <a16:creationId xmlns:a16="http://schemas.microsoft.com/office/drawing/2014/main" id="{D0256DE4-38C6-4A49-A99F-2C14B05EFB25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8014;p73">
                <a:extLst>
                  <a:ext uri="{FF2B5EF4-FFF2-40B4-BE49-F238E27FC236}">
                    <a16:creationId xmlns:a16="http://schemas.microsoft.com/office/drawing/2014/main" id="{095615EF-8F80-4B69-86B6-B25D821BBBDD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  <a:grpFill/>
            </p:grpSpPr>
            <p:sp>
              <p:nvSpPr>
                <p:cNvPr id="146" name="Google Shape;8015;p73">
                  <a:extLst>
                    <a:ext uri="{FF2B5EF4-FFF2-40B4-BE49-F238E27FC236}">
                      <a16:creationId xmlns:a16="http://schemas.microsoft.com/office/drawing/2014/main" id="{32F6EB88-B364-480D-AE1B-11AA3B0DCB37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8016;p73">
                  <a:extLst>
                    <a:ext uri="{FF2B5EF4-FFF2-40B4-BE49-F238E27FC236}">
                      <a16:creationId xmlns:a16="http://schemas.microsoft.com/office/drawing/2014/main" id="{7AFEBC10-76EC-4172-B3A4-525500D032FC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8017;p73">
                <a:extLst>
                  <a:ext uri="{FF2B5EF4-FFF2-40B4-BE49-F238E27FC236}">
                    <a16:creationId xmlns:a16="http://schemas.microsoft.com/office/drawing/2014/main" id="{33BAAB01-C3E2-4636-B866-B28D6C33631E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  <a:grpFill/>
            </p:grpSpPr>
            <p:sp>
              <p:nvSpPr>
                <p:cNvPr id="144" name="Google Shape;8018;p73">
                  <a:extLst>
                    <a:ext uri="{FF2B5EF4-FFF2-40B4-BE49-F238E27FC236}">
                      <a16:creationId xmlns:a16="http://schemas.microsoft.com/office/drawing/2014/main" id="{28DC3331-66AD-4784-84BC-1C09B5F3E0F7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8019;p73">
                  <a:extLst>
                    <a:ext uri="{FF2B5EF4-FFF2-40B4-BE49-F238E27FC236}">
                      <a16:creationId xmlns:a16="http://schemas.microsoft.com/office/drawing/2014/main" id="{CF826614-8EB7-466F-A04F-DC489C91B0B5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8020;p73">
                <a:extLst>
                  <a:ext uri="{FF2B5EF4-FFF2-40B4-BE49-F238E27FC236}">
                    <a16:creationId xmlns:a16="http://schemas.microsoft.com/office/drawing/2014/main" id="{E4865991-D3B3-4547-9C35-9BA9D4BF7261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  <a:grpFill/>
            </p:grpSpPr>
            <p:sp>
              <p:nvSpPr>
                <p:cNvPr id="142" name="Google Shape;8021;p73">
                  <a:extLst>
                    <a:ext uri="{FF2B5EF4-FFF2-40B4-BE49-F238E27FC236}">
                      <a16:creationId xmlns:a16="http://schemas.microsoft.com/office/drawing/2014/main" id="{185D1437-6180-4138-BF9A-54D501AF2D57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8022;p73">
                  <a:extLst>
                    <a:ext uri="{FF2B5EF4-FFF2-40B4-BE49-F238E27FC236}">
                      <a16:creationId xmlns:a16="http://schemas.microsoft.com/office/drawing/2014/main" id="{72C68AB3-7356-4F94-83C5-28C38DAC8EBB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8023;p73">
                <a:extLst>
                  <a:ext uri="{FF2B5EF4-FFF2-40B4-BE49-F238E27FC236}">
                    <a16:creationId xmlns:a16="http://schemas.microsoft.com/office/drawing/2014/main" id="{4FD89CC6-8E5B-4B48-B57B-AB1C334E7DA1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  <a:grpFill/>
            </p:grpSpPr>
            <p:sp>
              <p:nvSpPr>
                <p:cNvPr id="140" name="Google Shape;8024;p73">
                  <a:extLst>
                    <a:ext uri="{FF2B5EF4-FFF2-40B4-BE49-F238E27FC236}">
                      <a16:creationId xmlns:a16="http://schemas.microsoft.com/office/drawing/2014/main" id="{136D719C-FDC5-4997-9420-A252EF1FD3F7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8025;p73">
                  <a:extLst>
                    <a:ext uri="{FF2B5EF4-FFF2-40B4-BE49-F238E27FC236}">
                      <a16:creationId xmlns:a16="http://schemas.microsoft.com/office/drawing/2014/main" id="{29F4E066-03B2-4845-983B-6A48B4F0C5BD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8026;p73">
                <a:extLst>
                  <a:ext uri="{FF2B5EF4-FFF2-40B4-BE49-F238E27FC236}">
                    <a16:creationId xmlns:a16="http://schemas.microsoft.com/office/drawing/2014/main" id="{2357F86E-5C14-4AF3-9A0B-0A37898C8F64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  <a:grpFill/>
            </p:grpSpPr>
            <p:sp>
              <p:nvSpPr>
                <p:cNvPr id="138" name="Google Shape;8027;p73">
                  <a:extLst>
                    <a:ext uri="{FF2B5EF4-FFF2-40B4-BE49-F238E27FC236}">
                      <a16:creationId xmlns:a16="http://schemas.microsoft.com/office/drawing/2014/main" id="{437313AC-5FA9-4F35-B3F2-CC6067273AEA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8028;p73">
                  <a:extLst>
                    <a:ext uri="{FF2B5EF4-FFF2-40B4-BE49-F238E27FC236}">
                      <a16:creationId xmlns:a16="http://schemas.microsoft.com/office/drawing/2014/main" id="{63D47CF8-FB8C-40AA-BA39-E137D1148F9B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8029;p73">
                <a:extLst>
                  <a:ext uri="{FF2B5EF4-FFF2-40B4-BE49-F238E27FC236}">
                    <a16:creationId xmlns:a16="http://schemas.microsoft.com/office/drawing/2014/main" id="{BC5D3051-DB0E-47D7-A6D1-89F9E76E3928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  <a:grpFill/>
            </p:grpSpPr>
            <p:sp>
              <p:nvSpPr>
                <p:cNvPr id="136" name="Google Shape;8030;p73">
                  <a:extLst>
                    <a:ext uri="{FF2B5EF4-FFF2-40B4-BE49-F238E27FC236}">
                      <a16:creationId xmlns:a16="http://schemas.microsoft.com/office/drawing/2014/main" id="{A1BC932D-D0A6-423D-BDD3-323FB977FF2C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8031;p73">
                  <a:extLst>
                    <a:ext uri="{FF2B5EF4-FFF2-40B4-BE49-F238E27FC236}">
                      <a16:creationId xmlns:a16="http://schemas.microsoft.com/office/drawing/2014/main" id="{6BBC0C45-17D0-495E-9637-D7734F9A20B5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8032;p73">
                <a:extLst>
                  <a:ext uri="{FF2B5EF4-FFF2-40B4-BE49-F238E27FC236}">
                    <a16:creationId xmlns:a16="http://schemas.microsoft.com/office/drawing/2014/main" id="{A453EDC1-63B1-41C0-B5A1-173A20EA0702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  <a:grpFill/>
            </p:grpSpPr>
            <p:sp>
              <p:nvSpPr>
                <p:cNvPr id="134" name="Google Shape;8033;p73">
                  <a:extLst>
                    <a:ext uri="{FF2B5EF4-FFF2-40B4-BE49-F238E27FC236}">
                      <a16:creationId xmlns:a16="http://schemas.microsoft.com/office/drawing/2014/main" id="{9F0F79B6-59FA-4D50-942A-488FF982291F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8034;p73">
                  <a:extLst>
                    <a:ext uri="{FF2B5EF4-FFF2-40B4-BE49-F238E27FC236}">
                      <a16:creationId xmlns:a16="http://schemas.microsoft.com/office/drawing/2014/main" id="{B5602CA8-317A-48CD-B7DE-CF5DA120C5C5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" name="Google Shape;8035;p73">
                <a:extLst>
                  <a:ext uri="{FF2B5EF4-FFF2-40B4-BE49-F238E27FC236}">
                    <a16:creationId xmlns:a16="http://schemas.microsoft.com/office/drawing/2014/main" id="{451AC49F-35BC-4C98-B691-58885EC71519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  <a:grpFill/>
            </p:grpSpPr>
            <p:sp>
              <p:nvSpPr>
                <p:cNvPr id="132" name="Google Shape;8036;p73">
                  <a:extLst>
                    <a:ext uri="{FF2B5EF4-FFF2-40B4-BE49-F238E27FC236}">
                      <a16:creationId xmlns:a16="http://schemas.microsoft.com/office/drawing/2014/main" id="{0BC13261-6AE0-4D67-B00A-1FDFF7C8DE06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8037;p73">
                  <a:extLst>
                    <a:ext uri="{FF2B5EF4-FFF2-40B4-BE49-F238E27FC236}">
                      <a16:creationId xmlns:a16="http://schemas.microsoft.com/office/drawing/2014/main" id="{56AA4373-6ABD-4524-B3CB-9AFD1890ADFD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" name="Google Shape;8038;p73">
                <a:extLst>
                  <a:ext uri="{FF2B5EF4-FFF2-40B4-BE49-F238E27FC236}">
                    <a16:creationId xmlns:a16="http://schemas.microsoft.com/office/drawing/2014/main" id="{F1594C8F-5B09-4FF9-AD5A-B5AE5D44034A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  <a:grpFill/>
            </p:grpSpPr>
            <p:sp>
              <p:nvSpPr>
                <p:cNvPr id="130" name="Google Shape;8039;p73">
                  <a:extLst>
                    <a:ext uri="{FF2B5EF4-FFF2-40B4-BE49-F238E27FC236}">
                      <a16:creationId xmlns:a16="http://schemas.microsoft.com/office/drawing/2014/main" id="{9074C8B6-6860-4332-9EDF-AAB997D9DA80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8040;p73">
                  <a:extLst>
                    <a:ext uri="{FF2B5EF4-FFF2-40B4-BE49-F238E27FC236}">
                      <a16:creationId xmlns:a16="http://schemas.microsoft.com/office/drawing/2014/main" id="{3BF98D57-56B6-470D-A4C0-390C833C7D87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" name="Google Shape;8041;p73">
                <a:extLst>
                  <a:ext uri="{FF2B5EF4-FFF2-40B4-BE49-F238E27FC236}">
                    <a16:creationId xmlns:a16="http://schemas.microsoft.com/office/drawing/2014/main" id="{3FB84DC2-27DE-4DB4-8690-CAFF6EEF29B6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  <a:grpFill/>
            </p:grpSpPr>
            <p:sp>
              <p:nvSpPr>
                <p:cNvPr id="128" name="Google Shape;8042;p73">
                  <a:extLst>
                    <a:ext uri="{FF2B5EF4-FFF2-40B4-BE49-F238E27FC236}">
                      <a16:creationId xmlns:a16="http://schemas.microsoft.com/office/drawing/2014/main" id="{5BAD102C-70CC-4C82-8CD8-6FC131210B89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8043;p73">
                  <a:extLst>
                    <a:ext uri="{FF2B5EF4-FFF2-40B4-BE49-F238E27FC236}">
                      <a16:creationId xmlns:a16="http://schemas.microsoft.com/office/drawing/2014/main" id="{DE0900B8-D252-424C-BAB1-ECF0A5DFDC16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8044;p73">
                <a:extLst>
                  <a:ext uri="{FF2B5EF4-FFF2-40B4-BE49-F238E27FC236}">
                    <a16:creationId xmlns:a16="http://schemas.microsoft.com/office/drawing/2014/main" id="{E9F82B5B-C35D-4060-8E8F-F181030C0F28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  <a:grpFill/>
            </p:grpSpPr>
            <p:sp>
              <p:nvSpPr>
                <p:cNvPr id="126" name="Google Shape;8045;p73">
                  <a:extLst>
                    <a:ext uri="{FF2B5EF4-FFF2-40B4-BE49-F238E27FC236}">
                      <a16:creationId xmlns:a16="http://schemas.microsoft.com/office/drawing/2014/main" id="{8007850F-483F-4185-9256-856EB78FED7B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8046;p73">
                  <a:extLst>
                    <a:ext uri="{FF2B5EF4-FFF2-40B4-BE49-F238E27FC236}">
                      <a16:creationId xmlns:a16="http://schemas.microsoft.com/office/drawing/2014/main" id="{C98CC8BA-11FF-4DD4-BD6B-E5A3683B1ED4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" name="Google Shape;8047;p73">
                <a:extLst>
                  <a:ext uri="{FF2B5EF4-FFF2-40B4-BE49-F238E27FC236}">
                    <a16:creationId xmlns:a16="http://schemas.microsoft.com/office/drawing/2014/main" id="{C79B2787-15FB-4147-8090-8F04127AE715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  <a:grpFill/>
            </p:grpSpPr>
            <p:sp>
              <p:nvSpPr>
                <p:cNvPr id="124" name="Google Shape;8048;p73">
                  <a:extLst>
                    <a:ext uri="{FF2B5EF4-FFF2-40B4-BE49-F238E27FC236}">
                      <a16:creationId xmlns:a16="http://schemas.microsoft.com/office/drawing/2014/main" id="{54D967C8-055E-4556-96A6-CA9520F9E191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8049;p73">
                  <a:extLst>
                    <a:ext uri="{FF2B5EF4-FFF2-40B4-BE49-F238E27FC236}">
                      <a16:creationId xmlns:a16="http://schemas.microsoft.com/office/drawing/2014/main" id="{1C64F2C1-B1F8-44C4-B8FC-74474F0E0AA5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" name="Google Shape;8050;p73">
                <a:extLst>
                  <a:ext uri="{FF2B5EF4-FFF2-40B4-BE49-F238E27FC236}">
                    <a16:creationId xmlns:a16="http://schemas.microsoft.com/office/drawing/2014/main" id="{8553B287-0196-4ECF-BEFF-810E23A0BF51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  <a:grpFill/>
            </p:grpSpPr>
            <p:sp>
              <p:nvSpPr>
                <p:cNvPr id="122" name="Google Shape;8051;p73">
                  <a:extLst>
                    <a:ext uri="{FF2B5EF4-FFF2-40B4-BE49-F238E27FC236}">
                      <a16:creationId xmlns:a16="http://schemas.microsoft.com/office/drawing/2014/main" id="{91C3533A-FA72-4FC8-B560-CFC6F8F987D4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8052;p73">
                  <a:extLst>
                    <a:ext uri="{FF2B5EF4-FFF2-40B4-BE49-F238E27FC236}">
                      <a16:creationId xmlns:a16="http://schemas.microsoft.com/office/drawing/2014/main" id="{7CC7BFBE-7BF5-45C3-925B-2ACCEFB52531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8053;p73">
                <a:extLst>
                  <a:ext uri="{FF2B5EF4-FFF2-40B4-BE49-F238E27FC236}">
                    <a16:creationId xmlns:a16="http://schemas.microsoft.com/office/drawing/2014/main" id="{2F9953C0-EF5B-4757-8B9F-2E50A58354A1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  <a:grpFill/>
            </p:grpSpPr>
            <p:sp>
              <p:nvSpPr>
                <p:cNvPr id="120" name="Google Shape;8054;p73">
                  <a:extLst>
                    <a:ext uri="{FF2B5EF4-FFF2-40B4-BE49-F238E27FC236}">
                      <a16:creationId xmlns:a16="http://schemas.microsoft.com/office/drawing/2014/main" id="{2ABE67EC-B673-41BE-BAE6-06A0A08B8530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8055;p73">
                  <a:extLst>
                    <a:ext uri="{FF2B5EF4-FFF2-40B4-BE49-F238E27FC236}">
                      <a16:creationId xmlns:a16="http://schemas.microsoft.com/office/drawing/2014/main" id="{A51FA5AB-A43E-481C-9F7E-EF95DAF706F2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" name="Google Shape;8056;p73">
                <a:extLst>
                  <a:ext uri="{FF2B5EF4-FFF2-40B4-BE49-F238E27FC236}">
                    <a16:creationId xmlns:a16="http://schemas.microsoft.com/office/drawing/2014/main" id="{FB62EE63-2DB6-4106-BB4E-63A73BF14D84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  <a:grpFill/>
            </p:grpSpPr>
            <p:sp>
              <p:nvSpPr>
                <p:cNvPr id="118" name="Google Shape;8057;p73">
                  <a:extLst>
                    <a:ext uri="{FF2B5EF4-FFF2-40B4-BE49-F238E27FC236}">
                      <a16:creationId xmlns:a16="http://schemas.microsoft.com/office/drawing/2014/main" id="{A1621943-8D08-4956-B09E-71153DCBA300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8058;p73">
                  <a:extLst>
                    <a:ext uri="{FF2B5EF4-FFF2-40B4-BE49-F238E27FC236}">
                      <a16:creationId xmlns:a16="http://schemas.microsoft.com/office/drawing/2014/main" id="{C49DF08D-001D-4FB7-B72F-6DC351B221F4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8059;p73">
                <a:extLst>
                  <a:ext uri="{FF2B5EF4-FFF2-40B4-BE49-F238E27FC236}">
                    <a16:creationId xmlns:a16="http://schemas.microsoft.com/office/drawing/2014/main" id="{B8175CD8-6AE7-43B0-B277-D3EF1D0D8C72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  <a:grpFill/>
            </p:grpSpPr>
            <p:sp>
              <p:nvSpPr>
                <p:cNvPr id="116" name="Google Shape;8060;p73">
                  <a:extLst>
                    <a:ext uri="{FF2B5EF4-FFF2-40B4-BE49-F238E27FC236}">
                      <a16:creationId xmlns:a16="http://schemas.microsoft.com/office/drawing/2014/main" id="{FEBB2381-9945-4470-9B01-C618FC43D86B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8061;p73">
                  <a:extLst>
                    <a:ext uri="{FF2B5EF4-FFF2-40B4-BE49-F238E27FC236}">
                      <a16:creationId xmlns:a16="http://schemas.microsoft.com/office/drawing/2014/main" id="{C9F3992D-696F-4B8A-9DCA-32B08AE76EDE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8062;p73">
                <a:extLst>
                  <a:ext uri="{FF2B5EF4-FFF2-40B4-BE49-F238E27FC236}">
                    <a16:creationId xmlns:a16="http://schemas.microsoft.com/office/drawing/2014/main" id="{BC2811E9-299E-4951-8B91-1FCB743EA525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  <a:grpFill/>
            </p:grpSpPr>
            <p:sp>
              <p:nvSpPr>
                <p:cNvPr id="114" name="Google Shape;8063;p73">
                  <a:extLst>
                    <a:ext uri="{FF2B5EF4-FFF2-40B4-BE49-F238E27FC236}">
                      <a16:creationId xmlns:a16="http://schemas.microsoft.com/office/drawing/2014/main" id="{01304072-2876-4365-82E5-908115CD0ABA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8064;p73">
                  <a:extLst>
                    <a:ext uri="{FF2B5EF4-FFF2-40B4-BE49-F238E27FC236}">
                      <a16:creationId xmlns:a16="http://schemas.microsoft.com/office/drawing/2014/main" id="{253051D4-5B81-4F34-B430-CFEF3D80EAA3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" name="Google Shape;8065;p73">
                <a:extLst>
                  <a:ext uri="{FF2B5EF4-FFF2-40B4-BE49-F238E27FC236}">
                    <a16:creationId xmlns:a16="http://schemas.microsoft.com/office/drawing/2014/main" id="{028AB32D-23AC-4FB2-8415-BEAE7ABFAA32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  <a:grpFill/>
            </p:grpSpPr>
            <p:sp>
              <p:nvSpPr>
                <p:cNvPr id="112" name="Google Shape;8066;p73">
                  <a:extLst>
                    <a:ext uri="{FF2B5EF4-FFF2-40B4-BE49-F238E27FC236}">
                      <a16:creationId xmlns:a16="http://schemas.microsoft.com/office/drawing/2014/main" id="{9E51AFF5-1026-4AD3-A483-39514F7F4191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8067;p73">
                  <a:extLst>
                    <a:ext uri="{FF2B5EF4-FFF2-40B4-BE49-F238E27FC236}">
                      <a16:creationId xmlns:a16="http://schemas.microsoft.com/office/drawing/2014/main" id="{3FDB207D-9B9C-4A02-A2E7-C2B44C896B26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68" name="Google Shape;275;p44">
            <a:extLst>
              <a:ext uri="{FF2B5EF4-FFF2-40B4-BE49-F238E27FC236}">
                <a16:creationId xmlns:a16="http://schemas.microsoft.com/office/drawing/2014/main" id="{9ED65E88-0D14-41EE-A55D-C33F8868F8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8034" b="10"/>
          <a:stretch/>
        </p:blipFill>
        <p:spPr>
          <a:xfrm>
            <a:off x="0" y="0"/>
            <a:ext cx="200857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630;p66">
            <a:extLst>
              <a:ext uri="{FF2B5EF4-FFF2-40B4-BE49-F238E27FC236}">
                <a16:creationId xmlns:a16="http://schemas.microsoft.com/office/drawing/2014/main" id="{0837281E-B3B4-4F21-A697-C0C44E5001AA}"/>
              </a:ext>
            </a:extLst>
          </p:cNvPr>
          <p:cNvSpPr/>
          <p:nvPr/>
        </p:nvSpPr>
        <p:spPr>
          <a:xfrm rot="10800000">
            <a:off x="526057" y="119976"/>
            <a:ext cx="563994" cy="584879"/>
          </a:xfrm>
          <a:custGeom>
            <a:avLst/>
            <a:gdLst/>
            <a:ahLst/>
            <a:cxnLst/>
            <a:rect l="l" t="t" r="r" b="b"/>
            <a:pathLst>
              <a:path w="103723" h="103702" extrusionOk="0">
                <a:moveTo>
                  <a:pt x="51192" y="1"/>
                </a:moveTo>
                <a:lnTo>
                  <a:pt x="50522" y="13"/>
                </a:lnTo>
                <a:lnTo>
                  <a:pt x="49865" y="39"/>
                </a:lnTo>
                <a:lnTo>
                  <a:pt x="49196" y="64"/>
                </a:lnTo>
                <a:lnTo>
                  <a:pt x="48539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68" y="266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89" y="809"/>
                </a:lnTo>
                <a:lnTo>
                  <a:pt x="42045" y="923"/>
                </a:lnTo>
                <a:lnTo>
                  <a:pt x="41413" y="1049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55" y="2148"/>
                </a:lnTo>
                <a:lnTo>
                  <a:pt x="36448" y="2325"/>
                </a:lnTo>
                <a:lnTo>
                  <a:pt x="35829" y="2527"/>
                </a:lnTo>
                <a:lnTo>
                  <a:pt x="35235" y="2729"/>
                </a:lnTo>
                <a:lnTo>
                  <a:pt x="34629" y="2931"/>
                </a:lnTo>
                <a:lnTo>
                  <a:pt x="34035" y="3146"/>
                </a:lnTo>
                <a:lnTo>
                  <a:pt x="33441" y="3374"/>
                </a:lnTo>
                <a:lnTo>
                  <a:pt x="32848" y="3601"/>
                </a:lnTo>
                <a:lnTo>
                  <a:pt x="32267" y="3828"/>
                </a:lnTo>
                <a:lnTo>
                  <a:pt x="31673" y="4068"/>
                </a:lnTo>
                <a:lnTo>
                  <a:pt x="31104" y="4321"/>
                </a:lnTo>
                <a:lnTo>
                  <a:pt x="30523" y="4574"/>
                </a:lnTo>
                <a:lnTo>
                  <a:pt x="29955" y="4839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77" y="7504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64"/>
                </a:lnTo>
                <a:lnTo>
                  <a:pt x="20833" y="10296"/>
                </a:lnTo>
                <a:lnTo>
                  <a:pt x="19848" y="11054"/>
                </a:lnTo>
                <a:lnTo>
                  <a:pt x="18875" y="11837"/>
                </a:lnTo>
                <a:lnTo>
                  <a:pt x="17927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98" y="15185"/>
                </a:lnTo>
                <a:lnTo>
                  <a:pt x="14327" y="16082"/>
                </a:lnTo>
                <a:lnTo>
                  <a:pt x="13480" y="16992"/>
                </a:lnTo>
                <a:lnTo>
                  <a:pt x="12646" y="17914"/>
                </a:lnTo>
                <a:lnTo>
                  <a:pt x="11851" y="18874"/>
                </a:lnTo>
                <a:lnTo>
                  <a:pt x="11067" y="19834"/>
                </a:lnTo>
                <a:lnTo>
                  <a:pt x="10309" y="20832"/>
                </a:lnTo>
                <a:lnTo>
                  <a:pt x="9577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17" y="24963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52" y="29940"/>
                </a:lnTo>
                <a:lnTo>
                  <a:pt x="4586" y="30509"/>
                </a:lnTo>
                <a:lnTo>
                  <a:pt x="4334" y="31090"/>
                </a:lnTo>
                <a:lnTo>
                  <a:pt x="4081" y="31671"/>
                </a:lnTo>
                <a:lnTo>
                  <a:pt x="3841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44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37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8" y="39516"/>
                </a:lnTo>
                <a:lnTo>
                  <a:pt x="1339" y="40147"/>
                </a:lnTo>
                <a:lnTo>
                  <a:pt x="1188" y="40766"/>
                </a:lnTo>
                <a:lnTo>
                  <a:pt x="1061" y="41398"/>
                </a:lnTo>
                <a:lnTo>
                  <a:pt x="935" y="42042"/>
                </a:lnTo>
                <a:lnTo>
                  <a:pt x="821" y="42674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23"/>
                </a:lnTo>
                <a:lnTo>
                  <a:pt x="76" y="49180"/>
                </a:lnTo>
                <a:lnTo>
                  <a:pt x="38" y="49849"/>
                </a:lnTo>
                <a:lnTo>
                  <a:pt x="26" y="50519"/>
                </a:lnTo>
                <a:lnTo>
                  <a:pt x="13" y="51188"/>
                </a:lnTo>
                <a:lnTo>
                  <a:pt x="0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54"/>
                </a:lnTo>
                <a:lnTo>
                  <a:pt x="76" y="54523"/>
                </a:lnTo>
                <a:lnTo>
                  <a:pt x="114" y="55180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21" y="61029"/>
                </a:lnTo>
                <a:lnTo>
                  <a:pt x="935" y="61673"/>
                </a:lnTo>
                <a:lnTo>
                  <a:pt x="1061" y="62305"/>
                </a:lnTo>
                <a:lnTo>
                  <a:pt x="1188" y="62936"/>
                </a:lnTo>
                <a:lnTo>
                  <a:pt x="1339" y="63568"/>
                </a:lnTo>
                <a:lnTo>
                  <a:pt x="1478" y="64187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37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44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41" y="71451"/>
                </a:lnTo>
                <a:lnTo>
                  <a:pt x="4081" y="72032"/>
                </a:lnTo>
                <a:lnTo>
                  <a:pt x="4334" y="72613"/>
                </a:lnTo>
                <a:lnTo>
                  <a:pt x="4586" y="73194"/>
                </a:lnTo>
                <a:lnTo>
                  <a:pt x="4852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67" y="76567"/>
                </a:lnTo>
                <a:lnTo>
                  <a:pt x="6570" y="77123"/>
                </a:lnTo>
                <a:lnTo>
                  <a:pt x="6873" y="77666"/>
                </a:lnTo>
                <a:lnTo>
                  <a:pt x="7517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77" y="81873"/>
                </a:lnTo>
                <a:lnTo>
                  <a:pt x="10309" y="82883"/>
                </a:lnTo>
                <a:lnTo>
                  <a:pt x="11067" y="83869"/>
                </a:lnTo>
                <a:lnTo>
                  <a:pt x="11851" y="84841"/>
                </a:lnTo>
                <a:lnTo>
                  <a:pt x="12646" y="85789"/>
                </a:lnTo>
                <a:lnTo>
                  <a:pt x="13480" y="86724"/>
                </a:lnTo>
                <a:lnTo>
                  <a:pt x="14327" y="87633"/>
                </a:lnTo>
                <a:lnTo>
                  <a:pt x="15198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27" y="91069"/>
                </a:lnTo>
                <a:lnTo>
                  <a:pt x="18875" y="91865"/>
                </a:lnTo>
                <a:lnTo>
                  <a:pt x="19848" y="92648"/>
                </a:lnTo>
                <a:lnTo>
                  <a:pt x="20833" y="93406"/>
                </a:lnTo>
                <a:lnTo>
                  <a:pt x="21844" y="94139"/>
                </a:lnTo>
                <a:lnTo>
                  <a:pt x="22867" y="94846"/>
                </a:lnTo>
                <a:lnTo>
                  <a:pt x="23916" y="95541"/>
                </a:lnTo>
                <a:lnTo>
                  <a:pt x="24977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50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64"/>
                </a:lnTo>
                <a:lnTo>
                  <a:pt x="30523" y="99129"/>
                </a:lnTo>
                <a:lnTo>
                  <a:pt x="31104" y="99382"/>
                </a:lnTo>
                <a:lnTo>
                  <a:pt x="31673" y="99634"/>
                </a:lnTo>
                <a:lnTo>
                  <a:pt x="32267" y="99874"/>
                </a:lnTo>
                <a:lnTo>
                  <a:pt x="32848" y="100114"/>
                </a:lnTo>
                <a:lnTo>
                  <a:pt x="33441" y="100342"/>
                </a:lnTo>
                <a:lnTo>
                  <a:pt x="34035" y="100556"/>
                </a:lnTo>
                <a:lnTo>
                  <a:pt x="34629" y="100771"/>
                </a:lnTo>
                <a:lnTo>
                  <a:pt x="35235" y="100986"/>
                </a:lnTo>
                <a:lnTo>
                  <a:pt x="35829" y="101188"/>
                </a:lnTo>
                <a:lnTo>
                  <a:pt x="36448" y="101378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31" y="102237"/>
                </a:lnTo>
                <a:lnTo>
                  <a:pt x="40150" y="102376"/>
                </a:lnTo>
                <a:lnTo>
                  <a:pt x="40782" y="102527"/>
                </a:lnTo>
                <a:lnTo>
                  <a:pt x="41413" y="102653"/>
                </a:lnTo>
                <a:lnTo>
                  <a:pt x="42045" y="102780"/>
                </a:lnTo>
                <a:lnTo>
                  <a:pt x="42689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68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39" y="103601"/>
                </a:lnTo>
                <a:lnTo>
                  <a:pt x="49196" y="103639"/>
                </a:lnTo>
                <a:lnTo>
                  <a:pt x="49865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70" y="103664"/>
                </a:lnTo>
                <a:lnTo>
                  <a:pt x="54527" y="103639"/>
                </a:lnTo>
                <a:lnTo>
                  <a:pt x="55197" y="103601"/>
                </a:lnTo>
                <a:lnTo>
                  <a:pt x="55854" y="103563"/>
                </a:lnTo>
                <a:lnTo>
                  <a:pt x="56510" y="103500"/>
                </a:lnTo>
                <a:lnTo>
                  <a:pt x="57167" y="103437"/>
                </a:lnTo>
                <a:lnTo>
                  <a:pt x="57824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46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204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61" y="101744"/>
                </a:lnTo>
                <a:lnTo>
                  <a:pt x="66681" y="101567"/>
                </a:lnTo>
                <a:lnTo>
                  <a:pt x="67287" y="101378"/>
                </a:lnTo>
                <a:lnTo>
                  <a:pt x="67893" y="101188"/>
                </a:lnTo>
                <a:lnTo>
                  <a:pt x="68500" y="100986"/>
                </a:lnTo>
                <a:lnTo>
                  <a:pt x="69094" y="100771"/>
                </a:lnTo>
                <a:lnTo>
                  <a:pt x="69700" y="100556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74"/>
                </a:lnTo>
                <a:lnTo>
                  <a:pt x="72050" y="99634"/>
                </a:lnTo>
                <a:lnTo>
                  <a:pt x="72631" y="99382"/>
                </a:lnTo>
                <a:lnTo>
                  <a:pt x="73199" y="99129"/>
                </a:lnTo>
                <a:lnTo>
                  <a:pt x="73781" y="98864"/>
                </a:lnTo>
                <a:lnTo>
                  <a:pt x="74349" y="98598"/>
                </a:lnTo>
                <a:lnTo>
                  <a:pt x="74918" y="98320"/>
                </a:lnTo>
                <a:lnTo>
                  <a:pt x="75474" y="98030"/>
                </a:lnTo>
                <a:lnTo>
                  <a:pt x="76029" y="97752"/>
                </a:lnTo>
                <a:lnTo>
                  <a:pt x="76585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58" y="96198"/>
                </a:lnTo>
                <a:lnTo>
                  <a:pt x="79820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37" y="88518"/>
                </a:lnTo>
                <a:lnTo>
                  <a:pt x="89408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68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50"/>
                </a:lnTo>
                <a:lnTo>
                  <a:pt x="95548" y="79801"/>
                </a:lnTo>
                <a:lnTo>
                  <a:pt x="96218" y="78740"/>
                </a:lnTo>
                <a:lnTo>
                  <a:pt x="96850" y="77666"/>
                </a:lnTo>
                <a:lnTo>
                  <a:pt x="97165" y="77123"/>
                </a:lnTo>
                <a:lnTo>
                  <a:pt x="97469" y="76567"/>
                </a:lnTo>
                <a:lnTo>
                  <a:pt x="97759" y="76024"/>
                </a:lnTo>
                <a:lnTo>
                  <a:pt x="98050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84" y="73763"/>
                </a:lnTo>
                <a:lnTo>
                  <a:pt x="99136" y="73194"/>
                </a:lnTo>
                <a:lnTo>
                  <a:pt x="99402" y="72613"/>
                </a:lnTo>
                <a:lnTo>
                  <a:pt x="99642" y="72032"/>
                </a:lnTo>
                <a:lnTo>
                  <a:pt x="99894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77" y="69682"/>
                </a:lnTo>
                <a:lnTo>
                  <a:pt x="100791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28" y="65438"/>
                </a:lnTo>
                <a:lnTo>
                  <a:pt x="102093" y="64819"/>
                </a:lnTo>
                <a:lnTo>
                  <a:pt x="102244" y="64187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29"/>
                </a:lnTo>
                <a:lnTo>
                  <a:pt x="103027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57" y="57151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1" y="55180"/>
                </a:lnTo>
                <a:lnTo>
                  <a:pt x="103659" y="54523"/>
                </a:lnTo>
                <a:lnTo>
                  <a:pt x="103684" y="53854"/>
                </a:lnTo>
                <a:lnTo>
                  <a:pt x="103710" y="53197"/>
                </a:lnTo>
                <a:lnTo>
                  <a:pt x="103722" y="52527"/>
                </a:lnTo>
                <a:lnTo>
                  <a:pt x="103722" y="51858"/>
                </a:lnTo>
                <a:lnTo>
                  <a:pt x="103722" y="51188"/>
                </a:lnTo>
                <a:lnTo>
                  <a:pt x="103710" y="50519"/>
                </a:lnTo>
                <a:lnTo>
                  <a:pt x="103684" y="49849"/>
                </a:lnTo>
                <a:lnTo>
                  <a:pt x="103659" y="49180"/>
                </a:lnTo>
                <a:lnTo>
                  <a:pt x="103621" y="48523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29" y="43962"/>
                </a:lnTo>
                <a:lnTo>
                  <a:pt x="103027" y="43318"/>
                </a:lnTo>
                <a:lnTo>
                  <a:pt x="102914" y="42674"/>
                </a:lnTo>
                <a:lnTo>
                  <a:pt x="102800" y="42042"/>
                </a:lnTo>
                <a:lnTo>
                  <a:pt x="102674" y="41398"/>
                </a:lnTo>
                <a:lnTo>
                  <a:pt x="102535" y="40766"/>
                </a:lnTo>
                <a:lnTo>
                  <a:pt x="102396" y="40147"/>
                </a:lnTo>
                <a:lnTo>
                  <a:pt x="102244" y="39516"/>
                </a:lnTo>
                <a:lnTo>
                  <a:pt x="102093" y="38897"/>
                </a:lnTo>
                <a:lnTo>
                  <a:pt x="101928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91" y="34627"/>
                </a:lnTo>
                <a:lnTo>
                  <a:pt x="100577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94" y="32252"/>
                </a:lnTo>
                <a:lnTo>
                  <a:pt x="99642" y="31671"/>
                </a:lnTo>
                <a:lnTo>
                  <a:pt x="99402" y="31090"/>
                </a:lnTo>
                <a:lnTo>
                  <a:pt x="99136" y="30509"/>
                </a:lnTo>
                <a:lnTo>
                  <a:pt x="98884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50" y="28247"/>
                </a:lnTo>
                <a:lnTo>
                  <a:pt x="97759" y="27691"/>
                </a:lnTo>
                <a:lnTo>
                  <a:pt x="97469" y="27136"/>
                </a:lnTo>
                <a:lnTo>
                  <a:pt x="97165" y="26592"/>
                </a:lnTo>
                <a:lnTo>
                  <a:pt x="96850" y="26049"/>
                </a:lnTo>
                <a:lnTo>
                  <a:pt x="96218" y="24963"/>
                </a:lnTo>
                <a:lnTo>
                  <a:pt x="95548" y="23902"/>
                </a:lnTo>
                <a:lnTo>
                  <a:pt x="94866" y="22866"/>
                </a:lnTo>
                <a:lnTo>
                  <a:pt x="94159" y="21830"/>
                </a:lnTo>
                <a:lnTo>
                  <a:pt x="93426" y="20832"/>
                </a:lnTo>
                <a:lnTo>
                  <a:pt x="92668" y="19834"/>
                </a:lnTo>
                <a:lnTo>
                  <a:pt x="91885" y="18874"/>
                </a:lnTo>
                <a:lnTo>
                  <a:pt x="91076" y="17914"/>
                </a:lnTo>
                <a:lnTo>
                  <a:pt x="90255" y="16992"/>
                </a:lnTo>
                <a:lnTo>
                  <a:pt x="89408" y="16082"/>
                </a:lnTo>
                <a:lnTo>
                  <a:pt x="88537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20" y="8174"/>
                </a:lnTo>
                <a:lnTo>
                  <a:pt x="78758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85" y="6254"/>
                </a:lnTo>
                <a:lnTo>
                  <a:pt x="76029" y="5963"/>
                </a:lnTo>
                <a:lnTo>
                  <a:pt x="75474" y="5673"/>
                </a:lnTo>
                <a:lnTo>
                  <a:pt x="74918" y="5395"/>
                </a:lnTo>
                <a:lnTo>
                  <a:pt x="74349" y="5117"/>
                </a:lnTo>
                <a:lnTo>
                  <a:pt x="73781" y="4839"/>
                </a:lnTo>
                <a:lnTo>
                  <a:pt x="73199" y="4574"/>
                </a:lnTo>
                <a:lnTo>
                  <a:pt x="72631" y="4321"/>
                </a:lnTo>
                <a:lnTo>
                  <a:pt x="72050" y="4068"/>
                </a:lnTo>
                <a:lnTo>
                  <a:pt x="71469" y="3828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3" y="2527"/>
                </a:lnTo>
                <a:lnTo>
                  <a:pt x="67287" y="2325"/>
                </a:lnTo>
                <a:lnTo>
                  <a:pt x="66681" y="2148"/>
                </a:lnTo>
                <a:lnTo>
                  <a:pt x="66061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204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46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69" y="418"/>
                </a:lnTo>
                <a:lnTo>
                  <a:pt x="57824" y="342"/>
                </a:lnTo>
                <a:lnTo>
                  <a:pt x="57167" y="266"/>
                </a:lnTo>
                <a:lnTo>
                  <a:pt x="56510" y="203"/>
                </a:lnTo>
                <a:lnTo>
                  <a:pt x="55854" y="152"/>
                </a:lnTo>
                <a:lnTo>
                  <a:pt x="55197" y="102"/>
                </a:lnTo>
                <a:lnTo>
                  <a:pt x="54527" y="64"/>
                </a:lnTo>
                <a:lnTo>
                  <a:pt x="53870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1170;p66">
            <a:extLst>
              <a:ext uri="{FF2B5EF4-FFF2-40B4-BE49-F238E27FC236}">
                <a16:creationId xmlns:a16="http://schemas.microsoft.com/office/drawing/2014/main" id="{F79EC2FC-80B6-489B-A0A4-0E05ECD35CC5}"/>
              </a:ext>
            </a:extLst>
          </p:cNvPr>
          <p:cNvSpPr/>
          <p:nvPr/>
        </p:nvSpPr>
        <p:spPr>
          <a:xfrm flipH="1">
            <a:off x="628564" y="236289"/>
            <a:ext cx="358590" cy="413377"/>
          </a:xfrm>
          <a:custGeom>
            <a:avLst/>
            <a:gdLst/>
            <a:ahLst/>
            <a:cxnLst/>
            <a:rect l="l" t="t" r="r" b="b"/>
            <a:pathLst>
              <a:path w="381479" h="98835" extrusionOk="0">
                <a:moveTo>
                  <a:pt x="323547" y="18338"/>
                </a:moveTo>
                <a:lnTo>
                  <a:pt x="324762" y="18348"/>
                </a:lnTo>
                <a:lnTo>
                  <a:pt x="325978" y="18354"/>
                </a:lnTo>
                <a:lnTo>
                  <a:pt x="327194" y="18370"/>
                </a:lnTo>
                <a:lnTo>
                  <a:pt x="328409" y="18387"/>
                </a:lnTo>
                <a:lnTo>
                  <a:pt x="329647" y="18408"/>
                </a:lnTo>
                <a:lnTo>
                  <a:pt x="330885" y="18430"/>
                </a:lnTo>
                <a:lnTo>
                  <a:pt x="332123" y="18463"/>
                </a:lnTo>
                <a:lnTo>
                  <a:pt x="333360" y="18495"/>
                </a:lnTo>
                <a:lnTo>
                  <a:pt x="334620" y="18528"/>
                </a:lnTo>
                <a:lnTo>
                  <a:pt x="335858" y="18571"/>
                </a:lnTo>
                <a:lnTo>
                  <a:pt x="337118" y="18615"/>
                </a:lnTo>
                <a:lnTo>
                  <a:pt x="338378" y="18664"/>
                </a:lnTo>
                <a:lnTo>
                  <a:pt x="339660" y="18718"/>
                </a:lnTo>
                <a:lnTo>
                  <a:pt x="340920" y="18778"/>
                </a:lnTo>
                <a:lnTo>
                  <a:pt x="342202" y="18837"/>
                </a:lnTo>
                <a:lnTo>
                  <a:pt x="343484" y="18908"/>
                </a:lnTo>
                <a:lnTo>
                  <a:pt x="344766" y="18979"/>
                </a:lnTo>
                <a:lnTo>
                  <a:pt x="346070" y="19055"/>
                </a:lnTo>
                <a:lnTo>
                  <a:pt x="347352" y="19136"/>
                </a:lnTo>
                <a:lnTo>
                  <a:pt x="348656" y="19223"/>
                </a:lnTo>
                <a:lnTo>
                  <a:pt x="349960" y="19310"/>
                </a:lnTo>
                <a:lnTo>
                  <a:pt x="351264" y="19408"/>
                </a:lnTo>
                <a:lnTo>
                  <a:pt x="352568" y="19505"/>
                </a:lnTo>
                <a:lnTo>
                  <a:pt x="353872" y="19614"/>
                </a:lnTo>
                <a:lnTo>
                  <a:pt x="355198" y="19723"/>
                </a:lnTo>
                <a:lnTo>
                  <a:pt x="356525" y="19837"/>
                </a:lnTo>
                <a:lnTo>
                  <a:pt x="357829" y="19956"/>
                </a:lnTo>
                <a:lnTo>
                  <a:pt x="359155" y="20087"/>
                </a:lnTo>
                <a:lnTo>
                  <a:pt x="360481" y="20217"/>
                </a:lnTo>
                <a:lnTo>
                  <a:pt x="358867" y="20125"/>
                </a:lnTo>
                <a:lnTo>
                  <a:pt x="357188" y="20032"/>
                </a:lnTo>
                <a:lnTo>
                  <a:pt x="355486" y="19945"/>
                </a:lnTo>
                <a:lnTo>
                  <a:pt x="353717" y="19864"/>
                </a:lnTo>
                <a:lnTo>
                  <a:pt x="351927" y="19782"/>
                </a:lnTo>
                <a:lnTo>
                  <a:pt x="350092" y="19712"/>
                </a:lnTo>
                <a:lnTo>
                  <a:pt x="348214" y="19641"/>
                </a:lnTo>
                <a:lnTo>
                  <a:pt x="346313" y="19581"/>
                </a:lnTo>
                <a:lnTo>
                  <a:pt x="344368" y="19533"/>
                </a:lnTo>
                <a:lnTo>
                  <a:pt x="342401" y="19484"/>
                </a:lnTo>
                <a:lnTo>
                  <a:pt x="340389" y="19446"/>
                </a:lnTo>
                <a:lnTo>
                  <a:pt x="338356" y="19419"/>
                </a:lnTo>
                <a:lnTo>
                  <a:pt x="336322" y="19397"/>
                </a:lnTo>
                <a:lnTo>
                  <a:pt x="334245" y="19391"/>
                </a:lnTo>
                <a:lnTo>
                  <a:pt x="332145" y="19391"/>
                </a:lnTo>
                <a:lnTo>
                  <a:pt x="330045" y="19402"/>
                </a:lnTo>
                <a:lnTo>
                  <a:pt x="327901" y="19429"/>
                </a:lnTo>
                <a:lnTo>
                  <a:pt x="325757" y="19462"/>
                </a:lnTo>
                <a:lnTo>
                  <a:pt x="323613" y="19511"/>
                </a:lnTo>
                <a:lnTo>
                  <a:pt x="322530" y="19543"/>
                </a:lnTo>
                <a:lnTo>
                  <a:pt x="321447" y="19576"/>
                </a:lnTo>
                <a:lnTo>
                  <a:pt x="320364" y="19614"/>
                </a:lnTo>
                <a:lnTo>
                  <a:pt x="319259" y="19652"/>
                </a:lnTo>
                <a:lnTo>
                  <a:pt x="318175" y="19696"/>
                </a:lnTo>
                <a:lnTo>
                  <a:pt x="317092" y="19744"/>
                </a:lnTo>
                <a:lnTo>
                  <a:pt x="315987" y="19799"/>
                </a:lnTo>
                <a:lnTo>
                  <a:pt x="314904" y="19853"/>
                </a:lnTo>
                <a:lnTo>
                  <a:pt x="313799" y="19913"/>
                </a:lnTo>
                <a:lnTo>
                  <a:pt x="312716" y="19973"/>
                </a:lnTo>
                <a:lnTo>
                  <a:pt x="311611" y="20043"/>
                </a:lnTo>
                <a:lnTo>
                  <a:pt x="310528" y="20114"/>
                </a:lnTo>
                <a:lnTo>
                  <a:pt x="309423" y="20190"/>
                </a:lnTo>
                <a:lnTo>
                  <a:pt x="308340" y="20271"/>
                </a:lnTo>
                <a:lnTo>
                  <a:pt x="307234" y="20353"/>
                </a:lnTo>
                <a:lnTo>
                  <a:pt x="306151" y="20445"/>
                </a:lnTo>
                <a:lnTo>
                  <a:pt x="305046" y="20537"/>
                </a:lnTo>
                <a:lnTo>
                  <a:pt x="303963" y="20635"/>
                </a:lnTo>
                <a:lnTo>
                  <a:pt x="302880" y="20738"/>
                </a:lnTo>
                <a:lnTo>
                  <a:pt x="301797" y="20847"/>
                </a:lnTo>
                <a:lnTo>
                  <a:pt x="300714" y="20956"/>
                </a:lnTo>
                <a:lnTo>
                  <a:pt x="299631" y="21075"/>
                </a:lnTo>
                <a:lnTo>
                  <a:pt x="298548" y="21200"/>
                </a:lnTo>
                <a:lnTo>
                  <a:pt x="297465" y="21325"/>
                </a:lnTo>
                <a:lnTo>
                  <a:pt x="296404" y="21455"/>
                </a:lnTo>
                <a:lnTo>
                  <a:pt x="295343" y="21597"/>
                </a:lnTo>
                <a:lnTo>
                  <a:pt x="294459" y="21716"/>
                </a:lnTo>
                <a:lnTo>
                  <a:pt x="293575" y="21836"/>
                </a:lnTo>
                <a:lnTo>
                  <a:pt x="292691" y="21961"/>
                </a:lnTo>
                <a:lnTo>
                  <a:pt x="291828" y="22091"/>
                </a:lnTo>
                <a:lnTo>
                  <a:pt x="290966" y="22221"/>
                </a:lnTo>
                <a:lnTo>
                  <a:pt x="290127" y="22352"/>
                </a:lnTo>
                <a:lnTo>
                  <a:pt x="289265" y="22487"/>
                </a:lnTo>
                <a:lnTo>
                  <a:pt x="288447" y="22629"/>
                </a:lnTo>
                <a:lnTo>
                  <a:pt x="287607" y="22770"/>
                </a:lnTo>
                <a:lnTo>
                  <a:pt x="286789" y="22917"/>
                </a:lnTo>
                <a:lnTo>
                  <a:pt x="285971" y="23069"/>
                </a:lnTo>
                <a:lnTo>
                  <a:pt x="285153" y="23215"/>
                </a:lnTo>
                <a:lnTo>
                  <a:pt x="284358" y="23373"/>
                </a:lnTo>
                <a:lnTo>
                  <a:pt x="283562" y="23530"/>
                </a:lnTo>
                <a:lnTo>
                  <a:pt x="282788" y="23688"/>
                </a:lnTo>
                <a:lnTo>
                  <a:pt x="282015" y="23851"/>
                </a:lnTo>
                <a:lnTo>
                  <a:pt x="281241" y="24019"/>
                </a:lnTo>
                <a:lnTo>
                  <a:pt x="280467" y="24188"/>
                </a:lnTo>
                <a:lnTo>
                  <a:pt x="279716" y="24361"/>
                </a:lnTo>
                <a:lnTo>
                  <a:pt x="278964" y="24535"/>
                </a:lnTo>
                <a:lnTo>
                  <a:pt x="278235" y="24714"/>
                </a:lnTo>
                <a:lnTo>
                  <a:pt x="277484" y="24894"/>
                </a:lnTo>
                <a:lnTo>
                  <a:pt x="276776" y="25078"/>
                </a:lnTo>
                <a:lnTo>
                  <a:pt x="276047" y="25263"/>
                </a:lnTo>
                <a:lnTo>
                  <a:pt x="275340" y="25453"/>
                </a:lnTo>
                <a:lnTo>
                  <a:pt x="274632" y="25649"/>
                </a:lnTo>
                <a:lnTo>
                  <a:pt x="273925" y="25844"/>
                </a:lnTo>
                <a:lnTo>
                  <a:pt x="273240" y="26040"/>
                </a:lnTo>
                <a:lnTo>
                  <a:pt x="272555" y="26246"/>
                </a:lnTo>
                <a:lnTo>
                  <a:pt x="271891" y="26447"/>
                </a:lnTo>
                <a:lnTo>
                  <a:pt x="270565" y="26865"/>
                </a:lnTo>
                <a:lnTo>
                  <a:pt x="269261" y="27294"/>
                </a:lnTo>
                <a:lnTo>
                  <a:pt x="268001" y="27734"/>
                </a:lnTo>
                <a:lnTo>
                  <a:pt x="266763" y="28191"/>
                </a:lnTo>
                <a:lnTo>
                  <a:pt x="265548" y="28652"/>
                </a:lnTo>
                <a:lnTo>
                  <a:pt x="264376" y="29130"/>
                </a:lnTo>
                <a:lnTo>
                  <a:pt x="263227" y="29619"/>
                </a:lnTo>
                <a:lnTo>
                  <a:pt x="262100" y="30113"/>
                </a:lnTo>
                <a:lnTo>
                  <a:pt x="261017" y="30624"/>
                </a:lnTo>
                <a:lnTo>
                  <a:pt x="259956" y="31151"/>
                </a:lnTo>
                <a:lnTo>
                  <a:pt x="258939" y="31683"/>
                </a:lnTo>
                <a:lnTo>
                  <a:pt x="257944" y="32226"/>
                </a:lnTo>
                <a:lnTo>
                  <a:pt x="256972" y="32786"/>
                </a:lnTo>
                <a:lnTo>
                  <a:pt x="256021" y="33351"/>
                </a:lnTo>
                <a:lnTo>
                  <a:pt x="255115" y="33932"/>
                </a:lnTo>
                <a:lnTo>
                  <a:pt x="254253" y="34524"/>
                </a:lnTo>
                <a:lnTo>
                  <a:pt x="253391" y="35127"/>
                </a:lnTo>
                <a:lnTo>
                  <a:pt x="253369" y="34595"/>
                </a:lnTo>
                <a:lnTo>
                  <a:pt x="253303" y="34062"/>
                </a:lnTo>
                <a:lnTo>
                  <a:pt x="253369" y="34008"/>
                </a:lnTo>
                <a:lnTo>
                  <a:pt x="253413" y="33954"/>
                </a:lnTo>
                <a:lnTo>
                  <a:pt x="253413" y="33899"/>
                </a:lnTo>
                <a:lnTo>
                  <a:pt x="253391" y="33850"/>
                </a:lnTo>
                <a:lnTo>
                  <a:pt x="253347" y="33802"/>
                </a:lnTo>
                <a:lnTo>
                  <a:pt x="253281" y="33753"/>
                </a:lnTo>
                <a:lnTo>
                  <a:pt x="253170" y="33155"/>
                </a:lnTo>
                <a:lnTo>
                  <a:pt x="253059" y="32558"/>
                </a:lnTo>
                <a:lnTo>
                  <a:pt x="252905" y="31960"/>
                </a:lnTo>
                <a:lnTo>
                  <a:pt x="252728" y="31368"/>
                </a:lnTo>
                <a:lnTo>
                  <a:pt x="252529" y="30782"/>
                </a:lnTo>
                <a:lnTo>
                  <a:pt x="252286" y="30195"/>
                </a:lnTo>
                <a:lnTo>
                  <a:pt x="252043" y="29619"/>
                </a:lnTo>
                <a:lnTo>
                  <a:pt x="251755" y="29049"/>
                </a:lnTo>
                <a:lnTo>
                  <a:pt x="251424" y="28484"/>
                </a:lnTo>
                <a:lnTo>
                  <a:pt x="251092" y="27935"/>
                </a:lnTo>
                <a:lnTo>
                  <a:pt x="250694" y="27392"/>
                </a:lnTo>
                <a:lnTo>
                  <a:pt x="250297" y="26865"/>
                </a:lnTo>
                <a:lnTo>
                  <a:pt x="249855" y="26349"/>
                </a:lnTo>
                <a:lnTo>
                  <a:pt x="249368" y="25844"/>
                </a:lnTo>
                <a:lnTo>
                  <a:pt x="248860" y="25361"/>
                </a:lnTo>
                <a:lnTo>
                  <a:pt x="248329" y="24894"/>
                </a:lnTo>
                <a:lnTo>
                  <a:pt x="249081" y="24742"/>
                </a:lnTo>
                <a:lnTo>
                  <a:pt x="250076" y="24557"/>
                </a:lnTo>
                <a:lnTo>
                  <a:pt x="251313" y="24329"/>
                </a:lnTo>
                <a:lnTo>
                  <a:pt x="252772" y="24068"/>
                </a:lnTo>
                <a:lnTo>
                  <a:pt x="254452" y="23780"/>
                </a:lnTo>
                <a:lnTo>
                  <a:pt x="256331" y="23471"/>
                </a:lnTo>
                <a:lnTo>
                  <a:pt x="258431" y="23134"/>
                </a:lnTo>
                <a:lnTo>
                  <a:pt x="259558" y="22965"/>
                </a:lnTo>
                <a:lnTo>
                  <a:pt x="260729" y="22786"/>
                </a:lnTo>
                <a:lnTo>
                  <a:pt x="261967" y="22607"/>
                </a:lnTo>
                <a:lnTo>
                  <a:pt x="263227" y="22428"/>
                </a:lnTo>
                <a:lnTo>
                  <a:pt x="264553" y="22243"/>
                </a:lnTo>
                <a:lnTo>
                  <a:pt x="265924" y="22058"/>
                </a:lnTo>
                <a:lnTo>
                  <a:pt x="267338" y="21868"/>
                </a:lnTo>
                <a:lnTo>
                  <a:pt x="268797" y="21684"/>
                </a:lnTo>
                <a:lnTo>
                  <a:pt x="270278" y="21499"/>
                </a:lnTo>
                <a:lnTo>
                  <a:pt x="271825" y="21309"/>
                </a:lnTo>
                <a:lnTo>
                  <a:pt x="273417" y="21124"/>
                </a:lnTo>
                <a:lnTo>
                  <a:pt x="275052" y="20939"/>
                </a:lnTo>
                <a:lnTo>
                  <a:pt x="276732" y="20760"/>
                </a:lnTo>
                <a:lnTo>
                  <a:pt x="278434" y="20581"/>
                </a:lnTo>
                <a:lnTo>
                  <a:pt x="280180" y="20407"/>
                </a:lnTo>
                <a:lnTo>
                  <a:pt x="281970" y="20233"/>
                </a:lnTo>
                <a:lnTo>
                  <a:pt x="283805" y="20065"/>
                </a:lnTo>
                <a:lnTo>
                  <a:pt x="285662" y="19902"/>
                </a:lnTo>
                <a:lnTo>
                  <a:pt x="287563" y="19744"/>
                </a:lnTo>
                <a:lnTo>
                  <a:pt x="289508" y="19592"/>
                </a:lnTo>
                <a:lnTo>
                  <a:pt x="291475" y="19446"/>
                </a:lnTo>
                <a:lnTo>
                  <a:pt x="293486" y="19304"/>
                </a:lnTo>
                <a:lnTo>
                  <a:pt x="295542" y="19174"/>
                </a:lnTo>
                <a:lnTo>
                  <a:pt x="297597" y="19049"/>
                </a:lnTo>
                <a:lnTo>
                  <a:pt x="299719" y="18935"/>
                </a:lnTo>
                <a:lnTo>
                  <a:pt x="301841" y="18826"/>
                </a:lnTo>
                <a:lnTo>
                  <a:pt x="304007" y="18729"/>
                </a:lnTo>
                <a:lnTo>
                  <a:pt x="306218" y="18636"/>
                </a:lnTo>
                <a:lnTo>
                  <a:pt x="308428" y="18560"/>
                </a:lnTo>
                <a:lnTo>
                  <a:pt x="310683" y="18495"/>
                </a:lnTo>
                <a:lnTo>
                  <a:pt x="312981" y="18435"/>
                </a:lnTo>
                <a:lnTo>
                  <a:pt x="315280" y="18392"/>
                </a:lnTo>
                <a:lnTo>
                  <a:pt x="316451" y="18376"/>
                </a:lnTo>
                <a:lnTo>
                  <a:pt x="317623" y="18359"/>
                </a:lnTo>
                <a:lnTo>
                  <a:pt x="318794" y="18348"/>
                </a:lnTo>
                <a:lnTo>
                  <a:pt x="319966" y="18343"/>
                </a:lnTo>
                <a:lnTo>
                  <a:pt x="321159" y="18338"/>
                </a:lnTo>
                <a:close/>
                <a:moveTo>
                  <a:pt x="167741" y="793"/>
                </a:moveTo>
                <a:lnTo>
                  <a:pt x="169178" y="799"/>
                </a:lnTo>
                <a:lnTo>
                  <a:pt x="170593" y="815"/>
                </a:lnTo>
                <a:lnTo>
                  <a:pt x="172007" y="842"/>
                </a:lnTo>
                <a:lnTo>
                  <a:pt x="173400" y="875"/>
                </a:lnTo>
                <a:lnTo>
                  <a:pt x="174814" y="918"/>
                </a:lnTo>
                <a:lnTo>
                  <a:pt x="176207" y="967"/>
                </a:lnTo>
                <a:lnTo>
                  <a:pt x="177577" y="1021"/>
                </a:lnTo>
                <a:lnTo>
                  <a:pt x="178948" y="1087"/>
                </a:lnTo>
                <a:lnTo>
                  <a:pt x="180318" y="1157"/>
                </a:lnTo>
                <a:lnTo>
                  <a:pt x="181688" y="1233"/>
                </a:lnTo>
                <a:lnTo>
                  <a:pt x="183037" y="1320"/>
                </a:lnTo>
                <a:lnTo>
                  <a:pt x="184385" y="1407"/>
                </a:lnTo>
                <a:lnTo>
                  <a:pt x="185711" y="1505"/>
                </a:lnTo>
                <a:lnTo>
                  <a:pt x="187037" y="1608"/>
                </a:lnTo>
                <a:lnTo>
                  <a:pt x="188363" y="1717"/>
                </a:lnTo>
                <a:lnTo>
                  <a:pt x="189668" y="1825"/>
                </a:lnTo>
                <a:lnTo>
                  <a:pt x="190972" y="1945"/>
                </a:lnTo>
                <a:lnTo>
                  <a:pt x="192254" y="2064"/>
                </a:lnTo>
                <a:lnTo>
                  <a:pt x="193536" y="2189"/>
                </a:lnTo>
                <a:lnTo>
                  <a:pt x="194818" y="2320"/>
                </a:lnTo>
                <a:lnTo>
                  <a:pt x="196077" y="2455"/>
                </a:lnTo>
                <a:lnTo>
                  <a:pt x="197337" y="2591"/>
                </a:lnTo>
                <a:lnTo>
                  <a:pt x="198575" y="2732"/>
                </a:lnTo>
                <a:lnTo>
                  <a:pt x="199813" y="2874"/>
                </a:lnTo>
                <a:lnTo>
                  <a:pt x="201029" y="3020"/>
                </a:lnTo>
                <a:lnTo>
                  <a:pt x="203438" y="3319"/>
                </a:lnTo>
                <a:lnTo>
                  <a:pt x="205803" y="3623"/>
                </a:lnTo>
                <a:lnTo>
                  <a:pt x="206400" y="3705"/>
                </a:lnTo>
                <a:lnTo>
                  <a:pt x="206974" y="3792"/>
                </a:lnTo>
                <a:lnTo>
                  <a:pt x="207549" y="3879"/>
                </a:lnTo>
                <a:lnTo>
                  <a:pt x="208124" y="3971"/>
                </a:lnTo>
                <a:lnTo>
                  <a:pt x="208676" y="4063"/>
                </a:lnTo>
                <a:lnTo>
                  <a:pt x="209229" y="4166"/>
                </a:lnTo>
                <a:lnTo>
                  <a:pt x="209781" y="4270"/>
                </a:lnTo>
                <a:lnTo>
                  <a:pt x="210312" y="4373"/>
                </a:lnTo>
                <a:lnTo>
                  <a:pt x="210842" y="4481"/>
                </a:lnTo>
                <a:lnTo>
                  <a:pt x="211351" y="4595"/>
                </a:lnTo>
                <a:lnTo>
                  <a:pt x="211859" y="4710"/>
                </a:lnTo>
                <a:lnTo>
                  <a:pt x="212368" y="4829"/>
                </a:lnTo>
                <a:lnTo>
                  <a:pt x="212854" y="4949"/>
                </a:lnTo>
                <a:lnTo>
                  <a:pt x="213340" y="5073"/>
                </a:lnTo>
                <a:lnTo>
                  <a:pt x="213804" y="5204"/>
                </a:lnTo>
                <a:lnTo>
                  <a:pt x="214291" y="5334"/>
                </a:lnTo>
                <a:lnTo>
                  <a:pt x="215197" y="5600"/>
                </a:lnTo>
                <a:lnTo>
                  <a:pt x="216081" y="5883"/>
                </a:lnTo>
                <a:lnTo>
                  <a:pt x="216943" y="6171"/>
                </a:lnTo>
                <a:lnTo>
                  <a:pt x="217761" y="6475"/>
                </a:lnTo>
                <a:lnTo>
                  <a:pt x="218556" y="6779"/>
                </a:lnTo>
                <a:lnTo>
                  <a:pt x="219330" y="7094"/>
                </a:lnTo>
                <a:lnTo>
                  <a:pt x="220082" y="7420"/>
                </a:lnTo>
                <a:lnTo>
                  <a:pt x="220789" y="7751"/>
                </a:lnTo>
                <a:lnTo>
                  <a:pt x="221474" y="8088"/>
                </a:lnTo>
                <a:lnTo>
                  <a:pt x="222137" y="8436"/>
                </a:lnTo>
                <a:lnTo>
                  <a:pt x="222778" y="8783"/>
                </a:lnTo>
                <a:lnTo>
                  <a:pt x="223397" y="9136"/>
                </a:lnTo>
                <a:lnTo>
                  <a:pt x="223972" y="9495"/>
                </a:lnTo>
                <a:lnTo>
                  <a:pt x="224546" y="9859"/>
                </a:lnTo>
                <a:lnTo>
                  <a:pt x="225077" y="10223"/>
                </a:lnTo>
                <a:lnTo>
                  <a:pt x="225585" y="10592"/>
                </a:lnTo>
                <a:lnTo>
                  <a:pt x="226094" y="10961"/>
                </a:lnTo>
                <a:lnTo>
                  <a:pt x="226558" y="11336"/>
                </a:lnTo>
                <a:lnTo>
                  <a:pt x="227000" y="11711"/>
                </a:lnTo>
                <a:lnTo>
                  <a:pt x="227442" y="12080"/>
                </a:lnTo>
                <a:lnTo>
                  <a:pt x="227840" y="12455"/>
                </a:lnTo>
                <a:lnTo>
                  <a:pt x="228238" y="12830"/>
                </a:lnTo>
                <a:lnTo>
                  <a:pt x="228591" y="13199"/>
                </a:lnTo>
                <a:lnTo>
                  <a:pt x="228945" y="13569"/>
                </a:lnTo>
                <a:lnTo>
                  <a:pt x="228569" y="13590"/>
                </a:lnTo>
                <a:lnTo>
                  <a:pt x="228193" y="13612"/>
                </a:lnTo>
                <a:lnTo>
                  <a:pt x="227840" y="13639"/>
                </a:lnTo>
                <a:lnTo>
                  <a:pt x="227486" y="13666"/>
                </a:lnTo>
                <a:lnTo>
                  <a:pt x="227132" y="13704"/>
                </a:lnTo>
                <a:lnTo>
                  <a:pt x="226779" y="13742"/>
                </a:lnTo>
                <a:lnTo>
                  <a:pt x="226447" y="13780"/>
                </a:lnTo>
                <a:lnTo>
                  <a:pt x="226138" y="13824"/>
                </a:lnTo>
                <a:lnTo>
                  <a:pt x="225806" y="13873"/>
                </a:lnTo>
                <a:lnTo>
                  <a:pt x="225497" y="13927"/>
                </a:lnTo>
                <a:lnTo>
                  <a:pt x="225209" y="13981"/>
                </a:lnTo>
                <a:lnTo>
                  <a:pt x="224922" y="14036"/>
                </a:lnTo>
                <a:lnTo>
                  <a:pt x="224635" y="14095"/>
                </a:lnTo>
                <a:lnTo>
                  <a:pt x="224370" y="14161"/>
                </a:lnTo>
                <a:lnTo>
                  <a:pt x="224126" y="14226"/>
                </a:lnTo>
                <a:lnTo>
                  <a:pt x="223883" y="14291"/>
                </a:lnTo>
                <a:lnTo>
                  <a:pt x="223640" y="14367"/>
                </a:lnTo>
                <a:lnTo>
                  <a:pt x="223419" y="14438"/>
                </a:lnTo>
                <a:lnTo>
                  <a:pt x="223220" y="14514"/>
                </a:lnTo>
                <a:lnTo>
                  <a:pt x="223021" y="14590"/>
                </a:lnTo>
                <a:lnTo>
                  <a:pt x="222844" y="14671"/>
                </a:lnTo>
                <a:lnTo>
                  <a:pt x="222668" y="14753"/>
                </a:lnTo>
                <a:lnTo>
                  <a:pt x="222513" y="14840"/>
                </a:lnTo>
                <a:lnTo>
                  <a:pt x="222380" y="14921"/>
                </a:lnTo>
                <a:lnTo>
                  <a:pt x="222248" y="15008"/>
                </a:lnTo>
                <a:lnTo>
                  <a:pt x="222137" y="15100"/>
                </a:lnTo>
                <a:lnTo>
                  <a:pt x="222049" y="15193"/>
                </a:lnTo>
                <a:lnTo>
                  <a:pt x="221982" y="15285"/>
                </a:lnTo>
                <a:lnTo>
                  <a:pt x="221916" y="15377"/>
                </a:lnTo>
                <a:lnTo>
                  <a:pt x="221872" y="15475"/>
                </a:lnTo>
                <a:lnTo>
                  <a:pt x="221850" y="15567"/>
                </a:lnTo>
                <a:lnTo>
                  <a:pt x="221828" y="15665"/>
                </a:lnTo>
                <a:lnTo>
                  <a:pt x="221850" y="15806"/>
                </a:lnTo>
                <a:lnTo>
                  <a:pt x="221916" y="15942"/>
                </a:lnTo>
                <a:lnTo>
                  <a:pt x="222005" y="16073"/>
                </a:lnTo>
                <a:lnTo>
                  <a:pt x="222115" y="16203"/>
                </a:lnTo>
                <a:lnTo>
                  <a:pt x="222270" y="16333"/>
                </a:lnTo>
                <a:lnTo>
                  <a:pt x="222447" y="16458"/>
                </a:lnTo>
                <a:lnTo>
                  <a:pt x="222668" y="16578"/>
                </a:lnTo>
                <a:lnTo>
                  <a:pt x="222911" y="16692"/>
                </a:lnTo>
                <a:lnTo>
                  <a:pt x="222181" y="16795"/>
                </a:lnTo>
                <a:lnTo>
                  <a:pt x="221496" y="16904"/>
                </a:lnTo>
                <a:lnTo>
                  <a:pt x="220789" y="17012"/>
                </a:lnTo>
                <a:lnTo>
                  <a:pt x="220126" y="17126"/>
                </a:lnTo>
                <a:lnTo>
                  <a:pt x="219463" y="17240"/>
                </a:lnTo>
                <a:lnTo>
                  <a:pt x="218822" y="17360"/>
                </a:lnTo>
                <a:lnTo>
                  <a:pt x="218181" y="17479"/>
                </a:lnTo>
                <a:lnTo>
                  <a:pt x="217562" y="17604"/>
                </a:lnTo>
                <a:lnTo>
                  <a:pt x="216943" y="17735"/>
                </a:lnTo>
                <a:lnTo>
                  <a:pt x="216346" y="17865"/>
                </a:lnTo>
                <a:lnTo>
                  <a:pt x="215749" y="17995"/>
                </a:lnTo>
                <a:lnTo>
                  <a:pt x="215175" y="18137"/>
                </a:lnTo>
                <a:lnTo>
                  <a:pt x="214622" y="18272"/>
                </a:lnTo>
                <a:lnTo>
                  <a:pt x="214069" y="18414"/>
                </a:lnTo>
                <a:lnTo>
                  <a:pt x="213539" y="18560"/>
                </a:lnTo>
                <a:lnTo>
                  <a:pt x="213009" y="18707"/>
                </a:lnTo>
                <a:lnTo>
                  <a:pt x="212500" y="18854"/>
                </a:lnTo>
                <a:lnTo>
                  <a:pt x="211992" y="19006"/>
                </a:lnTo>
                <a:lnTo>
                  <a:pt x="211506" y="19158"/>
                </a:lnTo>
                <a:lnTo>
                  <a:pt x="211019" y="19315"/>
                </a:lnTo>
                <a:lnTo>
                  <a:pt x="210555" y="19473"/>
                </a:lnTo>
                <a:lnTo>
                  <a:pt x="210091" y="19636"/>
                </a:lnTo>
                <a:lnTo>
                  <a:pt x="209649" y="19799"/>
                </a:lnTo>
                <a:lnTo>
                  <a:pt x="209229" y="19962"/>
                </a:lnTo>
                <a:lnTo>
                  <a:pt x="208787" y="20130"/>
                </a:lnTo>
                <a:lnTo>
                  <a:pt x="208389" y="20298"/>
                </a:lnTo>
                <a:lnTo>
                  <a:pt x="207593" y="20641"/>
                </a:lnTo>
                <a:lnTo>
                  <a:pt x="206842" y="20994"/>
                </a:lnTo>
                <a:lnTo>
                  <a:pt x="206112" y="21347"/>
                </a:lnTo>
                <a:lnTo>
                  <a:pt x="205449" y="21711"/>
                </a:lnTo>
                <a:lnTo>
                  <a:pt x="204808" y="22080"/>
                </a:lnTo>
                <a:lnTo>
                  <a:pt x="204211" y="22455"/>
                </a:lnTo>
                <a:lnTo>
                  <a:pt x="203637" y="22835"/>
                </a:lnTo>
                <a:lnTo>
                  <a:pt x="203106" y="23221"/>
                </a:lnTo>
                <a:lnTo>
                  <a:pt x="202620" y="23606"/>
                </a:lnTo>
                <a:lnTo>
                  <a:pt x="202156" y="23997"/>
                </a:lnTo>
                <a:lnTo>
                  <a:pt x="201736" y="24394"/>
                </a:lnTo>
                <a:lnTo>
                  <a:pt x="201338" y="24790"/>
                </a:lnTo>
                <a:lnTo>
                  <a:pt x="200984" y="25187"/>
                </a:lnTo>
                <a:lnTo>
                  <a:pt x="200653" y="25589"/>
                </a:lnTo>
                <a:lnTo>
                  <a:pt x="200343" y="25991"/>
                </a:lnTo>
                <a:lnTo>
                  <a:pt x="200056" y="26398"/>
                </a:lnTo>
                <a:lnTo>
                  <a:pt x="199813" y="26800"/>
                </a:lnTo>
                <a:lnTo>
                  <a:pt x="199592" y="27208"/>
                </a:lnTo>
                <a:lnTo>
                  <a:pt x="199393" y="27609"/>
                </a:lnTo>
                <a:lnTo>
                  <a:pt x="199216" y="28011"/>
                </a:lnTo>
                <a:lnTo>
                  <a:pt x="199061" y="28413"/>
                </a:lnTo>
                <a:lnTo>
                  <a:pt x="198929" y="28815"/>
                </a:lnTo>
                <a:lnTo>
                  <a:pt x="198818" y="29212"/>
                </a:lnTo>
                <a:lnTo>
                  <a:pt x="198730" y="29608"/>
                </a:lnTo>
                <a:lnTo>
                  <a:pt x="198664" y="29999"/>
                </a:lnTo>
                <a:lnTo>
                  <a:pt x="198597" y="30385"/>
                </a:lnTo>
                <a:lnTo>
                  <a:pt x="198575" y="30771"/>
                </a:lnTo>
                <a:lnTo>
                  <a:pt x="198553" y="31151"/>
                </a:lnTo>
                <a:lnTo>
                  <a:pt x="198553" y="31526"/>
                </a:lnTo>
                <a:lnTo>
                  <a:pt x="198553" y="31895"/>
                </a:lnTo>
                <a:lnTo>
                  <a:pt x="198575" y="32259"/>
                </a:lnTo>
                <a:lnTo>
                  <a:pt x="198664" y="32971"/>
                </a:lnTo>
                <a:lnTo>
                  <a:pt x="198796" y="33650"/>
                </a:lnTo>
                <a:lnTo>
                  <a:pt x="198973" y="34301"/>
                </a:lnTo>
                <a:lnTo>
                  <a:pt x="199150" y="34910"/>
                </a:lnTo>
                <a:lnTo>
                  <a:pt x="199371" y="35485"/>
                </a:lnTo>
                <a:lnTo>
                  <a:pt x="199592" y="36018"/>
                </a:lnTo>
                <a:lnTo>
                  <a:pt x="199813" y="36501"/>
                </a:lnTo>
                <a:lnTo>
                  <a:pt x="200056" y="36936"/>
                </a:lnTo>
                <a:lnTo>
                  <a:pt x="200255" y="37321"/>
                </a:lnTo>
                <a:lnTo>
                  <a:pt x="200454" y="37642"/>
                </a:lnTo>
                <a:lnTo>
                  <a:pt x="199769" y="37582"/>
                </a:lnTo>
                <a:lnTo>
                  <a:pt x="199106" y="37511"/>
                </a:lnTo>
                <a:lnTo>
                  <a:pt x="198443" y="37435"/>
                </a:lnTo>
                <a:lnTo>
                  <a:pt x="197779" y="37354"/>
                </a:lnTo>
                <a:lnTo>
                  <a:pt x="197138" y="37267"/>
                </a:lnTo>
                <a:lnTo>
                  <a:pt x="196497" y="37169"/>
                </a:lnTo>
                <a:lnTo>
                  <a:pt x="195856" y="37066"/>
                </a:lnTo>
                <a:lnTo>
                  <a:pt x="195238" y="36952"/>
                </a:lnTo>
                <a:lnTo>
                  <a:pt x="194707" y="36849"/>
                </a:lnTo>
                <a:lnTo>
                  <a:pt x="194177" y="36740"/>
                </a:lnTo>
                <a:lnTo>
                  <a:pt x="193646" y="36626"/>
                </a:lnTo>
                <a:lnTo>
                  <a:pt x="193116" y="36507"/>
                </a:lnTo>
                <a:lnTo>
                  <a:pt x="192607" y="36382"/>
                </a:lnTo>
                <a:lnTo>
                  <a:pt x="192099" y="36251"/>
                </a:lnTo>
                <a:lnTo>
                  <a:pt x="191613" y="36115"/>
                </a:lnTo>
                <a:lnTo>
                  <a:pt x="191126" y="35974"/>
                </a:lnTo>
                <a:lnTo>
                  <a:pt x="190640" y="35828"/>
                </a:lnTo>
                <a:lnTo>
                  <a:pt x="190154" y="35676"/>
                </a:lnTo>
                <a:lnTo>
                  <a:pt x="189690" y="35518"/>
                </a:lnTo>
                <a:lnTo>
                  <a:pt x="189225" y="35355"/>
                </a:lnTo>
                <a:lnTo>
                  <a:pt x="188761" y="35187"/>
                </a:lnTo>
                <a:lnTo>
                  <a:pt x="188319" y="35013"/>
                </a:lnTo>
                <a:lnTo>
                  <a:pt x="187877" y="34834"/>
                </a:lnTo>
                <a:lnTo>
                  <a:pt x="187435" y="34649"/>
                </a:lnTo>
                <a:lnTo>
                  <a:pt x="187015" y="34459"/>
                </a:lnTo>
                <a:lnTo>
                  <a:pt x="186595" y="34258"/>
                </a:lnTo>
                <a:lnTo>
                  <a:pt x="186175" y="34057"/>
                </a:lnTo>
                <a:lnTo>
                  <a:pt x="185777" y="33850"/>
                </a:lnTo>
                <a:lnTo>
                  <a:pt x="185380" y="33639"/>
                </a:lnTo>
                <a:lnTo>
                  <a:pt x="184982" y="33421"/>
                </a:lnTo>
                <a:lnTo>
                  <a:pt x="184584" y="33193"/>
                </a:lnTo>
                <a:lnTo>
                  <a:pt x="184208" y="32965"/>
                </a:lnTo>
                <a:lnTo>
                  <a:pt x="183832" y="32732"/>
                </a:lnTo>
                <a:lnTo>
                  <a:pt x="183457" y="32487"/>
                </a:lnTo>
                <a:lnTo>
                  <a:pt x="183103" y="32243"/>
                </a:lnTo>
                <a:lnTo>
                  <a:pt x="182749" y="31987"/>
                </a:lnTo>
                <a:lnTo>
                  <a:pt x="182396" y="31727"/>
                </a:lnTo>
                <a:lnTo>
                  <a:pt x="182064" y="31466"/>
                </a:lnTo>
                <a:lnTo>
                  <a:pt x="181401" y="30917"/>
                </a:lnTo>
                <a:lnTo>
                  <a:pt x="181379" y="30863"/>
                </a:lnTo>
                <a:lnTo>
                  <a:pt x="181246" y="30662"/>
                </a:lnTo>
                <a:lnTo>
                  <a:pt x="180915" y="30146"/>
                </a:lnTo>
                <a:lnTo>
                  <a:pt x="180716" y="29782"/>
                </a:lnTo>
                <a:lnTo>
                  <a:pt x="180495" y="29358"/>
                </a:lnTo>
                <a:lnTo>
                  <a:pt x="180252" y="28864"/>
                </a:lnTo>
                <a:lnTo>
                  <a:pt x="180031" y="28321"/>
                </a:lnTo>
                <a:lnTo>
                  <a:pt x="179810" y="27724"/>
                </a:lnTo>
                <a:lnTo>
                  <a:pt x="179611" y="27083"/>
                </a:lnTo>
                <a:lnTo>
                  <a:pt x="179456" y="26398"/>
                </a:lnTo>
                <a:lnTo>
                  <a:pt x="179323" y="25676"/>
                </a:lnTo>
                <a:lnTo>
                  <a:pt x="179279" y="25306"/>
                </a:lnTo>
                <a:lnTo>
                  <a:pt x="179235" y="24921"/>
                </a:lnTo>
                <a:lnTo>
                  <a:pt x="179213" y="24535"/>
                </a:lnTo>
                <a:lnTo>
                  <a:pt x="179213" y="24139"/>
                </a:lnTo>
                <a:lnTo>
                  <a:pt x="179235" y="23742"/>
                </a:lnTo>
                <a:lnTo>
                  <a:pt x="179257" y="23335"/>
                </a:lnTo>
                <a:lnTo>
                  <a:pt x="179301" y="22927"/>
                </a:lnTo>
                <a:lnTo>
                  <a:pt x="179367" y="22509"/>
                </a:lnTo>
                <a:lnTo>
                  <a:pt x="179478" y="22096"/>
                </a:lnTo>
                <a:lnTo>
                  <a:pt x="179588" y="21673"/>
                </a:lnTo>
                <a:lnTo>
                  <a:pt x="179721" y="21249"/>
                </a:lnTo>
                <a:lnTo>
                  <a:pt x="179876" y="20825"/>
                </a:lnTo>
                <a:lnTo>
                  <a:pt x="180075" y="20402"/>
                </a:lnTo>
                <a:lnTo>
                  <a:pt x="180274" y="19973"/>
                </a:lnTo>
                <a:lnTo>
                  <a:pt x="180517" y="19543"/>
                </a:lnTo>
                <a:lnTo>
                  <a:pt x="180804" y="19120"/>
                </a:lnTo>
                <a:lnTo>
                  <a:pt x="181092" y="18696"/>
                </a:lnTo>
                <a:lnTo>
                  <a:pt x="181445" y="18272"/>
                </a:lnTo>
                <a:lnTo>
                  <a:pt x="181799" y="17849"/>
                </a:lnTo>
                <a:lnTo>
                  <a:pt x="182197" y="17431"/>
                </a:lnTo>
                <a:lnTo>
                  <a:pt x="182639" y="17018"/>
                </a:lnTo>
                <a:lnTo>
                  <a:pt x="183125" y="16605"/>
                </a:lnTo>
                <a:lnTo>
                  <a:pt x="183633" y="16198"/>
                </a:lnTo>
                <a:lnTo>
                  <a:pt x="184186" y="15796"/>
                </a:lnTo>
                <a:lnTo>
                  <a:pt x="184783" y="15399"/>
                </a:lnTo>
                <a:lnTo>
                  <a:pt x="185402" y="15008"/>
                </a:lnTo>
                <a:lnTo>
                  <a:pt x="186087" y="14628"/>
                </a:lnTo>
                <a:lnTo>
                  <a:pt x="186440" y="14438"/>
                </a:lnTo>
                <a:lnTo>
                  <a:pt x="186794" y="14253"/>
                </a:lnTo>
                <a:lnTo>
                  <a:pt x="187170" y="14068"/>
                </a:lnTo>
                <a:lnTo>
                  <a:pt x="187568" y="13884"/>
                </a:lnTo>
                <a:lnTo>
                  <a:pt x="187966" y="13704"/>
                </a:lnTo>
                <a:lnTo>
                  <a:pt x="188363" y="13525"/>
                </a:lnTo>
                <a:lnTo>
                  <a:pt x="188783" y="13351"/>
                </a:lnTo>
                <a:lnTo>
                  <a:pt x="189225" y="13178"/>
                </a:lnTo>
                <a:lnTo>
                  <a:pt x="189668" y="13004"/>
                </a:lnTo>
                <a:lnTo>
                  <a:pt x="190132" y="12835"/>
                </a:lnTo>
                <a:lnTo>
                  <a:pt x="190596" y="12672"/>
                </a:lnTo>
                <a:lnTo>
                  <a:pt x="191082" y="12509"/>
                </a:lnTo>
                <a:lnTo>
                  <a:pt x="191568" y="12346"/>
                </a:lnTo>
                <a:lnTo>
                  <a:pt x="192077" y="12189"/>
                </a:lnTo>
                <a:lnTo>
                  <a:pt x="192607" y="12031"/>
                </a:lnTo>
                <a:lnTo>
                  <a:pt x="193138" y="11879"/>
                </a:lnTo>
                <a:lnTo>
                  <a:pt x="193690" y="11733"/>
                </a:lnTo>
                <a:lnTo>
                  <a:pt x="194243" y="11586"/>
                </a:lnTo>
                <a:lnTo>
                  <a:pt x="194818" y="11445"/>
                </a:lnTo>
                <a:lnTo>
                  <a:pt x="195414" y="11304"/>
                </a:lnTo>
                <a:lnTo>
                  <a:pt x="196011" y="11168"/>
                </a:lnTo>
                <a:lnTo>
                  <a:pt x="196630" y="11037"/>
                </a:lnTo>
                <a:lnTo>
                  <a:pt x="197249" y="10907"/>
                </a:lnTo>
                <a:lnTo>
                  <a:pt x="197890" y="10782"/>
                </a:lnTo>
                <a:lnTo>
                  <a:pt x="198553" y="10657"/>
                </a:lnTo>
                <a:lnTo>
                  <a:pt x="199238" y="10538"/>
                </a:lnTo>
                <a:lnTo>
                  <a:pt x="199526" y="10608"/>
                </a:lnTo>
                <a:lnTo>
                  <a:pt x="199835" y="10679"/>
                </a:lnTo>
                <a:lnTo>
                  <a:pt x="200167" y="10739"/>
                </a:lnTo>
                <a:lnTo>
                  <a:pt x="200520" y="10798"/>
                </a:lnTo>
                <a:lnTo>
                  <a:pt x="200874" y="10858"/>
                </a:lnTo>
                <a:lnTo>
                  <a:pt x="201228" y="10907"/>
                </a:lnTo>
                <a:lnTo>
                  <a:pt x="201603" y="10956"/>
                </a:lnTo>
                <a:lnTo>
                  <a:pt x="202001" y="10999"/>
                </a:lnTo>
                <a:lnTo>
                  <a:pt x="202377" y="11037"/>
                </a:lnTo>
                <a:lnTo>
                  <a:pt x="202797" y="11070"/>
                </a:lnTo>
                <a:lnTo>
                  <a:pt x="203195" y="11097"/>
                </a:lnTo>
                <a:lnTo>
                  <a:pt x="203615" y="11124"/>
                </a:lnTo>
                <a:lnTo>
                  <a:pt x="204057" y="11141"/>
                </a:lnTo>
                <a:lnTo>
                  <a:pt x="204499" y="11157"/>
                </a:lnTo>
                <a:lnTo>
                  <a:pt x="204941" y="11162"/>
                </a:lnTo>
                <a:lnTo>
                  <a:pt x="205383" y="11168"/>
                </a:lnTo>
                <a:lnTo>
                  <a:pt x="205825" y="11162"/>
                </a:lnTo>
                <a:lnTo>
                  <a:pt x="206267" y="11157"/>
                </a:lnTo>
                <a:lnTo>
                  <a:pt x="206709" y="11141"/>
                </a:lnTo>
                <a:lnTo>
                  <a:pt x="207129" y="11124"/>
                </a:lnTo>
                <a:lnTo>
                  <a:pt x="207549" y="11097"/>
                </a:lnTo>
                <a:lnTo>
                  <a:pt x="207969" y="11070"/>
                </a:lnTo>
                <a:lnTo>
                  <a:pt x="208367" y="11037"/>
                </a:lnTo>
                <a:lnTo>
                  <a:pt x="208765" y="10999"/>
                </a:lnTo>
                <a:lnTo>
                  <a:pt x="209140" y="10956"/>
                </a:lnTo>
                <a:lnTo>
                  <a:pt x="209516" y="10907"/>
                </a:lnTo>
                <a:lnTo>
                  <a:pt x="209892" y="10858"/>
                </a:lnTo>
                <a:lnTo>
                  <a:pt x="210224" y="10804"/>
                </a:lnTo>
                <a:lnTo>
                  <a:pt x="210577" y="10744"/>
                </a:lnTo>
                <a:lnTo>
                  <a:pt x="210909" y="10679"/>
                </a:lnTo>
                <a:lnTo>
                  <a:pt x="211218" y="10614"/>
                </a:lnTo>
                <a:lnTo>
                  <a:pt x="211528" y="10543"/>
                </a:lnTo>
                <a:lnTo>
                  <a:pt x="211815" y="10467"/>
                </a:lnTo>
                <a:lnTo>
                  <a:pt x="212080" y="10391"/>
                </a:lnTo>
                <a:lnTo>
                  <a:pt x="212345" y="10310"/>
                </a:lnTo>
                <a:lnTo>
                  <a:pt x="212589" y="10228"/>
                </a:lnTo>
                <a:lnTo>
                  <a:pt x="212810" y="10141"/>
                </a:lnTo>
                <a:lnTo>
                  <a:pt x="213009" y="10049"/>
                </a:lnTo>
                <a:lnTo>
                  <a:pt x="213207" y="9957"/>
                </a:lnTo>
                <a:lnTo>
                  <a:pt x="213384" y="9864"/>
                </a:lnTo>
                <a:lnTo>
                  <a:pt x="213539" y="9766"/>
                </a:lnTo>
                <a:lnTo>
                  <a:pt x="213672" y="9669"/>
                </a:lnTo>
                <a:lnTo>
                  <a:pt x="213782" y="9565"/>
                </a:lnTo>
                <a:lnTo>
                  <a:pt x="213893" y="9462"/>
                </a:lnTo>
                <a:lnTo>
                  <a:pt x="213959" y="9359"/>
                </a:lnTo>
                <a:lnTo>
                  <a:pt x="214025" y="9250"/>
                </a:lnTo>
                <a:lnTo>
                  <a:pt x="214047" y="9142"/>
                </a:lnTo>
                <a:lnTo>
                  <a:pt x="214069" y="9033"/>
                </a:lnTo>
                <a:lnTo>
                  <a:pt x="214047" y="8925"/>
                </a:lnTo>
                <a:lnTo>
                  <a:pt x="214025" y="8816"/>
                </a:lnTo>
                <a:lnTo>
                  <a:pt x="213959" y="8707"/>
                </a:lnTo>
                <a:lnTo>
                  <a:pt x="213893" y="8604"/>
                </a:lnTo>
                <a:lnTo>
                  <a:pt x="213782" y="8501"/>
                </a:lnTo>
                <a:lnTo>
                  <a:pt x="213672" y="8398"/>
                </a:lnTo>
                <a:lnTo>
                  <a:pt x="213539" y="8300"/>
                </a:lnTo>
                <a:lnTo>
                  <a:pt x="213384" y="8202"/>
                </a:lnTo>
                <a:lnTo>
                  <a:pt x="213207" y="8110"/>
                </a:lnTo>
                <a:lnTo>
                  <a:pt x="213009" y="8017"/>
                </a:lnTo>
                <a:lnTo>
                  <a:pt x="212810" y="7925"/>
                </a:lnTo>
                <a:lnTo>
                  <a:pt x="212589" y="7838"/>
                </a:lnTo>
                <a:lnTo>
                  <a:pt x="212345" y="7757"/>
                </a:lnTo>
                <a:lnTo>
                  <a:pt x="212080" y="7675"/>
                </a:lnTo>
                <a:lnTo>
                  <a:pt x="211815" y="7599"/>
                </a:lnTo>
                <a:lnTo>
                  <a:pt x="211528" y="7523"/>
                </a:lnTo>
                <a:lnTo>
                  <a:pt x="211218" y="7453"/>
                </a:lnTo>
                <a:lnTo>
                  <a:pt x="210909" y="7387"/>
                </a:lnTo>
                <a:lnTo>
                  <a:pt x="210577" y="7322"/>
                </a:lnTo>
                <a:lnTo>
                  <a:pt x="210224" y="7262"/>
                </a:lnTo>
                <a:lnTo>
                  <a:pt x="209892" y="7208"/>
                </a:lnTo>
                <a:lnTo>
                  <a:pt x="209516" y="7159"/>
                </a:lnTo>
                <a:lnTo>
                  <a:pt x="209140" y="7110"/>
                </a:lnTo>
                <a:lnTo>
                  <a:pt x="208765" y="7067"/>
                </a:lnTo>
                <a:lnTo>
                  <a:pt x="208367" y="7029"/>
                </a:lnTo>
                <a:lnTo>
                  <a:pt x="207969" y="6996"/>
                </a:lnTo>
                <a:lnTo>
                  <a:pt x="207549" y="6969"/>
                </a:lnTo>
                <a:lnTo>
                  <a:pt x="207129" y="6942"/>
                </a:lnTo>
                <a:lnTo>
                  <a:pt x="206709" y="6926"/>
                </a:lnTo>
                <a:lnTo>
                  <a:pt x="206267" y="6909"/>
                </a:lnTo>
                <a:lnTo>
                  <a:pt x="205825" y="6904"/>
                </a:lnTo>
                <a:lnTo>
                  <a:pt x="205383" y="6899"/>
                </a:lnTo>
                <a:lnTo>
                  <a:pt x="204941" y="6904"/>
                </a:lnTo>
                <a:lnTo>
                  <a:pt x="204499" y="6909"/>
                </a:lnTo>
                <a:lnTo>
                  <a:pt x="204057" y="6926"/>
                </a:lnTo>
                <a:lnTo>
                  <a:pt x="203637" y="6942"/>
                </a:lnTo>
                <a:lnTo>
                  <a:pt x="203217" y="6969"/>
                </a:lnTo>
                <a:lnTo>
                  <a:pt x="202797" y="6996"/>
                </a:lnTo>
                <a:lnTo>
                  <a:pt x="202399" y="7029"/>
                </a:lnTo>
                <a:lnTo>
                  <a:pt x="202001" y="7067"/>
                </a:lnTo>
                <a:lnTo>
                  <a:pt x="201625" y="7110"/>
                </a:lnTo>
                <a:lnTo>
                  <a:pt x="201250" y="7159"/>
                </a:lnTo>
                <a:lnTo>
                  <a:pt x="200874" y="7208"/>
                </a:lnTo>
                <a:lnTo>
                  <a:pt x="200520" y="7262"/>
                </a:lnTo>
                <a:lnTo>
                  <a:pt x="200189" y="7322"/>
                </a:lnTo>
                <a:lnTo>
                  <a:pt x="199857" y="7387"/>
                </a:lnTo>
                <a:lnTo>
                  <a:pt x="199548" y="7453"/>
                </a:lnTo>
                <a:lnTo>
                  <a:pt x="199238" y="7523"/>
                </a:lnTo>
                <a:lnTo>
                  <a:pt x="198951" y="7599"/>
                </a:lnTo>
                <a:lnTo>
                  <a:pt x="198686" y="7675"/>
                </a:lnTo>
                <a:lnTo>
                  <a:pt x="198420" y="7757"/>
                </a:lnTo>
                <a:lnTo>
                  <a:pt x="198177" y="7838"/>
                </a:lnTo>
                <a:lnTo>
                  <a:pt x="197956" y="7925"/>
                </a:lnTo>
                <a:lnTo>
                  <a:pt x="197735" y="8017"/>
                </a:lnTo>
                <a:lnTo>
                  <a:pt x="197558" y="8110"/>
                </a:lnTo>
                <a:lnTo>
                  <a:pt x="197382" y="8202"/>
                </a:lnTo>
                <a:lnTo>
                  <a:pt x="197227" y="8300"/>
                </a:lnTo>
                <a:lnTo>
                  <a:pt x="197094" y="8398"/>
                </a:lnTo>
                <a:lnTo>
                  <a:pt x="196962" y="8501"/>
                </a:lnTo>
                <a:lnTo>
                  <a:pt x="196873" y="8604"/>
                </a:lnTo>
                <a:lnTo>
                  <a:pt x="196807" y="8707"/>
                </a:lnTo>
                <a:lnTo>
                  <a:pt x="196741" y="8816"/>
                </a:lnTo>
                <a:lnTo>
                  <a:pt x="196718" y="8925"/>
                </a:lnTo>
                <a:lnTo>
                  <a:pt x="196696" y="9033"/>
                </a:lnTo>
                <a:lnTo>
                  <a:pt x="196718" y="9142"/>
                </a:lnTo>
                <a:lnTo>
                  <a:pt x="196741" y="9245"/>
                </a:lnTo>
                <a:lnTo>
                  <a:pt x="196785" y="9354"/>
                </a:lnTo>
                <a:lnTo>
                  <a:pt x="196873" y="9457"/>
                </a:lnTo>
                <a:lnTo>
                  <a:pt x="196962" y="9555"/>
                </a:lnTo>
                <a:lnTo>
                  <a:pt x="197072" y="9652"/>
                </a:lnTo>
                <a:lnTo>
                  <a:pt x="197205" y="9750"/>
                </a:lnTo>
                <a:lnTo>
                  <a:pt x="197359" y="9848"/>
                </a:lnTo>
                <a:lnTo>
                  <a:pt x="196586" y="9984"/>
                </a:lnTo>
                <a:lnTo>
                  <a:pt x="195834" y="10125"/>
                </a:lnTo>
                <a:lnTo>
                  <a:pt x="195083" y="10266"/>
                </a:lnTo>
                <a:lnTo>
                  <a:pt x="194376" y="10413"/>
                </a:lnTo>
                <a:lnTo>
                  <a:pt x="193668" y="10565"/>
                </a:lnTo>
                <a:lnTo>
                  <a:pt x="192983" y="10722"/>
                </a:lnTo>
                <a:lnTo>
                  <a:pt x="192298" y="10880"/>
                </a:lnTo>
                <a:lnTo>
                  <a:pt x="191657" y="11043"/>
                </a:lnTo>
                <a:lnTo>
                  <a:pt x="191016" y="11206"/>
                </a:lnTo>
                <a:lnTo>
                  <a:pt x="190397" y="11380"/>
                </a:lnTo>
                <a:lnTo>
                  <a:pt x="189800" y="11553"/>
                </a:lnTo>
                <a:lnTo>
                  <a:pt x="189203" y="11727"/>
                </a:lnTo>
                <a:lnTo>
                  <a:pt x="188629" y="11907"/>
                </a:lnTo>
                <a:lnTo>
                  <a:pt x="188076" y="12091"/>
                </a:lnTo>
                <a:lnTo>
                  <a:pt x="187524" y="12276"/>
                </a:lnTo>
                <a:lnTo>
                  <a:pt x="187015" y="12466"/>
                </a:lnTo>
                <a:lnTo>
                  <a:pt x="186485" y="12656"/>
                </a:lnTo>
                <a:lnTo>
                  <a:pt x="185998" y="12852"/>
                </a:lnTo>
                <a:lnTo>
                  <a:pt x="185512" y="13047"/>
                </a:lnTo>
                <a:lnTo>
                  <a:pt x="185048" y="13248"/>
                </a:lnTo>
                <a:lnTo>
                  <a:pt x="184584" y="13449"/>
                </a:lnTo>
                <a:lnTo>
                  <a:pt x="184142" y="13656"/>
                </a:lnTo>
                <a:lnTo>
                  <a:pt x="183722" y="13862"/>
                </a:lnTo>
                <a:lnTo>
                  <a:pt x="183302" y="14068"/>
                </a:lnTo>
                <a:lnTo>
                  <a:pt x="182904" y="14280"/>
                </a:lnTo>
                <a:lnTo>
                  <a:pt x="182528" y="14492"/>
                </a:lnTo>
                <a:lnTo>
                  <a:pt x="182152" y="14709"/>
                </a:lnTo>
                <a:lnTo>
                  <a:pt x="181799" y="14927"/>
                </a:lnTo>
                <a:lnTo>
                  <a:pt x="181445" y="15144"/>
                </a:lnTo>
                <a:lnTo>
                  <a:pt x="181114" y="15366"/>
                </a:lnTo>
                <a:lnTo>
                  <a:pt x="180782" y="15589"/>
                </a:lnTo>
                <a:lnTo>
                  <a:pt x="180473" y="15812"/>
                </a:lnTo>
                <a:lnTo>
                  <a:pt x="179898" y="16263"/>
                </a:lnTo>
                <a:lnTo>
                  <a:pt x="179345" y="16719"/>
                </a:lnTo>
                <a:lnTo>
                  <a:pt x="178859" y="17181"/>
                </a:lnTo>
                <a:lnTo>
                  <a:pt x="178395" y="17648"/>
                </a:lnTo>
                <a:lnTo>
                  <a:pt x="177997" y="18115"/>
                </a:lnTo>
                <a:lnTo>
                  <a:pt x="177621" y="18582"/>
                </a:lnTo>
                <a:lnTo>
                  <a:pt x="177290" y="19055"/>
                </a:lnTo>
                <a:lnTo>
                  <a:pt x="176980" y="19527"/>
                </a:lnTo>
                <a:lnTo>
                  <a:pt x="176715" y="20000"/>
                </a:lnTo>
                <a:lnTo>
                  <a:pt x="176494" y="20467"/>
                </a:lnTo>
                <a:lnTo>
                  <a:pt x="176295" y="20939"/>
                </a:lnTo>
                <a:lnTo>
                  <a:pt x="176140" y="21407"/>
                </a:lnTo>
                <a:lnTo>
                  <a:pt x="176008" y="21874"/>
                </a:lnTo>
                <a:lnTo>
                  <a:pt x="175897" y="22335"/>
                </a:lnTo>
                <a:lnTo>
                  <a:pt x="175809" y="22792"/>
                </a:lnTo>
                <a:lnTo>
                  <a:pt x="175765" y="23242"/>
                </a:lnTo>
                <a:lnTo>
                  <a:pt x="175499" y="22612"/>
                </a:lnTo>
                <a:lnTo>
                  <a:pt x="175234" y="21966"/>
                </a:lnTo>
                <a:lnTo>
                  <a:pt x="174991" y="21309"/>
                </a:lnTo>
                <a:lnTo>
                  <a:pt x="174748" y="20635"/>
                </a:lnTo>
                <a:lnTo>
                  <a:pt x="174549" y="19945"/>
                </a:lnTo>
                <a:lnTo>
                  <a:pt x="174328" y="19239"/>
                </a:lnTo>
                <a:lnTo>
                  <a:pt x="174151" y="18522"/>
                </a:lnTo>
                <a:lnTo>
                  <a:pt x="173974" y="17789"/>
                </a:lnTo>
                <a:lnTo>
                  <a:pt x="173864" y="17387"/>
                </a:lnTo>
                <a:lnTo>
                  <a:pt x="173709" y="16991"/>
                </a:lnTo>
                <a:lnTo>
                  <a:pt x="173510" y="16599"/>
                </a:lnTo>
                <a:lnTo>
                  <a:pt x="173289" y="16219"/>
                </a:lnTo>
                <a:lnTo>
                  <a:pt x="173046" y="15844"/>
                </a:lnTo>
                <a:lnTo>
                  <a:pt x="172759" y="15481"/>
                </a:lnTo>
                <a:lnTo>
                  <a:pt x="172427" y="15128"/>
                </a:lnTo>
                <a:lnTo>
                  <a:pt x="172051" y="14780"/>
                </a:lnTo>
                <a:lnTo>
                  <a:pt x="171653" y="14438"/>
                </a:lnTo>
                <a:lnTo>
                  <a:pt x="171211" y="14106"/>
                </a:lnTo>
                <a:lnTo>
                  <a:pt x="170747" y="13780"/>
                </a:lnTo>
                <a:lnTo>
                  <a:pt x="170239" y="13465"/>
                </a:lnTo>
                <a:lnTo>
                  <a:pt x="169686" y="13161"/>
                </a:lnTo>
                <a:lnTo>
                  <a:pt x="169089" y="12862"/>
                </a:lnTo>
                <a:lnTo>
                  <a:pt x="168493" y="12575"/>
                </a:lnTo>
                <a:lnTo>
                  <a:pt x="167830" y="12292"/>
                </a:lnTo>
                <a:lnTo>
                  <a:pt x="167144" y="12015"/>
                </a:lnTo>
                <a:lnTo>
                  <a:pt x="166415" y="11749"/>
                </a:lnTo>
                <a:lnTo>
                  <a:pt x="165663" y="11494"/>
                </a:lnTo>
                <a:lnTo>
                  <a:pt x="164846" y="11244"/>
                </a:lnTo>
                <a:lnTo>
                  <a:pt x="164028" y="11005"/>
                </a:lnTo>
                <a:lnTo>
                  <a:pt x="163166" y="10771"/>
                </a:lnTo>
                <a:lnTo>
                  <a:pt x="162260" y="10549"/>
                </a:lnTo>
                <a:lnTo>
                  <a:pt x="161309" y="10337"/>
                </a:lnTo>
                <a:lnTo>
                  <a:pt x="160337" y="10130"/>
                </a:lnTo>
                <a:lnTo>
                  <a:pt x="159320" y="9929"/>
                </a:lnTo>
                <a:lnTo>
                  <a:pt x="158281" y="9739"/>
                </a:lnTo>
                <a:lnTo>
                  <a:pt x="157198" y="9560"/>
                </a:lnTo>
                <a:lnTo>
                  <a:pt x="156093" y="9386"/>
                </a:lnTo>
                <a:lnTo>
                  <a:pt x="154943" y="9223"/>
                </a:lnTo>
                <a:lnTo>
                  <a:pt x="153750" y="9066"/>
                </a:lnTo>
                <a:lnTo>
                  <a:pt x="152534" y="8919"/>
                </a:lnTo>
                <a:lnTo>
                  <a:pt x="151385" y="8794"/>
                </a:lnTo>
                <a:lnTo>
                  <a:pt x="150235" y="8675"/>
                </a:lnTo>
                <a:lnTo>
                  <a:pt x="149064" y="8566"/>
                </a:lnTo>
                <a:lnTo>
                  <a:pt x="147893" y="8468"/>
                </a:lnTo>
                <a:lnTo>
                  <a:pt x="146699" y="8376"/>
                </a:lnTo>
                <a:lnTo>
                  <a:pt x="145505" y="8294"/>
                </a:lnTo>
                <a:lnTo>
                  <a:pt x="144290" y="8218"/>
                </a:lnTo>
                <a:lnTo>
                  <a:pt x="143074" y="8148"/>
                </a:lnTo>
                <a:lnTo>
                  <a:pt x="141858" y="8088"/>
                </a:lnTo>
                <a:lnTo>
                  <a:pt x="140643" y="8034"/>
                </a:lnTo>
                <a:lnTo>
                  <a:pt x="139427" y="7990"/>
                </a:lnTo>
                <a:lnTo>
                  <a:pt x="138189" y="7947"/>
                </a:lnTo>
                <a:lnTo>
                  <a:pt x="136974" y="7914"/>
                </a:lnTo>
                <a:lnTo>
                  <a:pt x="135736" y="7887"/>
                </a:lnTo>
                <a:lnTo>
                  <a:pt x="134520" y="7865"/>
                </a:lnTo>
                <a:lnTo>
                  <a:pt x="133282" y="7849"/>
                </a:lnTo>
                <a:lnTo>
                  <a:pt x="132067" y="7844"/>
                </a:lnTo>
                <a:lnTo>
                  <a:pt x="130873" y="7838"/>
                </a:lnTo>
                <a:lnTo>
                  <a:pt x="129657" y="7838"/>
                </a:lnTo>
                <a:lnTo>
                  <a:pt x="128464" y="7844"/>
                </a:lnTo>
                <a:lnTo>
                  <a:pt x="127270" y="7854"/>
                </a:lnTo>
                <a:lnTo>
                  <a:pt x="126099" y="7871"/>
                </a:lnTo>
                <a:lnTo>
                  <a:pt x="124927" y="7887"/>
                </a:lnTo>
                <a:lnTo>
                  <a:pt x="123778" y="7909"/>
                </a:lnTo>
                <a:lnTo>
                  <a:pt x="122651" y="7936"/>
                </a:lnTo>
                <a:lnTo>
                  <a:pt x="121523" y="7969"/>
                </a:lnTo>
                <a:lnTo>
                  <a:pt x="120418" y="8001"/>
                </a:lnTo>
                <a:lnTo>
                  <a:pt x="119335" y="8039"/>
                </a:lnTo>
                <a:lnTo>
                  <a:pt x="118274" y="8077"/>
                </a:lnTo>
                <a:lnTo>
                  <a:pt x="117235" y="8121"/>
                </a:lnTo>
                <a:lnTo>
                  <a:pt x="116197" y="8164"/>
                </a:lnTo>
                <a:lnTo>
                  <a:pt x="115202" y="8213"/>
                </a:lnTo>
                <a:lnTo>
                  <a:pt x="116749" y="7740"/>
                </a:lnTo>
                <a:lnTo>
                  <a:pt x="118274" y="7284"/>
                </a:lnTo>
                <a:lnTo>
                  <a:pt x="119821" y="6850"/>
                </a:lnTo>
                <a:lnTo>
                  <a:pt x="121347" y="6431"/>
                </a:lnTo>
                <a:lnTo>
                  <a:pt x="122894" y="6029"/>
                </a:lnTo>
                <a:lnTo>
                  <a:pt x="124441" y="5644"/>
                </a:lnTo>
                <a:lnTo>
                  <a:pt x="125966" y="5280"/>
                </a:lnTo>
                <a:lnTo>
                  <a:pt x="127491" y="4927"/>
                </a:lnTo>
                <a:lnTo>
                  <a:pt x="129039" y="4595"/>
                </a:lnTo>
                <a:lnTo>
                  <a:pt x="130564" y="4275"/>
                </a:lnTo>
                <a:lnTo>
                  <a:pt x="132089" y="3976"/>
                </a:lnTo>
                <a:lnTo>
                  <a:pt x="133614" y="3688"/>
                </a:lnTo>
                <a:lnTo>
                  <a:pt x="135139" y="3417"/>
                </a:lnTo>
                <a:lnTo>
                  <a:pt x="136664" y="3162"/>
                </a:lnTo>
                <a:lnTo>
                  <a:pt x="138189" y="2923"/>
                </a:lnTo>
                <a:lnTo>
                  <a:pt x="139692" y="2694"/>
                </a:lnTo>
                <a:lnTo>
                  <a:pt x="141217" y="2483"/>
                </a:lnTo>
                <a:lnTo>
                  <a:pt x="142720" y="2287"/>
                </a:lnTo>
                <a:lnTo>
                  <a:pt x="144223" y="2102"/>
                </a:lnTo>
                <a:lnTo>
                  <a:pt x="145726" y="1929"/>
                </a:lnTo>
                <a:lnTo>
                  <a:pt x="147229" y="1771"/>
                </a:lnTo>
                <a:lnTo>
                  <a:pt x="148732" y="1624"/>
                </a:lnTo>
                <a:lnTo>
                  <a:pt x="150213" y="1494"/>
                </a:lnTo>
                <a:lnTo>
                  <a:pt x="151716" y="1375"/>
                </a:lnTo>
                <a:lnTo>
                  <a:pt x="153197" y="1266"/>
                </a:lnTo>
                <a:lnTo>
                  <a:pt x="154678" y="1168"/>
                </a:lnTo>
                <a:lnTo>
                  <a:pt x="156137" y="1087"/>
                </a:lnTo>
                <a:lnTo>
                  <a:pt x="157618" y="1011"/>
                </a:lnTo>
                <a:lnTo>
                  <a:pt x="159077" y="951"/>
                </a:lnTo>
                <a:lnTo>
                  <a:pt x="160536" y="897"/>
                </a:lnTo>
                <a:lnTo>
                  <a:pt x="161994" y="859"/>
                </a:lnTo>
                <a:lnTo>
                  <a:pt x="163453" y="826"/>
                </a:lnTo>
                <a:lnTo>
                  <a:pt x="164890" y="804"/>
                </a:lnTo>
                <a:lnTo>
                  <a:pt x="166327" y="793"/>
                </a:lnTo>
                <a:close/>
                <a:moveTo>
                  <a:pt x="225121" y="17338"/>
                </a:moveTo>
                <a:lnTo>
                  <a:pt x="225408" y="17393"/>
                </a:lnTo>
                <a:lnTo>
                  <a:pt x="225696" y="17441"/>
                </a:lnTo>
                <a:lnTo>
                  <a:pt x="226005" y="17490"/>
                </a:lnTo>
                <a:lnTo>
                  <a:pt x="226315" y="17534"/>
                </a:lnTo>
                <a:lnTo>
                  <a:pt x="226624" y="17572"/>
                </a:lnTo>
                <a:lnTo>
                  <a:pt x="226956" y="17610"/>
                </a:lnTo>
                <a:lnTo>
                  <a:pt x="227265" y="17648"/>
                </a:lnTo>
                <a:lnTo>
                  <a:pt x="227619" y="17675"/>
                </a:lnTo>
                <a:lnTo>
                  <a:pt x="227950" y="17708"/>
                </a:lnTo>
                <a:lnTo>
                  <a:pt x="228304" y="17729"/>
                </a:lnTo>
                <a:lnTo>
                  <a:pt x="228658" y="17751"/>
                </a:lnTo>
                <a:lnTo>
                  <a:pt x="229033" y="17767"/>
                </a:lnTo>
                <a:lnTo>
                  <a:pt x="229387" y="17784"/>
                </a:lnTo>
                <a:lnTo>
                  <a:pt x="229763" y="17794"/>
                </a:lnTo>
                <a:lnTo>
                  <a:pt x="230138" y="17800"/>
                </a:lnTo>
                <a:lnTo>
                  <a:pt x="230868" y="17800"/>
                </a:lnTo>
                <a:lnTo>
                  <a:pt x="231199" y="17794"/>
                </a:lnTo>
                <a:lnTo>
                  <a:pt x="231885" y="17773"/>
                </a:lnTo>
                <a:lnTo>
                  <a:pt x="232106" y="18251"/>
                </a:lnTo>
                <a:lnTo>
                  <a:pt x="232305" y="18696"/>
                </a:lnTo>
                <a:lnTo>
                  <a:pt x="232459" y="19109"/>
                </a:lnTo>
                <a:lnTo>
                  <a:pt x="232592" y="19495"/>
                </a:lnTo>
                <a:lnTo>
                  <a:pt x="232791" y="20146"/>
                </a:lnTo>
                <a:lnTo>
                  <a:pt x="232923" y="20641"/>
                </a:lnTo>
                <a:lnTo>
                  <a:pt x="232349" y="20662"/>
                </a:lnTo>
                <a:lnTo>
                  <a:pt x="231774" y="20690"/>
                </a:lnTo>
                <a:lnTo>
                  <a:pt x="231199" y="20728"/>
                </a:lnTo>
                <a:lnTo>
                  <a:pt x="230603" y="20771"/>
                </a:lnTo>
                <a:lnTo>
                  <a:pt x="230028" y="20825"/>
                </a:lnTo>
                <a:lnTo>
                  <a:pt x="229431" y="20891"/>
                </a:lnTo>
                <a:lnTo>
                  <a:pt x="228834" y="20961"/>
                </a:lnTo>
                <a:lnTo>
                  <a:pt x="228238" y="21043"/>
                </a:lnTo>
                <a:lnTo>
                  <a:pt x="227641" y="21130"/>
                </a:lnTo>
                <a:lnTo>
                  <a:pt x="227022" y="21227"/>
                </a:lnTo>
                <a:lnTo>
                  <a:pt x="226425" y="21336"/>
                </a:lnTo>
                <a:lnTo>
                  <a:pt x="225806" y="21450"/>
                </a:lnTo>
                <a:lnTo>
                  <a:pt x="225209" y="21575"/>
                </a:lnTo>
                <a:lnTo>
                  <a:pt x="224591" y="21705"/>
                </a:lnTo>
                <a:lnTo>
                  <a:pt x="223972" y="21846"/>
                </a:lnTo>
                <a:lnTo>
                  <a:pt x="223353" y="21999"/>
                </a:lnTo>
                <a:lnTo>
                  <a:pt x="222601" y="22194"/>
                </a:lnTo>
                <a:lnTo>
                  <a:pt x="221894" y="22390"/>
                </a:lnTo>
                <a:lnTo>
                  <a:pt x="221231" y="22591"/>
                </a:lnTo>
                <a:lnTo>
                  <a:pt x="220634" y="22797"/>
                </a:lnTo>
                <a:lnTo>
                  <a:pt x="220082" y="23003"/>
                </a:lnTo>
                <a:lnTo>
                  <a:pt x="219573" y="23215"/>
                </a:lnTo>
                <a:lnTo>
                  <a:pt x="219109" y="23427"/>
                </a:lnTo>
                <a:lnTo>
                  <a:pt x="218689" y="23644"/>
                </a:lnTo>
                <a:lnTo>
                  <a:pt x="218291" y="23867"/>
                </a:lnTo>
                <a:lnTo>
                  <a:pt x="217960" y="24090"/>
                </a:lnTo>
                <a:lnTo>
                  <a:pt x="217650" y="24312"/>
                </a:lnTo>
                <a:lnTo>
                  <a:pt x="217363" y="24541"/>
                </a:lnTo>
                <a:lnTo>
                  <a:pt x="217120" y="24769"/>
                </a:lnTo>
                <a:lnTo>
                  <a:pt x="216921" y="25002"/>
                </a:lnTo>
                <a:lnTo>
                  <a:pt x="216744" y="25241"/>
                </a:lnTo>
                <a:lnTo>
                  <a:pt x="216589" y="25475"/>
                </a:lnTo>
                <a:lnTo>
                  <a:pt x="216479" y="25714"/>
                </a:lnTo>
                <a:lnTo>
                  <a:pt x="216390" y="25958"/>
                </a:lnTo>
                <a:lnTo>
                  <a:pt x="216302" y="26203"/>
                </a:lnTo>
                <a:lnTo>
                  <a:pt x="216258" y="26447"/>
                </a:lnTo>
                <a:lnTo>
                  <a:pt x="216236" y="26692"/>
                </a:lnTo>
                <a:lnTo>
                  <a:pt x="216213" y="26941"/>
                </a:lnTo>
                <a:lnTo>
                  <a:pt x="216213" y="27197"/>
                </a:lnTo>
                <a:lnTo>
                  <a:pt x="216236" y="27447"/>
                </a:lnTo>
                <a:lnTo>
                  <a:pt x="216324" y="27957"/>
                </a:lnTo>
                <a:lnTo>
                  <a:pt x="216435" y="28473"/>
                </a:lnTo>
                <a:lnTo>
                  <a:pt x="216589" y="28995"/>
                </a:lnTo>
                <a:lnTo>
                  <a:pt x="216766" y="29516"/>
                </a:lnTo>
                <a:lnTo>
                  <a:pt x="216921" y="30032"/>
                </a:lnTo>
                <a:lnTo>
                  <a:pt x="217076" y="30548"/>
                </a:lnTo>
                <a:lnTo>
                  <a:pt x="217208" y="31064"/>
                </a:lnTo>
                <a:lnTo>
                  <a:pt x="217297" y="31585"/>
                </a:lnTo>
                <a:lnTo>
                  <a:pt x="217319" y="31846"/>
                </a:lnTo>
                <a:lnTo>
                  <a:pt x="217341" y="32107"/>
                </a:lnTo>
                <a:lnTo>
                  <a:pt x="217341" y="32362"/>
                </a:lnTo>
                <a:lnTo>
                  <a:pt x="217341" y="32623"/>
                </a:lnTo>
                <a:lnTo>
                  <a:pt x="217297" y="32884"/>
                </a:lnTo>
                <a:lnTo>
                  <a:pt x="217252" y="33144"/>
                </a:lnTo>
                <a:lnTo>
                  <a:pt x="217186" y="33405"/>
                </a:lnTo>
                <a:lnTo>
                  <a:pt x="217098" y="33660"/>
                </a:lnTo>
                <a:lnTo>
                  <a:pt x="216987" y="33921"/>
                </a:lnTo>
                <a:lnTo>
                  <a:pt x="216832" y="34182"/>
                </a:lnTo>
                <a:lnTo>
                  <a:pt x="216678" y="34437"/>
                </a:lnTo>
                <a:lnTo>
                  <a:pt x="216479" y="34698"/>
                </a:lnTo>
                <a:lnTo>
                  <a:pt x="216258" y="34953"/>
                </a:lnTo>
                <a:lnTo>
                  <a:pt x="216015" y="35214"/>
                </a:lnTo>
                <a:lnTo>
                  <a:pt x="215727" y="35469"/>
                </a:lnTo>
                <a:lnTo>
                  <a:pt x="215396" y="35730"/>
                </a:lnTo>
                <a:lnTo>
                  <a:pt x="215042" y="35985"/>
                </a:lnTo>
                <a:lnTo>
                  <a:pt x="214666" y="36240"/>
                </a:lnTo>
                <a:lnTo>
                  <a:pt x="214224" y="36496"/>
                </a:lnTo>
                <a:lnTo>
                  <a:pt x="213760" y="36751"/>
                </a:lnTo>
                <a:lnTo>
                  <a:pt x="213252" y="37006"/>
                </a:lnTo>
                <a:lnTo>
                  <a:pt x="212721" y="37256"/>
                </a:lnTo>
                <a:lnTo>
                  <a:pt x="212124" y="37511"/>
                </a:lnTo>
                <a:lnTo>
                  <a:pt x="211483" y="37761"/>
                </a:lnTo>
                <a:lnTo>
                  <a:pt x="210489" y="37805"/>
                </a:lnTo>
                <a:lnTo>
                  <a:pt x="209516" y="37843"/>
                </a:lnTo>
                <a:lnTo>
                  <a:pt x="208566" y="37864"/>
                </a:lnTo>
                <a:lnTo>
                  <a:pt x="207615" y="37881"/>
                </a:lnTo>
                <a:lnTo>
                  <a:pt x="206687" y="37886"/>
                </a:lnTo>
                <a:lnTo>
                  <a:pt x="205781" y="37886"/>
                </a:lnTo>
                <a:lnTo>
                  <a:pt x="204897" y="37870"/>
                </a:lnTo>
                <a:lnTo>
                  <a:pt x="204013" y="37848"/>
                </a:lnTo>
                <a:lnTo>
                  <a:pt x="203681" y="37300"/>
                </a:lnTo>
                <a:lnTo>
                  <a:pt x="203482" y="36930"/>
                </a:lnTo>
                <a:lnTo>
                  <a:pt x="203261" y="36507"/>
                </a:lnTo>
                <a:lnTo>
                  <a:pt x="203040" y="36023"/>
                </a:lnTo>
                <a:lnTo>
                  <a:pt x="202819" y="35491"/>
                </a:lnTo>
                <a:lnTo>
                  <a:pt x="202620" y="34915"/>
                </a:lnTo>
                <a:lnTo>
                  <a:pt x="202443" y="34296"/>
                </a:lnTo>
                <a:lnTo>
                  <a:pt x="202266" y="33633"/>
                </a:lnTo>
                <a:lnTo>
                  <a:pt x="202156" y="32943"/>
                </a:lnTo>
                <a:lnTo>
                  <a:pt x="202067" y="32221"/>
                </a:lnTo>
                <a:lnTo>
                  <a:pt x="202045" y="31852"/>
                </a:lnTo>
                <a:lnTo>
                  <a:pt x="202045" y="31471"/>
                </a:lnTo>
                <a:lnTo>
                  <a:pt x="202045" y="31091"/>
                </a:lnTo>
                <a:lnTo>
                  <a:pt x="202067" y="30706"/>
                </a:lnTo>
                <a:lnTo>
                  <a:pt x="202112" y="30314"/>
                </a:lnTo>
                <a:lnTo>
                  <a:pt x="202178" y="29918"/>
                </a:lnTo>
                <a:lnTo>
                  <a:pt x="202266" y="29516"/>
                </a:lnTo>
                <a:lnTo>
                  <a:pt x="202355" y="29114"/>
                </a:lnTo>
                <a:lnTo>
                  <a:pt x="202487" y="28712"/>
                </a:lnTo>
                <a:lnTo>
                  <a:pt x="202620" y="28305"/>
                </a:lnTo>
                <a:lnTo>
                  <a:pt x="202797" y="27897"/>
                </a:lnTo>
                <a:lnTo>
                  <a:pt x="202974" y="27490"/>
                </a:lnTo>
                <a:lnTo>
                  <a:pt x="203195" y="27083"/>
                </a:lnTo>
                <a:lnTo>
                  <a:pt x="203438" y="26670"/>
                </a:lnTo>
                <a:lnTo>
                  <a:pt x="203703" y="26262"/>
                </a:lnTo>
                <a:lnTo>
                  <a:pt x="204013" y="25855"/>
                </a:lnTo>
                <a:lnTo>
                  <a:pt x="204344" y="25453"/>
                </a:lnTo>
                <a:lnTo>
                  <a:pt x="204698" y="25046"/>
                </a:lnTo>
                <a:lnTo>
                  <a:pt x="205096" y="24649"/>
                </a:lnTo>
                <a:lnTo>
                  <a:pt x="205516" y="24247"/>
                </a:lnTo>
                <a:lnTo>
                  <a:pt x="205958" y="23856"/>
                </a:lnTo>
                <a:lnTo>
                  <a:pt x="206466" y="23465"/>
                </a:lnTo>
                <a:lnTo>
                  <a:pt x="206974" y="23079"/>
                </a:lnTo>
                <a:lnTo>
                  <a:pt x="207549" y="22699"/>
                </a:lnTo>
                <a:lnTo>
                  <a:pt x="208146" y="22330"/>
                </a:lnTo>
                <a:lnTo>
                  <a:pt x="208787" y="21961"/>
                </a:lnTo>
                <a:lnTo>
                  <a:pt x="209472" y="21602"/>
                </a:lnTo>
                <a:lnTo>
                  <a:pt x="210179" y="21244"/>
                </a:lnTo>
                <a:lnTo>
                  <a:pt x="210953" y="20901"/>
                </a:lnTo>
                <a:lnTo>
                  <a:pt x="211351" y="20728"/>
                </a:lnTo>
                <a:lnTo>
                  <a:pt x="211749" y="20565"/>
                </a:lnTo>
                <a:lnTo>
                  <a:pt x="212169" y="20396"/>
                </a:lnTo>
                <a:lnTo>
                  <a:pt x="212611" y="20233"/>
                </a:lnTo>
                <a:lnTo>
                  <a:pt x="213053" y="20070"/>
                </a:lnTo>
                <a:lnTo>
                  <a:pt x="213495" y="19913"/>
                </a:lnTo>
                <a:lnTo>
                  <a:pt x="213959" y="19755"/>
                </a:lnTo>
                <a:lnTo>
                  <a:pt x="214445" y="19603"/>
                </a:lnTo>
                <a:lnTo>
                  <a:pt x="214931" y="19451"/>
                </a:lnTo>
                <a:lnTo>
                  <a:pt x="215418" y="19304"/>
                </a:lnTo>
                <a:lnTo>
                  <a:pt x="215926" y="19158"/>
                </a:lnTo>
                <a:lnTo>
                  <a:pt x="216457" y="19017"/>
                </a:lnTo>
                <a:lnTo>
                  <a:pt x="216987" y="18875"/>
                </a:lnTo>
                <a:lnTo>
                  <a:pt x="217540" y="18740"/>
                </a:lnTo>
                <a:lnTo>
                  <a:pt x="218092" y="18604"/>
                </a:lnTo>
                <a:lnTo>
                  <a:pt x="218667" y="18473"/>
                </a:lnTo>
                <a:lnTo>
                  <a:pt x="219264" y="18343"/>
                </a:lnTo>
                <a:lnTo>
                  <a:pt x="219861" y="18218"/>
                </a:lnTo>
                <a:lnTo>
                  <a:pt x="220479" y="18099"/>
                </a:lnTo>
                <a:lnTo>
                  <a:pt x="221098" y="17979"/>
                </a:lnTo>
                <a:lnTo>
                  <a:pt x="221739" y="17860"/>
                </a:lnTo>
                <a:lnTo>
                  <a:pt x="222380" y="17751"/>
                </a:lnTo>
                <a:lnTo>
                  <a:pt x="223043" y="17642"/>
                </a:lnTo>
                <a:lnTo>
                  <a:pt x="223729" y="17539"/>
                </a:lnTo>
                <a:lnTo>
                  <a:pt x="224414" y="17436"/>
                </a:lnTo>
                <a:lnTo>
                  <a:pt x="225121" y="17338"/>
                </a:lnTo>
                <a:close/>
                <a:moveTo>
                  <a:pt x="131580" y="8664"/>
                </a:moveTo>
                <a:lnTo>
                  <a:pt x="132509" y="8669"/>
                </a:lnTo>
                <a:lnTo>
                  <a:pt x="133459" y="8680"/>
                </a:lnTo>
                <a:lnTo>
                  <a:pt x="134410" y="8691"/>
                </a:lnTo>
                <a:lnTo>
                  <a:pt x="135360" y="8707"/>
                </a:lnTo>
                <a:lnTo>
                  <a:pt x="136310" y="8729"/>
                </a:lnTo>
                <a:lnTo>
                  <a:pt x="137261" y="8756"/>
                </a:lnTo>
                <a:lnTo>
                  <a:pt x="138189" y="8783"/>
                </a:lnTo>
                <a:lnTo>
                  <a:pt x="139140" y="8816"/>
                </a:lnTo>
                <a:lnTo>
                  <a:pt x="140090" y="8848"/>
                </a:lnTo>
                <a:lnTo>
                  <a:pt x="141041" y="8892"/>
                </a:lnTo>
                <a:lnTo>
                  <a:pt x="141969" y="8935"/>
                </a:lnTo>
                <a:lnTo>
                  <a:pt x="142919" y="8990"/>
                </a:lnTo>
                <a:lnTo>
                  <a:pt x="143848" y="9044"/>
                </a:lnTo>
                <a:lnTo>
                  <a:pt x="144776" y="9104"/>
                </a:lnTo>
                <a:lnTo>
                  <a:pt x="145704" y="9169"/>
                </a:lnTo>
                <a:lnTo>
                  <a:pt x="146633" y="9240"/>
                </a:lnTo>
                <a:lnTo>
                  <a:pt x="147539" y="9316"/>
                </a:lnTo>
                <a:lnTo>
                  <a:pt x="148445" y="9392"/>
                </a:lnTo>
                <a:lnTo>
                  <a:pt x="149329" y="9479"/>
                </a:lnTo>
                <a:lnTo>
                  <a:pt x="150213" y="9571"/>
                </a:lnTo>
                <a:lnTo>
                  <a:pt x="151097" y="9669"/>
                </a:lnTo>
                <a:lnTo>
                  <a:pt x="152203" y="9804"/>
                </a:lnTo>
                <a:lnTo>
                  <a:pt x="153286" y="9946"/>
                </a:lnTo>
                <a:lnTo>
                  <a:pt x="154325" y="10092"/>
                </a:lnTo>
                <a:lnTo>
                  <a:pt x="155341" y="10250"/>
                </a:lnTo>
                <a:lnTo>
                  <a:pt x="156336" y="10418"/>
                </a:lnTo>
                <a:lnTo>
                  <a:pt x="157286" y="10592"/>
                </a:lnTo>
                <a:lnTo>
                  <a:pt x="158193" y="10771"/>
                </a:lnTo>
                <a:lnTo>
                  <a:pt x="159077" y="10961"/>
                </a:lnTo>
                <a:lnTo>
                  <a:pt x="159939" y="11157"/>
                </a:lnTo>
                <a:lnTo>
                  <a:pt x="160757" y="11363"/>
                </a:lnTo>
                <a:lnTo>
                  <a:pt x="161552" y="11575"/>
                </a:lnTo>
                <a:lnTo>
                  <a:pt x="162304" y="11798"/>
                </a:lnTo>
                <a:lnTo>
                  <a:pt x="163033" y="12026"/>
                </a:lnTo>
                <a:lnTo>
                  <a:pt x="163718" y="12260"/>
                </a:lnTo>
                <a:lnTo>
                  <a:pt x="164382" y="12504"/>
                </a:lnTo>
                <a:lnTo>
                  <a:pt x="165000" y="12759"/>
                </a:lnTo>
                <a:lnTo>
                  <a:pt x="165597" y="13020"/>
                </a:lnTo>
                <a:lnTo>
                  <a:pt x="166172" y="13286"/>
                </a:lnTo>
                <a:lnTo>
                  <a:pt x="166702" y="13563"/>
                </a:lnTo>
                <a:lnTo>
                  <a:pt x="167189" y="13846"/>
                </a:lnTo>
                <a:lnTo>
                  <a:pt x="167653" y="14134"/>
                </a:lnTo>
                <a:lnTo>
                  <a:pt x="168095" y="14432"/>
                </a:lnTo>
                <a:lnTo>
                  <a:pt x="168493" y="14736"/>
                </a:lnTo>
                <a:lnTo>
                  <a:pt x="168846" y="15051"/>
                </a:lnTo>
                <a:lnTo>
                  <a:pt x="169178" y="15372"/>
                </a:lnTo>
                <a:lnTo>
                  <a:pt x="169487" y="15703"/>
                </a:lnTo>
                <a:lnTo>
                  <a:pt x="169753" y="16040"/>
                </a:lnTo>
                <a:lnTo>
                  <a:pt x="169996" y="16382"/>
                </a:lnTo>
                <a:lnTo>
                  <a:pt x="170195" y="16735"/>
                </a:lnTo>
                <a:lnTo>
                  <a:pt x="170371" y="17094"/>
                </a:lnTo>
                <a:lnTo>
                  <a:pt x="170504" y="17463"/>
                </a:lnTo>
                <a:lnTo>
                  <a:pt x="170593" y="17838"/>
                </a:lnTo>
                <a:lnTo>
                  <a:pt x="170858" y="18864"/>
                </a:lnTo>
                <a:lnTo>
                  <a:pt x="171145" y="19864"/>
                </a:lnTo>
                <a:lnTo>
                  <a:pt x="171455" y="20836"/>
                </a:lnTo>
                <a:lnTo>
                  <a:pt x="171786" y="21776"/>
                </a:lnTo>
                <a:lnTo>
                  <a:pt x="172140" y="22694"/>
                </a:lnTo>
                <a:lnTo>
                  <a:pt x="172538" y="23579"/>
                </a:lnTo>
                <a:lnTo>
                  <a:pt x="172958" y="24443"/>
                </a:lnTo>
                <a:lnTo>
                  <a:pt x="173400" y="25279"/>
                </a:lnTo>
                <a:lnTo>
                  <a:pt x="173886" y="26083"/>
                </a:lnTo>
                <a:lnTo>
                  <a:pt x="174394" y="26865"/>
                </a:lnTo>
                <a:lnTo>
                  <a:pt x="174925" y="27620"/>
                </a:lnTo>
                <a:lnTo>
                  <a:pt x="175499" y="28348"/>
                </a:lnTo>
                <a:lnTo>
                  <a:pt x="176096" y="29049"/>
                </a:lnTo>
                <a:lnTo>
                  <a:pt x="176715" y="29722"/>
                </a:lnTo>
                <a:lnTo>
                  <a:pt x="177025" y="30054"/>
                </a:lnTo>
                <a:lnTo>
                  <a:pt x="177356" y="30374"/>
                </a:lnTo>
                <a:lnTo>
                  <a:pt x="177710" y="30689"/>
                </a:lnTo>
                <a:lnTo>
                  <a:pt x="178041" y="30999"/>
                </a:lnTo>
                <a:lnTo>
                  <a:pt x="178063" y="31015"/>
                </a:lnTo>
                <a:lnTo>
                  <a:pt x="178108" y="31059"/>
                </a:lnTo>
                <a:lnTo>
                  <a:pt x="178174" y="31102"/>
                </a:lnTo>
                <a:lnTo>
                  <a:pt x="178528" y="31401"/>
                </a:lnTo>
                <a:lnTo>
                  <a:pt x="178881" y="31689"/>
                </a:lnTo>
                <a:lnTo>
                  <a:pt x="179257" y="31971"/>
                </a:lnTo>
                <a:lnTo>
                  <a:pt x="179611" y="32248"/>
                </a:lnTo>
                <a:lnTo>
                  <a:pt x="180008" y="32525"/>
                </a:lnTo>
                <a:lnTo>
                  <a:pt x="180384" y="32786"/>
                </a:lnTo>
                <a:lnTo>
                  <a:pt x="180782" y="33047"/>
                </a:lnTo>
                <a:lnTo>
                  <a:pt x="181202" y="33302"/>
                </a:lnTo>
                <a:lnTo>
                  <a:pt x="181600" y="33546"/>
                </a:lnTo>
                <a:lnTo>
                  <a:pt x="182020" y="33791"/>
                </a:lnTo>
                <a:lnTo>
                  <a:pt x="182440" y="34024"/>
                </a:lnTo>
                <a:lnTo>
                  <a:pt x="182882" y="34252"/>
                </a:lnTo>
                <a:lnTo>
                  <a:pt x="183324" y="34481"/>
                </a:lnTo>
                <a:lnTo>
                  <a:pt x="183766" y="34698"/>
                </a:lnTo>
                <a:lnTo>
                  <a:pt x="184230" y="34910"/>
                </a:lnTo>
                <a:lnTo>
                  <a:pt x="184694" y="35111"/>
                </a:lnTo>
                <a:lnTo>
                  <a:pt x="185181" y="35312"/>
                </a:lnTo>
                <a:lnTo>
                  <a:pt x="185645" y="35507"/>
                </a:lnTo>
                <a:lnTo>
                  <a:pt x="186131" y="35692"/>
                </a:lnTo>
                <a:lnTo>
                  <a:pt x="186639" y="35876"/>
                </a:lnTo>
                <a:lnTo>
                  <a:pt x="187148" y="36050"/>
                </a:lnTo>
                <a:lnTo>
                  <a:pt x="187656" y="36224"/>
                </a:lnTo>
                <a:lnTo>
                  <a:pt x="188165" y="36387"/>
                </a:lnTo>
                <a:lnTo>
                  <a:pt x="188695" y="36545"/>
                </a:lnTo>
                <a:lnTo>
                  <a:pt x="189225" y="36702"/>
                </a:lnTo>
                <a:lnTo>
                  <a:pt x="189778" y="36849"/>
                </a:lnTo>
                <a:lnTo>
                  <a:pt x="190331" y="36990"/>
                </a:lnTo>
                <a:lnTo>
                  <a:pt x="190883" y="37126"/>
                </a:lnTo>
                <a:lnTo>
                  <a:pt x="191458" y="37256"/>
                </a:lnTo>
                <a:lnTo>
                  <a:pt x="192033" y="37381"/>
                </a:lnTo>
                <a:lnTo>
                  <a:pt x="192629" y="37501"/>
                </a:lnTo>
                <a:lnTo>
                  <a:pt x="193204" y="37615"/>
                </a:lnTo>
                <a:lnTo>
                  <a:pt x="193712" y="37707"/>
                </a:lnTo>
                <a:lnTo>
                  <a:pt x="194221" y="37794"/>
                </a:lnTo>
                <a:lnTo>
                  <a:pt x="194751" y="37875"/>
                </a:lnTo>
                <a:lnTo>
                  <a:pt x="195282" y="37957"/>
                </a:lnTo>
                <a:lnTo>
                  <a:pt x="195812" y="38033"/>
                </a:lnTo>
                <a:lnTo>
                  <a:pt x="196343" y="38103"/>
                </a:lnTo>
                <a:lnTo>
                  <a:pt x="196895" y="38174"/>
                </a:lnTo>
                <a:lnTo>
                  <a:pt x="197426" y="38234"/>
                </a:lnTo>
                <a:lnTo>
                  <a:pt x="198000" y="38294"/>
                </a:lnTo>
                <a:lnTo>
                  <a:pt x="198553" y="38353"/>
                </a:lnTo>
                <a:lnTo>
                  <a:pt x="199128" y="38402"/>
                </a:lnTo>
                <a:lnTo>
                  <a:pt x="199680" y="38451"/>
                </a:lnTo>
                <a:lnTo>
                  <a:pt x="200277" y="38495"/>
                </a:lnTo>
                <a:lnTo>
                  <a:pt x="200852" y="38533"/>
                </a:lnTo>
                <a:lnTo>
                  <a:pt x="201449" y="38571"/>
                </a:lnTo>
                <a:lnTo>
                  <a:pt x="202045" y="38603"/>
                </a:lnTo>
                <a:lnTo>
                  <a:pt x="202222" y="38614"/>
                </a:lnTo>
                <a:lnTo>
                  <a:pt x="202421" y="38619"/>
                </a:lnTo>
                <a:lnTo>
                  <a:pt x="203173" y="38652"/>
                </a:lnTo>
                <a:lnTo>
                  <a:pt x="203946" y="38674"/>
                </a:lnTo>
                <a:lnTo>
                  <a:pt x="204720" y="38696"/>
                </a:lnTo>
                <a:lnTo>
                  <a:pt x="205493" y="38706"/>
                </a:lnTo>
                <a:lnTo>
                  <a:pt x="206289" y="38712"/>
                </a:lnTo>
                <a:lnTo>
                  <a:pt x="207085" y="38712"/>
                </a:lnTo>
                <a:lnTo>
                  <a:pt x="207881" y="38706"/>
                </a:lnTo>
                <a:lnTo>
                  <a:pt x="208698" y="38696"/>
                </a:lnTo>
                <a:lnTo>
                  <a:pt x="208057" y="38875"/>
                </a:lnTo>
                <a:lnTo>
                  <a:pt x="207416" y="39054"/>
                </a:lnTo>
                <a:lnTo>
                  <a:pt x="206709" y="39239"/>
                </a:lnTo>
                <a:lnTo>
                  <a:pt x="206002" y="39418"/>
                </a:lnTo>
                <a:lnTo>
                  <a:pt x="205250" y="39597"/>
                </a:lnTo>
                <a:lnTo>
                  <a:pt x="204477" y="39776"/>
                </a:lnTo>
                <a:lnTo>
                  <a:pt x="203681" y="39950"/>
                </a:lnTo>
                <a:lnTo>
                  <a:pt x="202841" y="40129"/>
                </a:lnTo>
                <a:lnTo>
                  <a:pt x="201957" y="40320"/>
                </a:lnTo>
                <a:lnTo>
                  <a:pt x="201095" y="40510"/>
                </a:lnTo>
                <a:lnTo>
                  <a:pt x="200255" y="40700"/>
                </a:lnTo>
                <a:lnTo>
                  <a:pt x="199459" y="40901"/>
                </a:lnTo>
                <a:lnTo>
                  <a:pt x="198686" y="41102"/>
                </a:lnTo>
                <a:lnTo>
                  <a:pt x="197934" y="41303"/>
                </a:lnTo>
                <a:lnTo>
                  <a:pt x="197205" y="41509"/>
                </a:lnTo>
                <a:lnTo>
                  <a:pt x="196497" y="41721"/>
                </a:lnTo>
                <a:lnTo>
                  <a:pt x="195812" y="41933"/>
                </a:lnTo>
                <a:lnTo>
                  <a:pt x="195149" y="42150"/>
                </a:lnTo>
                <a:lnTo>
                  <a:pt x="194508" y="42367"/>
                </a:lnTo>
                <a:lnTo>
                  <a:pt x="193889" y="42585"/>
                </a:lnTo>
                <a:lnTo>
                  <a:pt x="193292" y="42807"/>
                </a:lnTo>
                <a:lnTo>
                  <a:pt x="192718" y="43035"/>
                </a:lnTo>
                <a:lnTo>
                  <a:pt x="192187" y="43264"/>
                </a:lnTo>
                <a:lnTo>
                  <a:pt x="191657" y="43492"/>
                </a:lnTo>
                <a:lnTo>
                  <a:pt x="191148" y="43725"/>
                </a:lnTo>
                <a:lnTo>
                  <a:pt x="190662" y="43959"/>
                </a:lnTo>
                <a:lnTo>
                  <a:pt x="190176" y="44192"/>
                </a:lnTo>
                <a:lnTo>
                  <a:pt x="189734" y="44431"/>
                </a:lnTo>
                <a:lnTo>
                  <a:pt x="189314" y="44665"/>
                </a:lnTo>
                <a:lnTo>
                  <a:pt x="188894" y="44909"/>
                </a:lnTo>
                <a:lnTo>
                  <a:pt x="188518" y="45148"/>
                </a:lnTo>
                <a:lnTo>
                  <a:pt x="188142" y="45393"/>
                </a:lnTo>
                <a:lnTo>
                  <a:pt x="187789" y="45637"/>
                </a:lnTo>
                <a:lnTo>
                  <a:pt x="187457" y="45882"/>
                </a:lnTo>
                <a:lnTo>
                  <a:pt x="187126" y="46126"/>
                </a:lnTo>
                <a:lnTo>
                  <a:pt x="186838" y="46370"/>
                </a:lnTo>
                <a:lnTo>
                  <a:pt x="186551" y="46620"/>
                </a:lnTo>
                <a:lnTo>
                  <a:pt x="186286" y="46870"/>
                </a:lnTo>
                <a:lnTo>
                  <a:pt x="186021" y="47115"/>
                </a:lnTo>
                <a:lnTo>
                  <a:pt x="185799" y="47364"/>
                </a:lnTo>
                <a:lnTo>
                  <a:pt x="185468" y="47017"/>
                </a:lnTo>
                <a:lnTo>
                  <a:pt x="185092" y="46664"/>
                </a:lnTo>
                <a:lnTo>
                  <a:pt x="184694" y="46305"/>
                </a:lnTo>
                <a:lnTo>
                  <a:pt x="184230" y="45947"/>
                </a:lnTo>
                <a:lnTo>
                  <a:pt x="183744" y="45583"/>
                </a:lnTo>
                <a:lnTo>
                  <a:pt x="183191" y="45219"/>
                </a:lnTo>
                <a:lnTo>
                  <a:pt x="182617" y="44855"/>
                </a:lnTo>
                <a:lnTo>
                  <a:pt x="181976" y="44491"/>
                </a:lnTo>
                <a:lnTo>
                  <a:pt x="181268" y="44127"/>
                </a:lnTo>
                <a:lnTo>
                  <a:pt x="180539" y="43769"/>
                </a:lnTo>
                <a:lnTo>
                  <a:pt x="180141" y="43589"/>
                </a:lnTo>
                <a:lnTo>
                  <a:pt x="179743" y="43410"/>
                </a:lnTo>
                <a:lnTo>
                  <a:pt x="179323" y="43231"/>
                </a:lnTo>
                <a:lnTo>
                  <a:pt x="178881" y="43057"/>
                </a:lnTo>
                <a:lnTo>
                  <a:pt x="178417" y="42878"/>
                </a:lnTo>
                <a:lnTo>
                  <a:pt x="177953" y="42704"/>
                </a:lnTo>
                <a:lnTo>
                  <a:pt x="177489" y="42530"/>
                </a:lnTo>
                <a:lnTo>
                  <a:pt x="176980" y="42356"/>
                </a:lnTo>
                <a:lnTo>
                  <a:pt x="176472" y="42183"/>
                </a:lnTo>
                <a:lnTo>
                  <a:pt x="175941" y="42014"/>
                </a:lnTo>
                <a:lnTo>
                  <a:pt x="175389" y="41846"/>
                </a:lnTo>
                <a:lnTo>
                  <a:pt x="174836" y="41683"/>
                </a:lnTo>
                <a:lnTo>
                  <a:pt x="174262" y="41515"/>
                </a:lnTo>
                <a:lnTo>
                  <a:pt x="173665" y="41352"/>
                </a:lnTo>
                <a:lnTo>
                  <a:pt x="173046" y="41194"/>
                </a:lnTo>
                <a:lnTo>
                  <a:pt x="172427" y="41031"/>
                </a:lnTo>
                <a:lnTo>
                  <a:pt x="171764" y="40874"/>
                </a:lnTo>
                <a:lnTo>
                  <a:pt x="171101" y="40722"/>
                </a:lnTo>
                <a:lnTo>
                  <a:pt x="170416" y="40569"/>
                </a:lnTo>
                <a:lnTo>
                  <a:pt x="169730" y="40417"/>
                </a:lnTo>
                <a:lnTo>
                  <a:pt x="169001" y="40271"/>
                </a:lnTo>
                <a:lnTo>
                  <a:pt x="168272" y="40129"/>
                </a:lnTo>
                <a:lnTo>
                  <a:pt x="167498" y="39988"/>
                </a:lnTo>
                <a:lnTo>
                  <a:pt x="166724" y="39847"/>
                </a:lnTo>
                <a:lnTo>
                  <a:pt x="165929" y="39711"/>
                </a:lnTo>
                <a:lnTo>
                  <a:pt x="165111" y="39575"/>
                </a:lnTo>
                <a:lnTo>
                  <a:pt x="164271" y="39445"/>
                </a:lnTo>
                <a:lnTo>
                  <a:pt x="163409" y="39320"/>
                </a:lnTo>
                <a:lnTo>
                  <a:pt x="162525" y="39195"/>
                </a:lnTo>
                <a:lnTo>
                  <a:pt x="161641" y="39076"/>
                </a:lnTo>
                <a:lnTo>
                  <a:pt x="160712" y="38962"/>
                </a:lnTo>
                <a:lnTo>
                  <a:pt x="159762" y="38848"/>
                </a:lnTo>
                <a:lnTo>
                  <a:pt x="158812" y="38739"/>
                </a:lnTo>
                <a:lnTo>
                  <a:pt x="157817" y="38630"/>
                </a:lnTo>
                <a:lnTo>
                  <a:pt x="156800" y="38527"/>
                </a:lnTo>
                <a:lnTo>
                  <a:pt x="155783" y="38429"/>
                </a:lnTo>
                <a:lnTo>
                  <a:pt x="154722" y="38337"/>
                </a:lnTo>
                <a:lnTo>
                  <a:pt x="153661" y="38250"/>
                </a:lnTo>
                <a:lnTo>
                  <a:pt x="152556" y="38163"/>
                </a:lnTo>
                <a:lnTo>
                  <a:pt x="151429" y="38082"/>
                </a:lnTo>
                <a:lnTo>
                  <a:pt x="150280" y="38006"/>
                </a:lnTo>
                <a:lnTo>
                  <a:pt x="149108" y="37930"/>
                </a:lnTo>
                <a:lnTo>
                  <a:pt x="147915" y="37864"/>
                </a:lnTo>
                <a:lnTo>
                  <a:pt x="146699" y="37799"/>
                </a:lnTo>
                <a:lnTo>
                  <a:pt x="145749" y="37750"/>
                </a:lnTo>
                <a:lnTo>
                  <a:pt x="144820" y="37702"/>
                </a:lnTo>
                <a:lnTo>
                  <a:pt x="143870" y="37647"/>
                </a:lnTo>
                <a:lnTo>
                  <a:pt x="142964" y="37593"/>
                </a:lnTo>
                <a:lnTo>
                  <a:pt x="141129" y="37468"/>
                </a:lnTo>
                <a:lnTo>
                  <a:pt x="139361" y="37338"/>
                </a:lnTo>
                <a:lnTo>
                  <a:pt x="137637" y="37191"/>
                </a:lnTo>
                <a:lnTo>
                  <a:pt x="135935" y="37039"/>
                </a:lnTo>
                <a:lnTo>
                  <a:pt x="134277" y="36881"/>
                </a:lnTo>
                <a:lnTo>
                  <a:pt x="132641" y="36708"/>
                </a:lnTo>
                <a:lnTo>
                  <a:pt x="131050" y="36528"/>
                </a:lnTo>
                <a:lnTo>
                  <a:pt x="129503" y="36344"/>
                </a:lnTo>
                <a:lnTo>
                  <a:pt x="128000" y="36148"/>
                </a:lnTo>
                <a:lnTo>
                  <a:pt x="126519" y="35942"/>
                </a:lnTo>
                <a:lnTo>
                  <a:pt x="125082" y="35735"/>
                </a:lnTo>
                <a:lnTo>
                  <a:pt x="123690" y="35518"/>
                </a:lnTo>
                <a:lnTo>
                  <a:pt x="122319" y="35295"/>
                </a:lnTo>
                <a:lnTo>
                  <a:pt x="120993" y="35067"/>
                </a:lnTo>
                <a:lnTo>
                  <a:pt x="119689" y="34834"/>
                </a:lnTo>
                <a:lnTo>
                  <a:pt x="118429" y="34595"/>
                </a:lnTo>
                <a:lnTo>
                  <a:pt x="117191" y="34350"/>
                </a:lnTo>
                <a:lnTo>
                  <a:pt x="115998" y="34100"/>
                </a:lnTo>
                <a:lnTo>
                  <a:pt x="114826" y="33850"/>
                </a:lnTo>
                <a:lnTo>
                  <a:pt x="113699" y="33595"/>
                </a:lnTo>
                <a:lnTo>
                  <a:pt x="112616" y="33334"/>
                </a:lnTo>
                <a:lnTo>
                  <a:pt x="111555" y="33074"/>
                </a:lnTo>
                <a:lnTo>
                  <a:pt x="110516" y="32808"/>
                </a:lnTo>
                <a:lnTo>
                  <a:pt x="109499" y="32541"/>
                </a:lnTo>
                <a:lnTo>
                  <a:pt x="108527" y="32275"/>
                </a:lnTo>
                <a:lnTo>
                  <a:pt x="107598" y="32004"/>
                </a:lnTo>
                <a:lnTo>
                  <a:pt x="106692" y="31738"/>
                </a:lnTo>
                <a:lnTo>
                  <a:pt x="105808" y="31466"/>
                </a:lnTo>
                <a:lnTo>
                  <a:pt x="104946" y="31194"/>
                </a:lnTo>
                <a:lnTo>
                  <a:pt x="104128" y="30923"/>
                </a:lnTo>
                <a:lnTo>
                  <a:pt x="103333" y="30651"/>
                </a:lnTo>
                <a:lnTo>
                  <a:pt x="102581" y="30385"/>
                </a:lnTo>
                <a:lnTo>
                  <a:pt x="101829" y="30113"/>
                </a:lnTo>
                <a:lnTo>
                  <a:pt x="101122" y="29847"/>
                </a:lnTo>
                <a:lnTo>
                  <a:pt x="100459" y="29587"/>
                </a:lnTo>
                <a:lnTo>
                  <a:pt x="99796" y="29326"/>
                </a:lnTo>
                <a:lnTo>
                  <a:pt x="99177" y="29065"/>
                </a:lnTo>
                <a:lnTo>
                  <a:pt x="98558" y="28810"/>
                </a:lnTo>
                <a:lnTo>
                  <a:pt x="97984" y="28560"/>
                </a:lnTo>
                <a:lnTo>
                  <a:pt x="97453" y="28310"/>
                </a:lnTo>
                <a:lnTo>
                  <a:pt x="96923" y="28066"/>
                </a:lnTo>
                <a:lnTo>
                  <a:pt x="96414" y="27827"/>
                </a:lnTo>
                <a:lnTo>
                  <a:pt x="95486" y="27365"/>
                </a:lnTo>
                <a:lnTo>
                  <a:pt x="94668" y="26931"/>
                </a:lnTo>
                <a:lnTo>
                  <a:pt x="93917" y="26518"/>
                </a:lnTo>
                <a:lnTo>
                  <a:pt x="93276" y="26138"/>
                </a:lnTo>
                <a:lnTo>
                  <a:pt x="92723" y="25790"/>
                </a:lnTo>
                <a:lnTo>
                  <a:pt x="92237" y="25475"/>
                </a:lnTo>
                <a:lnTo>
                  <a:pt x="91839" y="25203"/>
                </a:lnTo>
                <a:lnTo>
                  <a:pt x="91529" y="24975"/>
                </a:lnTo>
                <a:lnTo>
                  <a:pt x="91109" y="24649"/>
                </a:lnTo>
                <a:lnTo>
                  <a:pt x="91021" y="23965"/>
                </a:lnTo>
                <a:lnTo>
                  <a:pt x="90955" y="23297"/>
                </a:lnTo>
                <a:lnTo>
                  <a:pt x="90955" y="22634"/>
                </a:lnTo>
                <a:lnTo>
                  <a:pt x="90955" y="21982"/>
                </a:lnTo>
                <a:lnTo>
                  <a:pt x="91021" y="21336"/>
                </a:lnTo>
                <a:lnTo>
                  <a:pt x="91109" y="20706"/>
                </a:lnTo>
                <a:lnTo>
                  <a:pt x="91242" y="20092"/>
                </a:lnTo>
                <a:lnTo>
                  <a:pt x="91397" y="19484"/>
                </a:lnTo>
                <a:lnTo>
                  <a:pt x="91596" y="18892"/>
                </a:lnTo>
                <a:lnTo>
                  <a:pt x="91817" y="18310"/>
                </a:lnTo>
                <a:lnTo>
                  <a:pt x="92060" y="17746"/>
                </a:lnTo>
                <a:lnTo>
                  <a:pt x="92347" y="17192"/>
                </a:lnTo>
                <a:lnTo>
                  <a:pt x="92679" y="16659"/>
                </a:lnTo>
                <a:lnTo>
                  <a:pt x="93032" y="16138"/>
                </a:lnTo>
                <a:lnTo>
                  <a:pt x="93408" y="15633"/>
                </a:lnTo>
                <a:lnTo>
                  <a:pt x="93806" y="15144"/>
                </a:lnTo>
                <a:lnTo>
                  <a:pt x="94248" y="14671"/>
                </a:lnTo>
                <a:lnTo>
                  <a:pt x="94712" y="14215"/>
                </a:lnTo>
                <a:lnTo>
                  <a:pt x="95199" y="13780"/>
                </a:lnTo>
                <a:lnTo>
                  <a:pt x="95707" y="13362"/>
                </a:lnTo>
                <a:lnTo>
                  <a:pt x="96259" y="12960"/>
                </a:lnTo>
                <a:lnTo>
                  <a:pt x="96812" y="12580"/>
                </a:lnTo>
                <a:lnTo>
                  <a:pt x="97122" y="12401"/>
                </a:lnTo>
                <a:lnTo>
                  <a:pt x="97409" y="12222"/>
                </a:lnTo>
                <a:lnTo>
                  <a:pt x="97718" y="12048"/>
                </a:lnTo>
                <a:lnTo>
                  <a:pt x="98028" y="11885"/>
                </a:lnTo>
                <a:lnTo>
                  <a:pt x="98337" y="11722"/>
                </a:lnTo>
                <a:lnTo>
                  <a:pt x="98669" y="11564"/>
                </a:lnTo>
                <a:lnTo>
                  <a:pt x="98978" y="11412"/>
                </a:lnTo>
                <a:lnTo>
                  <a:pt x="99332" y="11271"/>
                </a:lnTo>
                <a:lnTo>
                  <a:pt x="99663" y="11130"/>
                </a:lnTo>
                <a:lnTo>
                  <a:pt x="99995" y="10994"/>
                </a:lnTo>
                <a:lnTo>
                  <a:pt x="100349" y="10864"/>
                </a:lnTo>
                <a:lnTo>
                  <a:pt x="100702" y="10744"/>
                </a:lnTo>
                <a:lnTo>
                  <a:pt x="101056" y="10625"/>
                </a:lnTo>
                <a:lnTo>
                  <a:pt x="101432" y="10516"/>
                </a:lnTo>
                <a:lnTo>
                  <a:pt x="101807" y="10407"/>
                </a:lnTo>
                <a:lnTo>
                  <a:pt x="102183" y="10310"/>
                </a:lnTo>
                <a:lnTo>
                  <a:pt x="102559" y="10212"/>
                </a:lnTo>
                <a:lnTo>
                  <a:pt x="102935" y="10125"/>
                </a:lnTo>
                <a:lnTo>
                  <a:pt x="103333" y="10043"/>
                </a:lnTo>
                <a:lnTo>
                  <a:pt x="103708" y="9973"/>
                </a:lnTo>
                <a:lnTo>
                  <a:pt x="104084" y="9913"/>
                </a:lnTo>
                <a:lnTo>
                  <a:pt x="104592" y="9848"/>
                </a:lnTo>
                <a:lnTo>
                  <a:pt x="105211" y="9772"/>
                </a:lnTo>
                <a:lnTo>
                  <a:pt x="105941" y="9701"/>
                </a:lnTo>
                <a:lnTo>
                  <a:pt x="106759" y="9620"/>
                </a:lnTo>
                <a:lnTo>
                  <a:pt x="107709" y="9538"/>
                </a:lnTo>
                <a:lnTo>
                  <a:pt x="108748" y="9457"/>
                </a:lnTo>
                <a:lnTo>
                  <a:pt x="109875" y="9370"/>
                </a:lnTo>
                <a:lnTo>
                  <a:pt x="111113" y="9288"/>
                </a:lnTo>
                <a:lnTo>
                  <a:pt x="112417" y="9207"/>
                </a:lnTo>
                <a:lnTo>
                  <a:pt x="113787" y="9126"/>
                </a:lnTo>
                <a:lnTo>
                  <a:pt x="115246" y="9049"/>
                </a:lnTo>
                <a:lnTo>
                  <a:pt x="116749" y="8979"/>
                </a:lnTo>
                <a:lnTo>
                  <a:pt x="118341" y="8908"/>
                </a:lnTo>
                <a:lnTo>
                  <a:pt x="119976" y="8848"/>
                </a:lnTo>
                <a:lnTo>
                  <a:pt x="121656" y="8794"/>
                </a:lnTo>
                <a:lnTo>
                  <a:pt x="123380" y="8745"/>
                </a:lnTo>
                <a:lnTo>
                  <a:pt x="125148" y="8713"/>
                </a:lnTo>
                <a:lnTo>
                  <a:pt x="126961" y="8686"/>
                </a:lnTo>
                <a:lnTo>
                  <a:pt x="128795" y="8669"/>
                </a:lnTo>
                <a:lnTo>
                  <a:pt x="130652" y="8664"/>
                </a:lnTo>
                <a:close/>
                <a:moveTo>
                  <a:pt x="124994" y="50645"/>
                </a:moveTo>
                <a:lnTo>
                  <a:pt x="126121" y="50651"/>
                </a:lnTo>
                <a:lnTo>
                  <a:pt x="127226" y="50667"/>
                </a:lnTo>
                <a:lnTo>
                  <a:pt x="128265" y="50694"/>
                </a:lnTo>
                <a:lnTo>
                  <a:pt x="129282" y="50732"/>
                </a:lnTo>
                <a:lnTo>
                  <a:pt x="130276" y="50781"/>
                </a:lnTo>
                <a:lnTo>
                  <a:pt x="131227" y="50841"/>
                </a:lnTo>
                <a:lnTo>
                  <a:pt x="132133" y="50906"/>
                </a:lnTo>
                <a:lnTo>
                  <a:pt x="132995" y="50987"/>
                </a:lnTo>
                <a:lnTo>
                  <a:pt x="133835" y="51074"/>
                </a:lnTo>
                <a:lnTo>
                  <a:pt x="134233" y="51123"/>
                </a:lnTo>
                <a:lnTo>
                  <a:pt x="134631" y="51172"/>
                </a:lnTo>
                <a:lnTo>
                  <a:pt x="135006" y="51226"/>
                </a:lnTo>
                <a:lnTo>
                  <a:pt x="135382" y="51281"/>
                </a:lnTo>
                <a:lnTo>
                  <a:pt x="135758" y="51340"/>
                </a:lnTo>
                <a:lnTo>
                  <a:pt x="136112" y="51400"/>
                </a:lnTo>
                <a:lnTo>
                  <a:pt x="136465" y="51460"/>
                </a:lnTo>
                <a:lnTo>
                  <a:pt x="136797" y="51531"/>
                </a:lnTo>
                <a:lnTo>
                  <a:pt x="137128" y="51596"/>
                </a:lnTo>
                <a:lnTo>
                  <a:pt x="137438" y="51666"/>
                </a:lnTo>
                <a:lnTo>
                  <a:pt x="137747" y="51737"/>
                </a:lnTo>
                <a:lnTo>
                  <a:pt x="138057" y="51813"/>
                </a:lnTo>
                <a:lnTo>
                  <a:pt x="138410" y="51916"/>
                </a:lnTo>
                <a:lnTo>
                  <a:pt x="138764" y="52019"/>
                </a:lnTo>
                <a:lnTo>
                  <a:pt x="139095" y="52123"/>
                </a:lnTo>
                <a:lnTo>
                  <a:pt x="139405" y="52231"/>
                </a:lnTo>
                <a:lnTo>
                  <a:pt x="139692" y="52340"/>
                </a:lnTo>
                <a:lnTo>
                  <a:pt x="139980" y="52454"/>
                </a:lnTo>
                <a:lnTo>
                  <a:pt x="140223" y="52568"/>
                </a:lnTo>
                <a:lnTo>
                  <a:pt x="140466" y="52682"/>
                </a:lnTo>
                <a:lnTo>
                  <a:pt x="140687" y="52802"/>
                </a:lnTo>
                <a:lnTo>
                  <a:pt x="140908" y="52916"/>
                </a:lnTo>
                <a:lnTo>
                  <a:pt x="141085" y="53035"/>
                </a:lnTo>
                <a:lnTo>
                  <a:pt x="141284" y="53155"/>
                </a:lnTo>
                <a:lnTo>
                  <a:pt x="141438" y="53274"/>
                </a:lnTo>
                <a:lnTo>
                  <a:pt x="141593" y="53394"/>
                </a:lnTo>
                <a:lnTo>
                  <a:pt x="141836" y="53633"/>
                </a:lnTo>
                <a:lnTo>
                  <a:pt x="142057" y="53866"/>
                </a:lnTo>
                <a:lnTo>
                  <a:pt x="142234" y="54100"/>
                </a:lnTo>
                <a:lnTo>
                  <a:pt x="142345" y="54328"/>
                </a:lnTo>
                <a:lnTo>
                  <a:pt x="142455" y="54545"/>
                </a:lnTo>
                <a:lnTo>
                  <a:pt x="142499" y="54762"/>
                </a:lnTo>
                <a:lnTo>
                  <a:pt x="142544" y="54963"/>
                </a:lnTo>
                <a:lnTo>
                  <a:pt x="142544" y="55153"/>
                </a:lnTo>
                <a:lnTo>
                  <a:pt x="142544" y="55327"/>
                </a:lnTo>
                <a:lnTo>
                  <a:pt x="141350" y="55105"/>
                </a:lnTo>
                <a:lnTo>
                  <a:pt x="140134" y="54871"/>
                </a:lnTo>
                <a:lnTo>
                  <a:pt x="138941" y="54632"/>
                </a:lnTo>
                <a:lnTo>
                  <a:pt x="137747" y="54382"/>
                </a:lnTo>
                <a:lnTo>
                  <a:pt x="136554" y="54121"/>
                </a:lnTo>
                <a:lnTo>
                  <a:pt x="135382" y="53855"/>
                </a:lnTo>
                <a:lnTo>
                  <a:pt x="134189" y="53578"/>
                </a:lnTo>
                <a:lnTo>
                  <a:pt x="133017" y="53290"/>
                </a:lnTo>
                <a:lnTo>
                  <a:pt x="131846" y="52997"/>
                </a:lnTo>
                <a:lnTo>
                  <a:pt x="130674" y="52693"/>
                </a:lnTo>
                <a:lnTo>
                  <a:pt x="129503" y="52378"/>
                </a:lnTo>
                <a:lnTo>
                  <a:pt x="128353" y="52052"/>
                </a:lnTo>
                <a:lnTo>
                  <a:pt x="127204" y="51715"/>
                </a:lnTo>
                <a:lnTo>
                  <a:pt x="126077" y="51373"/>
                </a:lnTo>
                <a:lnTo>
                  <a:pt x="124949" y="51015"/>
                </a:lnTo>
                <a:lnTo>
                  <a:pt x="123822" y="50651"/>
                </a:lnTo>
                <a:lnTo>
                  <a:pt x="124994" y="50645"/>
                </a:lnTo>
                <a:close/>
                <a:moveTo>
                  <a:pt x="249965" y="34361"/>
                </a:moveTo>
                <a:lnTo>
                  <a:pt x="250031" y="35078"/>
                </a:lnTo>
                <a:lnTo>
                  <a:pt x="250031" y="35806"/>
                </a:lnTo>
                <a:lnTo>
                  <a:pt x="250031" y="36126"/>
                </a:lnTo>
                <a:lnTo>
                  <a:pt x="250009" y="36441"/>
                </a:lnTo>
                <a:lnTo>
                  <a:pt x="249987" y="36762"/>
                </a:lnTo>
                <a:lnTo>
                  <a:pt x="249921" y="37077"/>
                </a:lnTo>
                <a:lnTo>
                  <a:pt x="249877" y="37386"/>
                </a:lnTo>
                <a:lnTo>
                  <a:pt x="249788" y="37702"/>
                </a:lnTo>
                <a:lnTo>
                  <a:pt x="249700" y="38011"/>
                </a:lnTo>
                <a:lnTo>
                  <a:pt x="249611" y="38326"/>
                </a:lnTo>
                <a:lnTo>
                  <a:pt x="248948" y="38983"/>
                </a:lnTo>
                <a:lnTo>
                  <a:pt x="248329" y="39657"/>
                </a:lnTo>
                <a:lnTo>
                  <a:pt x="247733" y="40341"/>
                </a:lnTo>
                <a:lnTo>
                  <a:pt x="247158" y="41037"/>
                </a:lnTo>
                <a:lnTo>
                  <a:pt x="246627" y="41743"/>
                </a:lnTo>
                <a:lnTo>
                  <a:pt x="246119" y="42454"/>
                </a:lnTo>
                <a:lnTo>
                  <a:pt x="245633" y="43182"/>
                </a:lnTo>
                <a:lnTo>
                  <a:pt x="245191" y="43921"/>
                </a:lnTo>
                <a:lnTo>
                  <a:pt x="245169" y="43959"/>
                </a:lnTo>
                <a:lnTo>
                  <a:pt x="245169" y="43997"/>
                </a:lnTo>
                <a:lnTo>
                  <a:pt x="244594" y="44459"/>
                </a:lnTo>
                <a:lnTo>
                  <a:pt x="243975" y="44909"/>
                </a:lnTo>
                <a:lnTo>
                  <a:pt x="243312" y="45360"/>
                </a:lnTo>
                <a:lnTo>
                  <a:pt x="242649" y="45806"/>
                </a:lnTo>
                <a:lnTo>
                  <a:pt x="241919" y="46246"/>
                </a:lnTo>
                <a:lnTo>
                  <a:pt x="241190" y="46680"/>
                </a:lnTo>
                <a:lnTo>
                  <a:pt x="240416" y="47109"/>
                </a:lnTo>
                <a:lnTo>
                  <a:pt x="239621" y="47538"/>
                </a:lnTo>
                <a:lnTo>
                  <a:pt x="238781" y="47957"/>
                </a:lnTo>
                <a:lnTo>
                  <a:pt x="237919" y="48375"/>
                </a:lnTo>
                <a:lnTo>
                  <a:pt x="237035" y="48788"/>
                </a:lnTo>
                <a:lnTo>
                  <a:pt x="236106" y="49190"/>
                </a:lnTo>
                <a:lnTo>
                  <a:pt x="235156" y="49591"/>
                </a:lnTo>
                <a:lnTo>
                  <a:pt x="234183" y="49988"/>
                </a:lnTo>
                <a:lnTo>
                  <a:pt x="233189" y="50374"/>
                </a:lnTo>
                <a:lnTo>
                  <a:pt x="232150" y="50759"/>
                </a:lnTo>
                <a:lnTo>
                  <a:pt x="231089" y="51139"/>
                </a:lnTo>
                <a:lnTo>
                  <a:pt x="230006" y="51509"/>
                </a:lnTo>
                <a:lnTo>
                  <a:pt x="228879" y="51878"/>
                </a:lnTo>
                <a:lnTo>
                  <a:pt x="227751" y="52237"/>
                </a:lnTo>
                <a:lnTo>
                  <a:pt x="226580" y="52590"/>
                </a:lnTo>
                <a:lnTo>
                  <a:pt x="225386" y="52937"/>
                </a:lnTo>
                <a:lnTo>
                  <a:pt x="224171" y="53280"/>
                </a:lnTo>
                <a:lnTo>
                  <a:pt x="222911" y="53616"/>
                </a:lnTo>
                <a:lnTo>
                  <a:pt x="221651" y="53948"/>
                </a:lnTo>
                <a:lnTo>
                  <a:pt x="220347" y="54268"/>
                </a:lnTo>
                <a:lnTo>
                  <a:pt x="219021" y="54583"/>
                </a:lnTo>
                <a:lnTo>
                  <a:pt x="217672" y="54893"/>
                </a:lnTo>
                <a:lnTo>
                  <a:pt x="216302" y="55197"/>
                </a:lnTo>
                <a:lnTo>
                  <a:pt x="214909" y="55490"/>
                </a:lnTo>
                <a:lnTo>
                  <a:pt x="213473" y="55778"/>
                </a:lnTo>
                <a:lnTo>
                  <a:pt x="212036" y="56055"/>
                </a:lnTo>
                <a:lnTo>
                  <a:pt x="211329" y="56012"/>
                </a:lnTo>
                <a:lnTo>
                  <a:pt x="210909" y="55979"/>
                </a:lnTo>
                <a:lnTo>
                  <a:pt x="210445" y="55941"/>
                </a:lnTo>
                <a:lnTo>
                  <a:pt x="209936" y="55898"/>
                </a:lnTo>
                <a:lnTo>
                  <a:pt x="209406" y="55843"/>
                </a:lnTo>
                <a:lnTo>
                  <a:pt x="208853" y="55784"/>
                </a:lnTo>
                <a:lnTo>
                  <a:pt x="208278" y="55713"/>
                </a:lnTo>
                <a:lnTo>
                  <a:pt x="207682" y="55631"/>
                </a:lnTo>
                <a:lnTo>
                  <a:pt x="207085" y="55545"/>
                </a:lnTo>
                <a:lnTo>
                  <a:pt x="206510" y="55441"/>
                </a:lnTo>
                <a:lnTo>
                  <a:pt x="205913" y="55327"/>
                </a:lnTo>
                <a:lnTo>
                  <a:pt x="205339" y="55208"/>
                </a:lnTo>
                <a:lnTo>
                  <a:pt x="204786" y="55072"/>
                </a:lnTo>
                <a:lnTo>
                  <a:pt x="204521" y="54996"/>
                </a:lnTo>
                <a:lnTo>
                  <a:pt x="204256" y="54920"/>
                </a:lnTo>
                <a:lnTo>
                  <a:pt x="203990" y="54844"/>
                </a:lnTo>
                <a:lnTo>
                  <a:pt x="203747" y="54762"/>
                </a:lnTo>
                <a:lnTo>
                  <a:pt x="203327" y="54605"/>
                </a:lnTo>
                <a:lnTo>
                  <a:pt x="202952" y="54437"/>
                </a:lnTo>
                <a:lnTo>
                  <a:pt x="202598" y="54268"/>
                </a:lnTo>
                <a:lnTo>
                  <a:pt x="202311" y="54089"/>
                </a:lnTo>
                <a:lnTo>
                  <a:pt x="202045" y="53899"/>
                </a:lnTo>
                <a:lnTo>
                  <a:pt x="201824" y="53709"/>
                </a:lnTo>
                <a:lnTo>
                  <a:pt x="201647" y="53508"/>
                </a:lnTo>
                <a:lnTo>
                  <a:pt x="201515" y="53301"/>
                </a:lnTo>
                <a:lnTo>
                  <a:pt x="201426" y="53089"/>
                </a:lnTo>
                <a:lnTo>
                  <a:pt x="201382" y="52872"/>
                </a:lnTo>
                <a:lnTo>
                  <a:pt x="201382" y="52644"/>
                </a:lnTo>
                <a:lnTo>
                  <a:pt x="201404" y="52411"/>
                </a:lnTo>
                <a:lnTo>
                  <a:pt x="201493" y="52172"/>
                </a:lnTo>
                <a:lnTo>
                  <a:pt x="201603" y="51927"/>
                </a:lnTo>
                <a:lnTo>
                  <a:pt x="201758" y="51672"/>
                </a:lnTo>
                <a:lnTo>
                  <a:pt x="201957" y="51417"/>
                </a:lnTo>
                <a:lnTo>
                  <a:pt x="202178" y="51183"/>
                </a:lnTo>
                <a:lnTo>
                  <a:pt x="202421" y="50955"/>
                </a:lnTo>
                <a:lnTo>
                  <a:pt x="202686" y="50743"/>
                </a:lnTo>
                <a:lnTo>
                  <a:pt x="202996" y="50537"/>
                </a:lnTo>
                <a:lnTo>
                  <a:pt x="203305" y="50336"/>
                </a:lnTo>
                <a:lnTo>
                  <a:pt x="203659" y="50151"/>
                </a:lnTo>
                <a:lnTo>
                  <a:pt x="204013" y="49972"/>
                </a:lnTo>
                <a:lnTo>
                  <a:pt x="204410" y="49798"/>
                </a:lnTo>
                <a:lnTo>
                  <a:pt x="204830" y="49635"/>
                </a:lnTo>
                <a:lnTo>
                  <a:pt x="205250" y="49477"/>
                </a:lnTo>
                <a:lnTo>
                  <a:pt x="205714" y="49325"/>
                </a:lnTo>
                <a:lnTo>
                  <a:pt x="206179" y="49184"/>
                </a:lnTo>
                <a:lnTo>
                  <a:pt x="206665" y="49043"/>
                </a:lnTo>
                <a:lnTo>
                  <a:pt x="207173" y="48913"/>
                </a:lnTo>
                <a:lnTo>
                  <a:pt x="207704" y="48788"/>
                </a:lnTo>
                <a:lnTo>
                  <a:pt x="208234" y="48668"/>
                </a:lnTo>
                <a:lnTo>
                  <a:pt x="208787" y="48554"/>
                </a:lnTo>
                <a:lnTo>
                  <a:pt x="209361" y="48445"/>
                </a:lnTo>
                <a:lnTo>
                  <a:pt x="209958" y="48337"/>
                </a:lnTo>
                <a:lnTo>
                  <a:pt x="210533" y="48234"/>
                </a:lnTo>
                <a:lnTo>
                  <a:pt x="211152" y="48136"/>
                </a:lnTo>
                <a:lnTo>
                  <a:pt x="211771" y="48038"/>
                </a:lnTo>
                <a:lnTo>
                  <a:pt x="212390" y="47946"/>
                </a:lnTo>
                <a:lnTo>
                  <a:pt x="213031" y="47859"/>
                </a:lnTo>
                <a:lnTo>
                  <a:pt x="214335" y="47685"/>
                </a:lnTo>
                <a:lnTo>
                  <a:pt x="215661" y="47522"/>
                </a:lnTo>
                <a:lnTo>
                  <a:pt x="217031" y="47359"/>
                </a:lnTo>
                <a:lnTo>
                  <a:pt x="218402" y="47202"/>
                </a:lnTo>
                <a:lnTo>
                  <a:pt x="220082" y="47006"/>
                </a:lnTo>
                <a:lnTo>
                  <a:pt x="221739" y="46800"/>
                </a:lnTo>
                <a:lnTo>
                  <a:pt x="222579" y="46696"/>
                </a:lnTo>
                <a:lnTo>
                  <a:pt x="223397" y="46593"/>
                </a:lnTo>
                <a:lnTo>
                  <a:pt x="224193" y="46479"/>
                </a:lnTo>
                <a:lnTo>
                  <a:pt x="225011" y="46365"/>
                </a:lnTo>
                <a:lnTo>
                  <a:pt x="225784" y="46246"/>
                </a:lnTo>
                <a:lnTo>
                  <a:pt x="226558" y="46121"/>
                </a:lnTo>
                <a:lnTo>
                  <a:pt x="227331" y="45990"/>
                </a:lnTo>
                <a:lnTo>
                  <a:pt x="228061" y="45849"/>
                </a:lnTo>
                <a:lnTo>
                  <a:pt x="228790" y="45708"/>
                </a:lnTo>
                <a:lnTo>
                  <a:pt x="229475" y="45556"/>
                </a:lnTo>
                <a:lnTo>
                  <a:pt x="230161" y="45398"/>
                </a:lnTo>
                <a:lnTo>
                  <a:pt x="230824" y="45224"/>
                </a:lnTo>
                <a:lnTo>
                  <a:pt x="231443" y="45051"/>
                </a:lnTo>
                <a:lnTo>
                  <a:pt x="232039" y="44860"/>
                </a:lnTo>
                <a:lnTo>
                  <a:pt x="232592" y="44665"/>
                </a:lnTo>
                <a:lnTo>
                  <a:pt x="233122" y="44453"/>
                </a:lnTo>
                <a:lnTo>
                  <a:pt x="233388" y="44344"/>
                </a:lnTo>
                <a:lnTo>
                  <a:pt x="233631" y="44236"/>
                </a:lnTo>
                <a:lnTo>
                  <a:pt x="233874" y="44122"/>
                </a:lnTo>
                <a:lnTo>
                  <a:pt x="234095" y="44002"/>
                </a:lnTo>
                <a:lnTo>
                  <a:pt x="234316" y="43883"/>
                </a:lnTo>
                <a:lnTo>
                  <a:pt x="234515" y="43758"/>
                </a:lnTo>
                <a:lnTo>
                  <a:pt x="234714" y="43627"/>
                </a:lnTo>
                <a:lnTo>
                  <a:pt x="234913" y="43497"/>
                </a:lnTo>
                <a:lnTo>
                  <a:pt x="235090" y="43361"/>
                </a:lnTo>
                <a:lnTo>
                  <a:pt x="235244" y="43226"/>
                </a:lnTo>
                <a:lnTo>
                  <a:pt x="235399" y="43084"/>
                </a:lnTo>
                <a:lnTo>
                  <a:pt x="235554" y="42938"/>
                </a:lnTo>
                <a:lnTo>
                  <a:pt x="235686" y="42791"/>
                </a:lnTo>
                <a:lnTo>
                  <a:pt x="235819" y="42639"/>
                </a:lnTo>
                <a:lnTo>
                  <a:pt x="235930" y="42481"/>
                </a:lnTo>
                <a:lnTo>
                  <a:pt x="236018" y="42324"/>
                </a:lnTo>
                <a:lnTo>
                  <a:pt x="236106" y="42156"/>
                </a:lnTo>
                <a:lnTo>
                  <a:pt x="236195" y="41987"/>
                </a:lnTo>
                <a:lnTo>
                  <a:pt x="236261" y="41819"/>
                </a:lnTo>
                <a:lnTo>
                  <a:pt x="236305" y="41639"/>
                </a:lnTo>
                <a:lnTo>
                  <a:pt x="236349" y="41460"/>
                </a:lnTo>
                <a:lnTo>
                  <a:pt x="236372" y="41276"/>
                </a:lnTo>
                <a:lnTo>
                  <a:pt x="236372" y="41085"/>
                </a:lnTo>
                <a:lnTo>
                  <a:pt x="236372" y="40890"/>
                </a:lnTo>
                <a:lnTo>
                  <a:pt x="236372" y="40640"/>
                </a:lnTo>
                <a:lnTo>
                  <a:pt x="236372" y="40396"/>
                </a:lnTo>
                <a:lnTo>
                  <a:pt x="236394" y="40157"/>
                </a:lnTo>
                <a:lnTo>
                  <a:pt x="236438" y="39923"/>
                </a:lnTo>
                <a:lnTo>
                  <a:pt x="236482" y="39690"/>
                </a:lnTo>
                <a:lnTo>
                  <a:pt x="236548" y="39461"/>
                </a:lnTo>
                <a:lnTo>
                  <a:pt x="236637" y="39239"/>
                </a:lnTo>
                <a:lnTo>
                  <a:pt x="236725" y="39021"/>
                </a:lnTo>
                <a:lnTo>
                  <a:pt x="236836" y="38810"/>
                </a:lnTo>
                <a:lnTo>
                  <a:pt x="236968" y="38598"/>
                </a:lnTo>
                <a:lnTo>
                  <a:pt x="237101" y="38397"/>
                </a:lnTo>
                <a:lnTo>
                  <a:pt x="237256" y="38196"/>
                </a:lnTo>
                <a:lnTo>
                  <a:pt x="237433" y="38000"/>
                </a:lnTo>
                <a:lnTo>
                  <a:pt x="237609" y="37805"/>
                </a:lnTo>
                <a:lnTo>
                  <a:pt x="237808" y="37620"/>
                </a:lnTo>
                <a:lnTo>
                  <a:pt x="238007" y="37441"/>
                </a:lnTo>
                <a:lnTo>
                  <a:pt x="238228" y="37262"/>
                </a:lnTo>
                <a:lnTo>
                  <a:pt x="238471" y="37088"/>
                </a:lnTo>
                <a:lnTo>
                  <a:pt x="238715" y="36919"/>
                </a:lnTo>
                <a:lnTo>
                  <a:pt x="238980" y="36756"/>
                </a:lnTo>
                <a:lnTo>
                  <a:pt x="239245" y="36599"/>
                </a:lnTo>
                <a:lnTo>
                  <a:pt x="239554" y="36447"/>
                </a:lnTo>
                <a:lnTo>
                  <a:pt x="239842" y="36300"/>
                </a:lnTo>
                <a:lnTo>
                  <a:pt x="240173" y="36154"/>
                </a:lnTo>
                <a:lnTo>
                  <a:pt x="240505" y="36018"/>
                </a:lnTo>
                <a:lnTo>
                  <a:pt x="240836" y="35882"/>
                </a:lnTo>
                <a:lnTo>
                  <a:pt x="241190" y="35757"/>
                </a:lnTo>
                <a:lnTo>
                  <a:pt x="241566" y="35632"/>
                </a:lnTo>
                <a:lnTo>
                  <a:pt x="241964" y="35513"/>
                </a:lnTo>
                <a:lnTo>
                  <a:pt x="242362" y="35404"/>
                </a:lnTo>
                <a:lnTo>
                  <a:pt x="242759" y="35295"/>
                </a:lnTo>
                <a:lnTo>
                  <a:pt x="243179" y="35192"/>
                </a:lnTo>
                <a:lnTo>
                  <a:pt x="243666" y="35089"/>
                </a:lnTo>
                <a:lnTo>
                  <a:pt x="244130" y="34991"/>
                </a:lnTo>
                <a:lnTo>
                  <a:pt x="244616" y="34904"/>
                </a:lnTo>
                <a:lnTo>
                  <a:pt x="245080" y="34828"/>
                </a:lnTo>
                <a:lnTo>
                  <a:pt x="245544" y="34758"/>
                </a:lnTo>
                <a:lnTo>
                  <a:pt x="246009" y="34692"/>
                </a:lnTo>
                <a:lnTo>
                  <a:pt x="246473" y="34633"/>
                </a:lnTo>
                <a:lnTo>
                  <a:pt x="246915" y="34584"/>
                </a:lnTo>
                <a:lnTo>
                  <a:pt x="247357" y="34535"/>
                </a:lnTo>
                <a:lnTo>
                  <a:pt x="247777" y="34497"/>
                </a:lnTo>
                <a:lnTo>
                  <a:pt x="248175" y="34464"/>
                </a:lnTo>
                <a:lnTo>
                  <a:pt x="248573" y="34437"/>
                </a:lnTo>
                <a:lnTo>
                  <a:pt x="249324" y="34388"/>
                </a:lnTo>
                <a:lnTo>
                  <a:pt x="249965" y="34361"/>
                </a:lnTo>
                <a:close/>
                <a:moveTo>
                  <a:pt x="105278" y="41900"/>
                </a:moveTo>
                <a:lnTo>
                  <a:pt x="105808" y="42025"/>
                </a:lnTo>
                <a:lnTo>
                  <a:pt x="106339" y="42145"/>
                </a:lnTo>
                <a:lnTo>
                  <a:pt x="106891" y="42259"/>
                </a:lnTo>
                <a:lnTo>
                  <a:pt x="107444" y="42367"/>
                </a:lnTo>
                <a:lnTo>
                  <a:pt x="107996" y="42471"/>
                </a:lnTo>
                <a:lnTo>
                  <a:pt x="108571" y="42568"/>
                </a:lnTo>
                <a:lnTo>
                  <a:pt x="109146" y="42661"/>
                </a:lnTo>
                <a:lnTo>
                  <a:pt x="109720" y="42753"/>
                </a:lnTo>
                <a:lnTo>
                  <a:pt x="110317" y="42834"/>
                </a:lnTo>
                <a:lnTo>
                  <a:pt x="110936" y="42916"/>
                </a:lnTo>
                <a:lnTo>
                  <a:pt x="111555" y="42997"/>
                </a:lnTo>
                <a:lnTo>
                  <a:pt x="112174" y="43068"/>
                </a:lnTo>
                <a:lnTo>
                  <a:pt x="112815" y="43139"/>
                </a:lnTo>
                <a:lnTo>
                  <a:pt x="113456" y="43209"/>
                </a:lnTo>
                <a:lnTo>
                  <a:pt x="114119" y="43274"/>
                </a:lnTo>
                <a:lnTo>
                  <a:pt x="114782" y="43334"/>
                </a:lnTo>
                <a:lnTo>
                  <a:pt x="116152" y="43448"/>
                </a:lnTo>
                <a:lnTo>
                  <a:pt x="117567" y="43557"/>
                </a:lnTo>
                <a:lnTo>
                  <a:pt x="119026" y="43660"/>
                </a:lnTo>
                <a:lnTo>
                  <a:pt x="120529" y="43752"/>
                </a:lnTo>
                <a:lnTo>
                  <a:pt x="122098" y="43845"/>
                </a:lnTo>
                <a:lnTo>
                  <a:pt x="123712" y="43937"/>
                </a:lnTo>
                <a:lnTo>
                  <a:pt x="127071" y="44116"/>
                </a:lnTo>
                <a:lnTo>
                  <a:pt x="129481" y="44241"/>
                </a:lnTo>
                <a:lnTo>
                  <a:pt x="132000" y="44377"/>
                </a:lnTo>
                <a:lnTo>
                  <a:pt x="134697" y="44529"/>
                </a:lnTo>
                <a:lnTo>
                  <a:pt x="137504" y="44703"/>
                </a:lnTo>
                <a:lnTo>
                  <a:pt x="138985" y="44795"/>
                </a:lnTo>
                <a:lnTo>
                  <a:pt x="140488" y="44898"/>
                </a:lnTo>
                <a:lnTo>
                  <a:pt x="142013" y="45002"/>
                </a:lnTo>
                <a:lnTo>
                  <a:pt x="143582" y="45116"/>
                </a:lnTo>
                <a:lnTo>
                  <a:pt x="145196" y="45235"/>
                </a:lnTo>
                <a:lnTo>
                  <a:pt x="146854" y="45366"/>
                </a:lnTo>
                <a:lnTo>
                  <a:pt x="148534" y="45501"/>
                </a:lnTo>
                <a:lnTo>
                  <a:pt x="150258" y="45648"/>
                </a:lnTo>
                <a:lnTo>
                  <a:pt x="150899" y="45708"/>
                </a:lnTo>
                <a:lnTo>
                  <a:pt x="151517" y="45768"/>
                </a:lnTo>
                <a:lnTo>
                  <a:pt x="152136" y="45827"/>
                </a:lnTo>
                <a:lnTo>
                  <a:pt x="152755" y="45892"/>
                </a:lnTo>
                <a:lnTo>
                  <a:pt x="153352" y="45963"/>
                </a:lnTo>
                <a:lnTo>
                  <a:pt x="153927" y="46034"/>
                </a:lnTo>
                <a:lnTo>
                  <a:pt x="154501" y="46110"/>
                </a:lnTo>
                <a:lnTo>
                  <a:pt x="155054" y="46186"/>
                </a:lnTo>
                <a:lnTo>
                  <a:pt x="155607" y="46267"/>
                </a:lnTo>
                <a:lnTo>
                  <a:pt x="156137" y="46349"/>
                </a:lnTo>
                <a:lnTo>
                  <a:pt x="156667" y="46430"/>
                </a:lnTo>
                <a:lnTo>
                  <a:pt x="157176" y="46517"/>
                </a:lnTo>
                <a:lnTo>
                  <a:pt x="157684" y="46609"/>
                </a:lnTo>
                <a:lnTo>
                  <a:pt x="158171" y="46702"/>
                </a:lnTo>
                <a:lnTo>
                  <a:pt x="158635" y="46800"/>
                </a:lnTo>
                <a:lnTo>
                  <a:pt x="159099" y="46897"/>
                </a:lnTo>
                <a:lnTo>
                  <a:pt x="159541" y="46995"/>
                </a:lnTo>
                <a:lnTo>
                  <a:pt x="159983" y="47098"/>
                </a:lnTo>
                <a:lnTo>
                  <a:pt x="160403" y="47207"/>
                </a:lnTo>
                <a:lnTo>
                  <a:pt x="160823" y="47316"/>
                </a:lnTo>
                <a:lnTo>
                  <a:pt x="161221" y="47424"/>
                </a:lnTo>
                <a:lnTo>
                  <a:pt x="161619" y="47538"/>
                </a:lnTo>
                <a:lnTo>
                  <a:pt x="161994" y="47658"/>
                </a:lnTo>
                <a:lnTo>
                  <a:pt x="162348" y="47777"/>
                </a:lnTo>
                <a:lnTo>
                  <a:pt x="162702" y="47897"/>
                </a:lnTo>
                <a:lnTo>
                  <a:pt x="163033" y="48022"/>
                </a:lnTo>
                <a:lnTo>
                  <a:pt x="163365" y="48147"/>
                </a:lnTo>
                <a:lnTo>
                  <a:pt x="163674" y="48277"/>
                </a:lnTo>
                <a:lnTo>
                  <a:pt x="163984" y="48413"/>
                </a:lnTo>
                <a:lnTo>
                  <a:pt x="164271" y="48543"/>
                </a:lnTo>
                <a:lnTo>
                  <a:pt x="164536" y="48684"/>
                </a:lnTo>
                <a:lnTo>
                  <a:pt x="164801" y="48826"/>
                </a:lnTo>
                <a:lnTo>
                  <a:pt x="165089" y="48978"/>
                </a:lnTo>
                <a:lnTo>
                  <a:pt x="165332" y="49135"/>
                </a:lnTo>
                <a:lnTo>
                  <a:pt x="165575" y="49298"/>
                </a:lnTo>
                <a:lnTo>
                  <a:pt x="165796" y="49461"/>
                </a:lnTo>
                <a:lnTo>
                  <a:pt x="166017" y="49624"/>
                </a:lnTo>
                <a:lnTo>
                  <a:pt x="166216" y="49787"/>
                </a:lnTo>
                <a:lnTo>
                  <a:pt x="166393" y="49950"/>
                </a:lnTo>
                <a:lnTo>
                  <a:pt x="166548" y="50118"/>
                </a:lnTo>
                <a:lnTo>
                  <a:pt x="166702" y="50287"/>
                </a:lnTo>
                <a:lnTo>
                  <a:pt x="166835" y="50455"/>
                </a:lnTo>
                <a:lnTo>
                  <a:pt x="166945" y="50623"/>
                </a:lnTo>
                <a:lnTo>
                  <a:pt x="167056" y="50792"/>
                </a:lnTo>
                <a:lnTo>
                  <a:pt x="167233" y="51134"/>
                </a:lnTo>
                <a:lnTo>
                  <a:pt x="167365" y="51476"/>
                </a:lnTo>
                <a:lnTo>
                  <a:pt x="167432" y="51818"/>
                </a:lnTo>
                <a:lnTo>
                  <a:pt x="167476" y="52166"/>
                </a:lnTo>
                <a:lnTo>
                  <a:pt x="167476" y="52508"/>
                </a:lnTo>
                <a:lnTo>
                  <a:pt x="167432" y="52850"/>
                </a:lnTo>
                <a:lnTo>
                  <a:pt x="167365" y="53187"/>
                </a:lnTo>
                <a:lnTo>
                  <a:pt x="167255" y="53524"/>
                </a:lnTo>
                <a:lnTo>
                  <a:pt x="167100" y="53855"/>
                </a:lnTo>
                <a:lnTo>
                  <a:pt x="166945" y="54181"/>
                </a:lnTo>
                <a:lnTo>
                  <a:pt x="166747" y="54502"/>
                </a:lnTo>
                <a:lnTo>
                  <a:pt x="166548" y="54817"/>
                </a:lnTo>
                <a:lnTo>
                  <a:pt x="166327" y="55121"/>
                </a:lnTo>
                <a:lnTo>
                  <a:pt x="166083" y="55420"/>
                </a:lnTo>
                <a:lnTo>
                  <a:pt x="165818" y="55708"/>
                </a:lnTo>
                <a:lnTo>
                  <a:pt x="165575" y="55985"/>
                </a:lnTo>
                <a:lnTo>
                  <a:pt x="165288" y="56256"/>
                </a:lnTo>
                <a:lnTo>
                  <a:pt x="165022" y="56511"/>
                </a:lnTo>
                <a:lnTo>
                  <a:pt x="164492" y="56989"/>
                </a:lnTo>
                <a:lnTo>
                  <a:pt x="163962" y="57408"/>
                </a:lnTo>
                <a:lnTo>
                  <a:pt x="163497" y="57766"/>
                </a:lnTo>
                <a:lnTo>
                  <a:pt x="163077" y="58054"/>
                </a:lnTo>
                <a:lnTo>
                  <a:pt x="162061" y="57962"/>
                </a:lnTo>
                <a:lnTo>
                  <a:pt x="161022" y="57864"/>
                </a:lnTo>
                <a:lnTo>
                  <a:pt x="159983" y="57761"/>
                </a:lnTo>
                <a:lnTo>
                  <a:pt x="158922" y="57652"/>
                </a:lnTo>
                <a:lnTo>
                  <a:pt x="157861" y="57538"/>
                </a:lnTo>
                <a:lnTo>
                  <a:pt x="156800" y="57419"/>
                </a:lnTo>
                <a:lnTo>
                  <a:pt x="155717" y="57294"/>
                </a:lnTo>
                <a:lnTo>
                  <a:pt x="154634" y="57163"/>
                </a:lnTo>
                <a:lnTo>
                  <a:pt x="153529" y="57027"/>
                </a:lnTo>
                <a:lnTo>
                  <a:pt x="152446" y="56881"/>
                </a:lnTo>
                <a:lnTo>
                  <a:pt x="151341" y="56734"/>
                </a:lnTo>
                <a:lnTo>
                  <a:pt x="150235" y="56577"/>
                </a:lnTo>
                <a:lnTo>
                  <a:pt x="149130" y="56419"/>
                </a:lnTo>
                <a:lnTo>
                  <a:pt x="148025" y="56251"/>
                </a:lnTo>
                <a:lnTo>
                  <a:pt x="146898" y="56077"/>
                </a:lnTo>
                <a:lnTo>
                  <a:pt x="145793" y="55892"/>
                </a:lnTo>
                <a:lnTo>
                  <a:pt x="145837" y="55724"/>
                </a:lnTo>
                <a:lnTo>
                  <a:pt x="145903" y="55528"/>
                </a:lnTo>
                <a:lnTo>
                  <a:pt x="145925" y="55300"/>
                </a:lnTo>
                <a:lnTo>
                  <a:pt x="145925" y="55045"/>
                </a:lnTo>
                <a:lnTo>
                  <a:pt x="145903" y="54773"/>
                </a:lnTo>
                <a:lnTo>
                  <a:pt x="145815" y="54480"/>
                </a:lnTo>
                <a:lnTo>
                  <a:pt x="145771" y="54328"/>
                </a:lnTo>
                <a:lnTo>
                  <a:pt x="145682" y="54170"/>
                </a:lnTo>
                <a:lnTo>
                  <a:pt x="145594" y="54013"/>
                </a:lnTo>
                <a:lnTo>
                  <a:pt x="145483" y="53850"/>
                </a:lnTo>
                <a:lnTo>
                  <a:pt x="145373" y="53687"/>
                </a:lnTo>
                <a:lnTo>
                  <a:pt x="145218" y="53524"/>
                </a:lnTo>
                <a:lnTo>
                  <a:pt x="145063" y="53356"/>
                </a:lnTo>
                <a:lnTo>
                  <a:pt x="144864" y="53187"/>
                </a:lnTo>
                <a:lnTo>
                  <a:pt x="144665" y="53019"/>
                </a:lnTo>
                <a:lnTo>
                  <a:pt x="144422" y="52850"/>
                </a:lnTo>
                <a:lnTo>
                  <a:pt x="144157" y="52682"/>
                </a:lnTo>
                <a:lnTo>
                  <a:pt x="143870" y="52514"/>
                </a:lnTo>
                <a:lnTo>
                  <a:pt x="143560" y="52351"/>
                </a:lnTo>
                <a:lnTo>
                  <a:pt x="143229" y="52182"/>
                </a:lnTo>
                <a:lnTo>
                  <a:pt x="142853" y="52019"/>
                </a:lnTo>
                <a:lnTo>
                  <a:pt x="142455" y="51862"/>
                </a:lnTo>
                <a:lnTo>
                  <a:pt x="142013" y="51704"/>
                </a:lnTo>
                <a:lnTo>
                  <a:pt x="141549" y="51547"/>
                </a:lnTo>
                <a:lnTo>
                  <a:pt x="141063" y="51395"/>
                </a:lnTo>
                <a:lnTo>
                  <a:pt x="140510" y="51248"/>
                </a:lnTo>
                <a:lnTo>
                  <a:pt x="140112" y="51150"/>
                </a:lnTo>
                <a:lnTo>
                  <a:pt x="139692" y="51053"/>
                </a:lnTo>
                <a:lnTo>
                  <a:pt x="139272" y="50960"/>
                </a:lnTo>
                <a:lnTo>
                  <a:pt x="138830" y="50868"/>
                </a:lnTo>
                <a:lnTo>
                  <a:pt x="138388" y="50781"/>
                </a:lnTo>
                <a:lnTo>
                  <a:pt x="137924" y="50700"/>
                </a:lnTo>
                <a:lnTo>
                  <a:pt x="137438" y="50618"/>
                </a:lnTo>
                <a:lnTo>
                  <a:pt x="136951" y="50542"/>
                </a:lnTo>
                <a:lnTo>
                  <a:pt x="136465" y="50471"/>
                </a:lnTo>
                <a:lnTo>
                  <a:pt x="135935" y="50406"/>
                </a:lnTo>
                <a:lnTo>
                  <a:pt x="135426" y="50341"/>
                </a:lnTo>
                <a:lnTo>
                  <a:pt x="134874" y="50281"/>
                </a:lnTo>
                <a:lnTo>
                  <a:pt x="134321" y="50222"/>
                </a:lnTo>
                <a:lnTo>
                  <a:pt x="133769" y="50173"/>
                </a:lnTo>
                <a:lnTo>
                  <a:pt x="133194" y="50118"/>
                </a:lnTo>
                <a:lnTo>
                  <a:pt x="132597" y="50075"/>
                </a:lnTo>
                <a:lnTo>
                  <a:pt x="132000" y="50031"/>
                </a:lnTo>
                <a:lnTo>
                  <a:pt x="131381" y="49993"/>
                </a:lnTo>
                <a:lnTo>
                  <a:pt x="130763" y="49961"/>
                </a:lnTo>
                <a:lnTo>
                  <a:pt x="130122" y="49928"/>
                </a:lnTo>
                <a:lnTo>
                  <a:pt x="129481" y="49901"/>
                </a:lnTo>
                <a:lnTo>
                  <a:pt x="128817" y="49879"/>
                </a:lnTo>
                <a:lnTo>
                  <a:pt x="128132" y="49858"/>
                </a:lnTo>
                <a:lnTo>
                  <a:pt x="127447" y="49841"/>
                </a:lnTo>
                <a:lnTo>
                  <a:pt x="126762" y="49830"/>
                </a:lnTo>
                <a:lnTo>
                  <a:pt x="126055" y="49825"/>
                </a:lnTo>
                <a:lnTo>
                  <a:pt x="125325" y="49820"/>
                </a:lnTo>
                <a:lnTo>
                  <a:pt x="123844" y="49820"/>
                </a:lnTo>
                <a:lnTo>
                  <a:pt x="123093" y="49825"/>
                </a:lnTo>
                <a:lnTo>
                  <a:pt x="122319" y="49836"/>
                </a:lnTo>
                <a:lnTo>
                  <a:pt x="121546" y="49852"/>
                </a:lnTo>
                <a:lnTo>
                  <a:pt x="120330" y="49401"/>
                </a:lnTo>
                <a:lnTo>
                  <a:pt x="119136" y="48934"/>
                </a:lnTo>
                <a:lnTo>
                  <a:pt x="117943" y="48456"/>
                </a:lnTo>
                <a:lnTo>
                  <a:pt x="116793" y="47957"/>
                </a:lnTo>
                <a:lnTo>
                  <a:pt x="115732" y="47489"/>
                </a:lnTo>
                <a:lnTo>
                  <a:pt x="114694" y="47017"/>
                </a:lnTo>
                <a:lnTo>
                  <a:pt x="113699" y="46544"/>
                </a:lnTo>
                <a:lnTo>
                  <a:pt x="112704" y="46066"/>
                </a:lnTo>
                <a:lnTo>
                  <a:pt x="112638" y="46023"/>
                </a:lnTo>
                <a:lnTo>
                  <a:pt x="112550" y="45985"/>
                </a:lnTo>
                <a:lnTo>
                  <a:pt x="112461" y="45941"/>
                </a:lnTo>
                <a:lnTo>
                  <a:pt x="111466" y="45442"/>
                </a:lnTo>
                <a:lnTo>
                  <a:pt x="110516" y="44942"/>
                </a:lnTo>
                <a:lnTo>
                  <a:pt x="109566" y="44442"/>
                </a:lnTo>
                <a:lnTo>
                  <a:pt x="108659" y="43937"/>
                </a:lnTo>
                <a:lnTo>
                  <a:pt x="107775" y="43432"/>
                </a:lnTo>
                <a:lnTo>
                  <a:pt x="106935" y="42921"/>
                </a:lnTo>
                <a:lnTo>
                  <a:pt x="106095" y="42411"/>
                </a:lnTo>
                <a:lnTo>
                  <a:pt x="105278" y="41900"/>
                </a:lnTo>
                <a:close/>
                <a:moveTo>
                  <a:pt x="334355" y="20212"/>
                </a:moveTo>
                <a:lnTo>
                  <a:pt x="336234" y="20222"/>
                </a:lnTo>
                <a:lnTo>
                  <a:pt x="338113" y="20239"/>
                </a:lnTo>
                <a:lnTo>
                  <a:pt x="339969" y="20266"/>
                </a:lnTo>
                <a:lnTo>
                  <a:pt x="341804" y="20298"/>
                </a:lnTo>
                <a:lnTo>
                  <a:pt x="343594" y="20336"/>
                </a:lnTo>
                <a:lnTo>
                  <a:pt x="345385" y="20385"/>
                </a:lnTo>
                <a:lnTo>
                  <a:pt x="347131" y="20440"/>
                </a:lnTo>
                <a:lnTo>
                  <a:pt x="348855" y="20494"/>
                </a:lnTo>
                <a:lnTo>
                  <a:pt x="350557" y="20559"/>
                </a:lnTo>
                <a:lnTo>
                  <a:pt x="352214" y="20630"/>
                </a:lnTo>
                <a:lnTo>
                  <a:pt x="353850" y="20706"/>
                </a:lnTo>
                <a:lnTo>
                  <a:pt x="355441" y="20782"/>
                </a:lnTo>
                <a:lnTo>
                  <a:pt x="356989" y="20863"/>
                </a:lnTo>
                <a:lnTo>
                  <a:pt x="355198" y="20847"/>
                </a:lnTo>
                <a:lnTo>
                  <a:pt x="353408" y="20842"/>
                </a:lnTo>
                <a:lnTo>
                  <a:pt x="351573" y="20842"/>
                </a:lnTo>
                <a:lnTo>
                  <a:pt x="349717" y="20858"/>
                </a:lnTo>
                <a:lnTo>
                  <a:pt x="347882" y="20885"/>
                </a:lnTo>
                <a:lnTo>
                  <a:pt x="346932" y="20901"/>
                </a:lnTo>
                <a:lnTo>
                  <a:pt x="346003" y="20923"/>
                </a:lnTo>
                <a:lnTo>
                  <a:pt x="345075" y="20950"/>
                </a:lnTo>
                <a:lnTo>
                  <a:pt x="344147" y="20977"/>
                </a:lnTo>
                <a:lnTo>
                  <a:pt x="343218" y="21010"/>
                </a:lnTo>
                <a:lnTo>
                  <a:pt x="342268" y="21043"/>
                </a:lnTo>
                <a:lnTo>
                  <a:pt x="341340" y="21081"/>
                </a:lnTo>
                <a:lnTo>
                  <a:pt x="340411" y="21124"/>
                </a:lnTo>
                <a:lnTo>
                  <a:pt x="339505" y="21173"/>
                </a:lnTo>
                <a:lnTo>
                  <a:pt x="338577" y="21222"/>
                </a:lnTo>
                <a:lnTo>
                  <a:pt x="337648" y="21282"/>
                </a:lnTo>
                <a:lnTo>
                  <a:pt x="336742" y="21341"/>
                </a:lnTo>
                <a:lnTo>
                  <a:pt x="335836" y="21407"/>
                </a:lnTo>
                <a:lnTo>
                  <a:pt x="334930" y="21472"/>
                </a:lnTo>
                <a:lnTo>
                  <a:pt x="334046" y="21548"/>
                </a:lnTo>
                <a:lnTo>
                  <a:pt x="333139" y="21624"/>
                </a:lnTo>
                <a:lnTo>
                  <a:pt x="332255" y="21711"/>
                </a:lnTo>
                <a:lnTo>
                  <a:pt x="331393" y="21798"/>
                </a:lnTo>
                <a:lnTo>
                  <a:pt x="330531" y="21890"/>
                </a:lnTo>
                <a:lnTo>
                  <a:pt x="329669" y="21988"/>
                </a:lnTo>
                <a:lnTo>
                  <a:pt x="328829" y="22096"/>
                </a:lnTo>
                <a:lnTo>
                  <a:pt x="327989" y="22205"/>
                </a:lnTo>
                <a:lnTo>
                  <a:pt x="327238" y="22308"/>
                </a:lnTo>
                <a:lnTo>
                  <a:pt x="326486" y="22417"/>
                </a:lnTo>
                <a:lnTo>
                  <a:pt x="325757" y="22531"/>
                </a:lnTo>
                <a:lnTo>
                  <a:pt x="325050" y="22650"/>
                </a:lnTo>
                <a:lnTo>
                  <a:pt x="324342" y="22770"/>
                </a:lnTo>
                <a:lnTo>
                  <a:pt x="323679" y="22895"/>
                </a:lnTo>
                <a:lnTo>
                  <a:pt x="323016" y="23025"/>
                </a:lnTo>
                <a:lnTo>
                  <a:pt x="322353" y="23156"/>
                </a:lnTo>
                <a:lnTo>
                  <a:pt x="321734" y="23297"/>
                </a:lnTo>
                <a:lnTo>
                  <a:pt x="321115" y="23433"/>
                </a:lnTo>
                <a:lnTo>
                  <a:pt x="320518" y="23579"/>
                </a:lnTo>
                <a:lnTo>
                  <a:pt x="319944" y="23726"/>
                </a:lnTo>
                <a:lnTo>
                  <a:pt x="319369" y="23878"/>
                </a:lnTo>
                <a:lnTo>
                  <a:pt x="318839" y="24035"/>
                </a:lnTo>
                <a:lnTo>
                  <a:pt x="318286" y="24193"/>
                </a:lnTo>
                <a:lnTo>
                  <a:pt x="317778" y="24356"/>
                </a:lnTo>
                <a:lnTo>
                  <a:pt x="317291" y="24524"/>
                </a:lnTo>
                <a:lnTo>
                  <a:pt x="316805" y="24693"/>
                </a:lnTo>
                <a:lnTo>
                  <a:pt x="316341" y="24866"/>
                </a:lnTo>
                <a:lnTo>
                  <a:pt x="315877" y="25046"/>
                </a:lnTo>
                <a:lnTo>
                  <a:pt x="315457" y="25225"/>
                </a:lnTo>
                <a:lnTo>
                  <a:pt x="315037" y="25410"/>
                </a:lnTo>
                <a:lnTo>
                  <a:pt x="314639" y="25600"/>
                </a:lnTo>
                <a:lnTo>
                  <a:pt x="314241" y="25790"/>
                </a:lnTo>
                <a:lnTo>
                  <a:pt x="313887" y="25991"/>
                </a:lnTo>
                <a:lnTo>
                  <a:pt x="313534" y="26186"/>
                </a:lnTo>
                <a:lnTo>
                  <a:pt x="313202" y="26393"/>
                </a:lnTo>
                <a:lnTo>
                  <a:pt x="312893" y="26599"/>
                </a:lnTo>
                <a:lnTo>
                  <a:pt x="312583" y="26811"/>
                </a:lnTo>
                <a:lnTo>
                  <a:pt x="312296" y="27023"/>
                </a:lnTo>
                <a:lnTo>
                  <a:pt x="312031" y="27240"/>
                </a:lnTo>
                <a:lnTo>
                  <a:pt x="311788" y="27463"/>
                </a:lnTo>
                <a:lnTo>
                  <a:pt x="311102" y="28087"/>
                </a:lnTo>
                <a:lnTo>
                  <a:pt x="310285" y="28788"/>
                </a:lnTo>
                <a:lnTo>
                  <a:pt x="309334" y="29554"/>
                </a:lnTo>
                <a:lnTo>
                  <a:pt x="308826" y="29967"/>
                </a:lnTo>
                <a:lnTo>
                  <a:pt x="308273" y="30391"/>
                </a:lnTo>
                <a:lnTo>
                  <a:pt x="307676" y="30825"/>
                </a:lnTo>
                <a:lnTo>
                  <a:pt x="307058" y="31281"/>
                </a:lnTo>
                <a:lnTo>
                  <a:pt x="306394" y="31743"/>
                </a:lnTo>
                <a:lnTo>
                  <a:pt x="305687" y="32221"/>
                </a:lnTo>
                <a:lnTo>
                  <a:pt x="304958" y="32715"/>
                </a:lnTo>
                <a:lnTo>
                  <a:pt x="304184" y="33215"/>
                </a:lnTo>
                <a:lnTo>
                  <a:pt x="303366" y="33731"/>
                </a:lnTo>
                <a:lnTo>
                  <a:pt x="302526" y="34252"/>
                </a:lnTo>
                <a:lnTo>
                  <a:pt x="301620" y="34785"/>
                </a:lnTo>
                <a:lnTo>
                  <a:pt x="300692" y="35328"/>
                </a:lnTo>
                <a:lnTo>
                  <a:pt x="299719" y="35876"/>
                </a:lnTo>
                <a:lnTo>
                  <a:pt x="298703" y="36431"/>
                </a:lnTo>
                <a:lnTo>
                  <a:pt x="297664" y="36995"/>
                </a:lnTo>
                <a:lnTo>
                  <a:pt x="296559" y="37566"/>
                </a:lnTo>
                <a:lnTo>
                  <a:pt x="295409" y="38141"/>
                </a:lnTo>
                <a:lnTo>
                  <a:pt x="294238" y="38723"/>
                </a:lnTo>
                <a:lnTo>
                  <a:pt x="293000" y="39304"/>
                </a:lnTo>
                <a:lnTo>
                  <a:pt x="291718" y="39890"/>
                </a:lnTo>
                <a:lnTo>
                  <a:pt x="290392" y="40483"/>
                </a:lnTo>
                <a:lnTo>
                  <a:pt x="289043" y="41075"/>
                </a:lnTo>
                <a:lnTo>
                  <a:pt x="287629" y="41672"/>
                </a:lnTo>
                <a:lnTo>
                  <a:pt x="286148" y="42270"/>
                </a:lnTo>
                <a:lnTo>
                  <a:pt x="284645" y="42862"/>
                </a:lnTo>
                <a:lnTo>
                  <a:pt x="283076" y="43459"/>
                </a:lnTo>
                <a:lnTo>
                  <a:pt x="281484" y="44057"/>
                </a:lnTo>
                <a:lnTo>
                  <a:pt x="279804" y="44649"/>
                </a:lnTo>
                <a:lnTo>
                  <a:pt x="278102" y="45241"/>
                </a:lnTo>
                <a:lnTo>
                  <a:pt x="276334" y="45827"/>
                </a:lnTo>
                <a:lnTo>
                  <a:pt x="274522" y="46409"/>
                </a:lnTo>
                <a:lnTo>
                  <a:pt x="273593" y="46702"/>
                </a:lnTo>
                <a:lnTo>
                  <a:pt x="272665" y="46990"/>
                </a:lnTo>
                <a:lnTo>
                  <a:pt x="271715" y="47278"/>
                </a:lnTo>
                <a:lnTo>
                  <a:pt x="270742" y="47565"/>
                </a:lnTo>
                <a:lnTo>
                  <a:pt x="269747" y="47853"/>
                </a:lnTo>
                <a:lnTo>
                  <a:pt x="268753" y="48136"/>
                </a:lnTo>
                <a:lnTo>
                  <a:pt x="267758" y="48418"/>
                </a:lnTo>
                <a:lnTo>
                  <a:pt x="266741" y="48701"/>
                </a:lnTo>
                <a:lnTo>
                  <a:pt x="265703" y="48978"/>
                </a:lnTo>
                <a:lnTo>
                  <a:pt x="264642" y="49255"/>
                </a:lnTo>
                <a:lnTo>
                  <a:pt x="263581" y="49532"/>
                </a:lnTo>
                <a:lnTo>
                  <a:pt x="262498" y="49803"/>
                </a:lnTo>
                <a:lnTo>
                  <a:pt x="261415" y="50075"/>
                </a:lnTo>
                <a:lnTo>
                  <a:pt x="260309" y="50346"/>
                </a:lnTo>
                <a:lnTo>
                  <a:pt x="259182" y="50613"/>
                </a:lnTo>
                <a:lnTo>
                  <a:pt x="258055" y="50879"/>
                </a:lnTo>
                <a:lnTo>
                  <a:pt x="256905" y="51139"/>
                </a:lnTo>
                <a:lnTo>
                  <a:pt x="255734" y="51400"/>
                </a:lnTo>
                <a:lnTo>
                  <a:pt x="254563" y="51656"/>
                </a:lnTo>
                <a:lnTo>
                  <a:pt x="253369" y="51911"/>
                </a:lnTo>
                <a:lnTo>
                  <a:pt x="252175" y="52166"/>
                </a:lnTo>
                <a:lnTo>
                  <a:pt x="250938" y="52416"/>
                </a:lnTo>
                <a:lnTo>
                  <a:pt x="249700" y="52660"/>
                </a:lnTo>
                <a:lnTo>
                  <a:pt x="248462" y="52905"/>
                </a:lnTo>
                <a:lnTo>
                  <a:pt x="247180" y="53144"/>
                </a:lnTo>
                <a:lnTo>
                  <a:pt x="245898" y="53383"/>
                </a:lnTo>
                <a:lnTo>
                  <a:pt x="244616" y="53616"/>
                </a:lnTo>
                <a:lnTo>
                  <a:pt x="243290" y="53850"/>
                </a:lnTo>
                <a:lnTo>
                  <a:pt x="241964" y="54078"/>
                </a:lnTo>
                <a:lnTo>
                  <a:pt x="240615" y="54301"/>
                </a:lnTo>
                <a:lnTo>
                  <a:pt x="239267" y="54523"/>
                </a:lnTo>
                <a:lnTo>
                  <a:pt x="237897" y="54741"/>
                </a:lnTo>
                <a:lnTo>
                  <a:pt x="236504" y="54953"/>
                </a:lnTo>
                <a:lnTo>
                  <a:pt x="235090" y="55164"/>
                </a:lnTo>
                <a:lnTo>
                  <a:pt x="233675" y="55371"/>
                </a:lnTo>
                <a:lnTo>
                  <a:pt x="232238" y="55572"/>
                </a:lnTo>
                <a:lnTo>
                  <a:pt x="230779" y="55767"/>
                </a:lnTo>
                <a:lnTo>
                  <a:pt x="229299" y="55963"/>
                </a:lnTo>
                <a:lnTo>
                  <a:pt x="227818" y="56153"/>
                </a:lnTo>
                <a:lnTo>
                  <a:pt x="226315" y="56338"/>
                </a:lnTo>
                <a:lnTo>
                  <a:pt x="224812" y="56522"/>
                </a:lnTo>
                <a:lnTo>
                  <a:pt x="223264" y="56696"/>
                </a:lnTo>
                <a:lnTo>
                  <a:pt x="221717" y="56870"/>
                </a:lnTo>
                <a:lnTo>
                  <a:pt x="220148" y="57038"/>
                </a:lnTo>
                <a:lnTo>
                  <a:pt x="218556" y="57201"/>
                </a:lnTo>
                <a:lnTo>
                  <a:pt x="216965" y="57359"/>
                </a:lnTo>
                <a:lnTo>
                  <a:pt x="215351" y="57516"/>
                </a:lnTo>
                <a:lnTo>
                  <a:pt x="213716" y="57663"/>
                </a:lnTo>
                <a:lnTo>
                  <a:pt x="212058" y="57804"/>
                </a:lnTo>
                <a:lnTo>
                  <a:pt x="210378" y="57945"/>
                </a:lnTo>
                <a:lnTo>
                  <a:pt x="208698" y="58081"/>
                </a:lnTo>
                <a:lnTo>
                  <a:pt x="206996" y="58206"/>
                </a:lnTo>
                <a:lnTo>
                  <a:pt x="205272" y="58331"/>
                </a:lnTo>
                <a:lnTo>
                  <a:pt x="203548" y="58451"/>
                </a:lnTo>
                <a:lnTo>
                  <a:pt x="203548" y="58451"/>
                </a:lnTo>
                <a:lnTo>
                  <a:pt x="204808" y="58266"/>
                </a:lnTo>
                <a:lnTo>
                  <a:pt x="206068" y="58076"/>
                </a:lnTo>
                <a:lnTo>
                  <a:pt x="207328" y="57886"/>
                </a:lnTo>
                <a:lnTo>
                  <a:pt x="208566" y="57690"/>
                </a:lnTo>
                <a:lnTo>
                  <a:pt x="209781" y="57484"/>
                </a:lnTo>
                <a:lnTo>
                  <a:pt x="210997" y="57277"/>
                </a:lnTo>
                <a:lnTo>
                  <a:pt x="212191" y="57065"/>
                </a:lnTo>
                <a:lnTo>
                  <a:pt x="213362" y="56854"/>
                </a:lnTo>
                <a:lnTo>
                  <a:pt x="213495" y="56832"/>
                </a:lnTo>
                <a:lnTo>
                  <a:pt x="213605" y="56805"/>
                </a:lnTo>
                <a:lnTo>
                  <a:pt x="214644" y="56609"/>
                </a:lnTo>
                <a:lnTo>
                  <a:pt x="215683" y="56408"/>
                </a:lnTo>
                <a:lnTo>
                  <a:pt x="216678" y="56202"/>
                </a:lnTo>
                <a:lnTo>
                  <a:pt x="217694" y="55995"/>
                </a:lnTo>
                <a:lnTo>
                  <a:pt x="218667" y="55784"/>
                </a:lnTo>
                <a:lnTo>
                  <a:pt x="219662" y="55572"/>
                </a:lnTo>
                <a:lnTo>
                  <a:pt x="220612" y="55354"/>
                </a:lnTo>
                <a:lnTo>
                  <a:pt x="221562" y="55132"/>
                </a:lnTo>
                <a:lnTo>
                  <a:pt x="222513" y="54909"/>
                </a:lnTo>
                <a:lnTo>
                  <a:pt x="223441" y="54681"/>
                </a:lnTo>
                <a:lnTo>
                  <a:pt x="224347" y="54453"/>
                </a:lnTo>
                <a:lnTo>
                  <a:pt x="225254" y="54219"/>
                </a:lnTo>
                <a:lnTo>
                  <a:pt x="226138" y="53980"/>
                </a:lnTo>
                <a:lnTo>
                  <a:pt x="227022" y="53741"/>
                </a:lnTo>
                <a:lnTo>
                  <a:pt x="227884" y="53497"/>
                </a:lnTo>
                <a:lnTo>
                  <a:pt x="228746" y="53247"/>
                </a:lnTo>
                <a:lnTo>
                  <a:pt x="229586" y="52997"/>
                </a:lnTo>
                <a:lnTo>
                  <a:pt x="230404" y="52747"/>
                </a:lnTo>
                <a:lnTo>
                  <a:pt x="231222" y="52492"/>
                </a:lnTo>
                <a:lnTo>
                  <a:pt x="232017" y="52231"/>
                </a:lnTo>
                <a:lnTo>
                  <a:pt x="232813" y="51971"/>
                </a:lnTo>
                <a:lnTo>
                  <a:pt x="233587" y="51710"/>
                </a:lnTo>
                <a:lnTo>
                  <a:pt x="234338" y="51438"/>
                </a:lnTo>
                <a:lnTo>
                  <a:pt x="235090" y="51172"/>
                </a:lnTo>
                <a:lnTo>
                  <a:pt x="235841" y="50900"/>
                </a:lnTo>
                <a:lnTo>
                  <a:pt x="236548" y="50623"/>
                </a:lnTo>
                <a:lnTo>
                  <a:pt x="237256" y="50346"/>
                </a:lnTo>
                <a:lnTo>
                  <a:pt x="237941" y="50064"/>
                </a:lnTo>
                <a:lnTo>
                  <a:pt x="238626" y="49782"/>
                </a:lnTo>
                <a:lnTo>
                  <a:pt x="239289" y="49494"/>
                </a:lnTo>
                <a:lnTo>
                  <a:pt x="239952" y="49206"/>
                </a:lnTo>
                <a:lnTo>
                  <a:pt x="240571" y="48913"/>
                </a:lnTo>
                <a:lnTo>
                  <a:pt x="241212" y="48619"/>
                </a:lnTo>
                <a:lnTo>
                  <a:pt x="241809" y="48326"/>
                </a:lnTo>
                <a:lnTo>
                  <a:pt x="242406" y="48027"/>
                </a:lnTo>
                <a:lnTo>
                  <a:pt x="242980" y="47723"/>
                </a:lnTo>
                <a:lnTo>
                  <a:pt x="243555" y="47424"/>
                </a:lnTo>
                <a:lnTo>
                  <a:pt x="244086" y="47115"/>
                </a:lnTo>
                <a:lnTo>
                  <a:pt x="244638" y="46810"/>
                </a:lnTo>
                <a:lnTo>
                  <a:pt x="245147" y="46501"/>
                </a:lnTo>
                <a:lnTo>
                  <a:pt x="245655" y="46186"/>
                </a:lnTo>
                <a:lnTo>
                  <a:pt x="246141" y="45871"/>
                </a:lnTo>
                <a:lnTo>
                  <a:pt x="246627" y="45556"/>
                </a:lnTo>
                <a:lnTo>
                  <a:pt x="247070" y="45235"/>
                </a:lnTo>
                <a:lnTo>
                  <a:pt x="247534" y="44915"/>
                </a:lnTo>
                <a:lnTo>
                  <a:pt x="247954" y="44589"/>
                </a:lnTo>
                <a:lnTo>
                  <a:pt x="248374" y="44268"/>
                </a:lnTo>
                <a:lnTo>
                  <a:pt x="248771" y="43937"/>
                </a:lnTo>
                <a:lnTo>
                  <a:pt x="249147" y="43611"/>
                </a:lnTo>
                <a:lnTo>
                  <a:pt x="249523" y="43280"/>
                </a:lnTo>
                <a:lnTo>
                  <a:pt x="249855" y="42949"/>
                </a:lnTo>
                <a:lnTo>
                  <a:pt x="250208" y="42612"/>
                </a:lnTo>
                <a:lnTo>
                  <a:pt x="250518" y="42275"/>
                </a:lnTo>
                <a:lnTo>
                  <a:pt x="250827" y="41938"/>
                </a:lnTo>
                <a:lnTo>
                  <a:pt x="251114" y="41596"/>
                </a:lnTo>
                <a:lnTo>
                  <a:pt x="251380" y="41254"/>
                </a:lnTo>
                <a:lnTo>
                  <a:pt x="251623" y="40912"/>
                </a:lnTo>
                <a:lnTo>
                  <a:pt x="251866" y="40564"/>
                </a:lnTo>
                <a:lnTo>
                  <a:pt x="252087" y="40216"/>
                </a:lnTo>
                <a:lnTo>
                  <a:pt x="252286" y="39869"/>
                </a:lnTo>
                <a:lnTo>
                  <a:pt x="252485" y="39521"/>
                </a:lnTo>
                <a:lnTo>
                  <a:pt x="252640" y="39168"/>
                </a:lnTo>
                <a:lnTo>
                  <a:pt x="252794" y="38815"/>
                </a:lnTo>
                <a:lnTo>
                  <a:pt x="252927" y="38462"/>
                </a:lnTo>
                <a:lnTo>
                  <a:pt x="253723" y="37723"/>
                </a:lnTo>
                <a:lnTo>
                  <a:pt x="254120" y="37359"/>
                </a:lnTo>
                <a:lnTo>
                  <a:pt x="254540" y="37001"/>
                </a:lnTo>
                <a:lnTo>
                  <a:pt x="254982" y="36648"/>
                </a:lnTo>
                <a:lnTo>
                  <a:pt x="255402" y="36295"/>
                </a:lnTo>
                <a:lnTo>
                  <a:pt x="255844" y="35947"/>
                </a:lnTo>
                <a:lnTo>
                  <a:pt x="256309" y="35599"/>
                </a:lnTo>
                <a:lnTo>
                  <a:pt x="256773" y="35257"/>
                </a:lnTo>
                <a:lnTo>
                  <a:pt x="257237" y="34921"/>
                </a:lnTo>
                <a:lnTo>
                  <a:pt x="257723" y="34589"/>
                </a:lnTo>
                <a:lnTo>
                  <a:pt x="258232" y="34258"/>
                </a:lnTo>
                <a:lnTo>
                  <a:pt x="258718" y="33932"/>
                </a:lnTo>
                <a:lnTo>
                  <a:pt x="259248" y="33611"/>
                </a:lnTo>
                <a:lnTo>
                  <a:pt x="259757" y="33291"/>
                </a:lnTo>
                <a:lnTo>
                  <a:pt x="260287" y="32976"/>
                </a:lnTo>
                <a:lnTo>
                  <a:pt x="260840" y="32666"/>
                </a:lnTo>
                <a:lnTo>
                  <a:pt x="261392" y="32362"/>
                </a:lnTo>
                <a:lnTo>
                  <a:pt x="261945" y="32058"/>
                </a:lnTo>
                <a:lnTo>
                  <a:pt x="262520" y="31759"/>
                </a:lnTo>
                <a:lnTo>
                  <a:pt x="263094" y="31461"/>
                </a:lnTo>
                <a:lnTo>
                  <a:pt x="263691" y="31167"/>
                </a:lnTo>
                <a:lnTo>
                  <a:pt x="264288" y="30879"/>
                </a:lnTo>
                <a:lnTo>
                  <a:pt x="264885" y="30597"/>
                </a:lnTo>
                <a:lnTo>
                  <a:pt x="265504" y="30314"/>
                </a:lnTo>
                <a:lnTo>
                  <a:pt x="266122" y="30037"/>
                </a:lnTo>
                <a:lnTo>
                  <a:pt x="266763" y="29766"/>
                </a:lnTo>
                <a:lnTo>
                  <a:pt x="267404" y="29494"/>
                </a:lnTo>
                <a:lnTo>
                  <a:pt x="268068" y="29228"/>
                </a:lnTo>
                <a:lnTo>
                  <a:pt x="268731" y="28967"/>
                </a:lnTo>
                <a:lnTo>
                  <a:pt x="269416" y="28712"/>
                </a:lnTo>
                <a:lnTo>
                  <a:pt x="270101" y="28457"/>
                </a:lnTo>
                <a:lnTo>
                  <a:pt x="270786" y="28207"/>
                </a:lnTo>
                <a:lnTo>
                  <a:pt x="271494" y="27957"/>
                </a:lnTo>
                <a:lnTo>
                  <a:pt x="272201" y="27713"/>
                </a:lnTo>
                <a:lnTo>
                  <a:pt x="272930" y="27474"/>
                </a:lnTo>
                <a:lnTo>
                  <a:pt x="273660" y="27240"/>
                </a:lnTo>
                <a:lnTo>
                  <a:pt x="274389" y="27007"/>
                </a:lnTo>
                <a:lnTo>
                  <a:pt x="275141" y="26778"/>
                </a:lnTo>
                <a:lnTo>
                  <a:pt x="275892" y="26556"/>
                </a:lnTo>
                <a:lnTo>
                  <a:pt x="276666" y="26338"/>
                </a:lnTo>
                <a:lnTo>
                  <a:pt x="277439" y="26121"/>
                </a:lnTo>
                <a:lnTo>
                  <a:pt x="278235" y="25909"/>
                </a:lnTo>
                <a:lnTo>
                  <a:pt x="279031" y="25698"/>
                </a:lnTo>
                <a:lnTo>
                  <a:pt x="279826" y="25491"/>
                </a:lnTo>
                <a:lnTo>
                  <a:pt x="280644" y="25290"/>
                </a:lnTo>
                <a:lnTo>
                  <a:pt x="281484" y="25095"/>
                </a:lnTo>
                <a:lnTo>
                  <a:pt x="282302" y="24899"/>
                </a:lnTo>
                <a:lnTo>
                  <a:pt x="283164" y="24709"/>
                </a:lnTo>
                <a:lnTo>
                  <a:pt x="284004" y="24524"/>
                </a:lnTo>
                <a:lnTo>
                  <a:pt x="284866" y="24345"/>
                </a:lnTo>
                <a:lnTo>
                  <a:pt x="285750" y="24166"/>
                </a:lnTo>
                <a:lnTo>
                  <a:pt x="286612" y="23992"/>
                </a:lnTo>
                <a:lnTo>
                  <a:pt x="287518" y="23818"/>
                </a:lnTo>
                <a:lnTo>
                  <a:pt x="288402" y="23655"/>
                </a:lnTo>
                <a:lnTo>
                  <a:pt x="289331" y="23492"/>
                </a:lnTo>
                <a:lnTo>
                  <a:pt x="290237" y="23329"/>
                </a:lnTo>
                <a:lnTo>
                  <a:pt x="291165" y="23177"/>
                </a:lnTo>
                <a:lnTo>
                  <a:pt x="292116" y="23025"/>
                </a:lnTo>
                <a:lnTo>
                  <a:pt x="293044" y="22879"/>
                </a:lnTo>
                <a:lnTo>
                  <a:pt x="294017" y="22732"/>
                </a:lnTo>
                <a:lnTo>
                  <a:pt x="294967" y="22596"/>
                </a:lnTo>
                <a:lnTo>
                  <a:pt x="295940" y="22460"/>
                </a:lnTo>
                <a:lnTo>
                  <a:pt x="296934" y="22324"/>
                </a:lnTo>
                <a:lnTo>
                  <a:pt x="297907" y="22200"/>
                </a:lnTo>
                <a:lnTo>
                  <a:pt x="298879" y="22080"/>
                </a:lnTo>
                <a:lnTo>
                  <a:pt x="299852" y="21966"/>
                </a:lnTo>
                <a:lnTo>
                  <a:pt x="300824" y="21852"/>
                </a:lnTo>
                <a:lnTo>
                  <a:pt x="301819" y="21743"/>
                </a:lnTo>
                <a:lnTo>
                  <a:pt x="302814" y="21640"/>
                </a:lnTo>
                <a:lnTo>
                  <a:pt x="303786" y="21542"/>
                </a:lnTo>
                <a:lnTo>
                  <a:pt x="304781" y="21445"/>
                </a:lnTo>
                <a:lnTo>
                  <a:pt x="305776" y="21352"/>
                </a:lnTo>
                <a:lnTo>
                  <a:pt x="306770" y="21265"/>
                </a:lnTo>
                <a:lnTo>
                  <a:pt x="307765" y="21184"/>
                </a:lnTo>
                <a:lnTo>
                  <a:pt x="308760" y="21102"/>
                </a:lnTo>
                <a:lnTo>
                  <a:pt x="309754" y="21032"/>
                </a:lnTo>
                <a:lnTo>
                  <a:pt x="310749" y="20956"/>
                </a:lnTo>
                <a:lnTo>
                  <a:pt x="311743" y="20891"/>
                </a:lnTo>
                <a:lnTo>
                  <a:pt x="312738" y="20825"/>
                </a:lnTo>
                <a:lnTo>
                  <a:pt x="313733" y="20766"/>
                </a:lnTo>
                <a:lnTo>
                  <a:pt x="314727" y="20706"/>
                </a:lnTo>
                <a:lnTo>
                  <a:pt x="315744" y="20652"/>
                </a:lnTo>
                <a:lnTo>
                  <a:pt x="316739" y="20603"/>
                </a:lnTo>
                <a:lnTo>
                  <a:pt x="318728" y="20510"/>
                </a:lnTo>
                <a:lnTo>
                  <a:pt x="320717" y="20434"/>
                </a:lnTo>
                <a:lnTo>
                  <a:pt x="322685" y="20369"/>
                </a:lnTo>
                <a:lnTo>
                  <a:pt x="324652" y="20315"/>
                </a:lnTo>
                <a:lnTo>
                  <a:pt x="326619" y="20277"/>
                </a:lnTo>
                <a:lnTo>
                  <a:pt x="328586" y="20244"/>
                </a:lnTo>
                <a:lnTo>
                  <a:pt x="330509" y="20222"/>
                </a:lnTo>
                <a:lnTo>
                  <a:pt x="332432" y="20212"/>
                </a:lnTo>
                <a:close/>
                <a:moveTo>
                  <a:pt x="45997" y="31216"/>
                </a:moveTo>
                <a:lnTo>
                  <a:pt x="47699" y="31222"/>
                </a:lnTo>
                <a:lnTo>
                  <a:pt x="49379" y="31232"/>
                </a:lnTo>
                <a:lnTo>
                  <a:pt x="51014" y="31254"/>
                </a:lnTo>
                <a:lnTo>
                  <a:pt x="52628" y="31276"/>
                </a:lnTo>
                <a:lnTo>
                  <a:pt x="54241" y="31308"/>
                </a:lnTo>
                <a:lnTo>
                  <a:pt x="55811" y="31346"/>
                </a:lnTo>
                <a:lnTo>
                  <a:pt x="57358" y="31384"/>
                </a:lnTo>
                <a:lnTo>
                  <a:pt x="58861" y="31433"/>
                </a:lnTo>
                <a:lnTo>
                  <a:pt x="60364" y="31488"/>
                </a:lnTo>
                <a:lnTo>
                  <a:pt x="61823" y="31542"/>
                </a:lnTo>
                <a:lnTo>
                  <a:pt x="63259" y="31602"/>
                </a:lnTo>
                <a:lnTo>
                  <a:pt x="64674" y="31667"/>
                </a:lnTo>
                <a:lnTo>
                  <a:pt x="66044" y="31738"/>
                </a:lnTo>
                <a:lnTo>
                  <a:pt x="67393" y="31808"/>
                </a:lnTo>
                <a:lnTo>
                  <a:pt x="68719" y="31884"/>
                </a:lnTo>
                <a:lnTo>
                  <a:pt x="70001" y="31960"/>
                </a:lnTo>
                <a:lnTo>
                  <a:pt x="71261" y="32042"/>
                </a:lnTo>
                <a:lnTo>
                  <a:pt x="72499" y="32123"/>
                </a:lnTo>
                <a:lnTo>
                  <a:pt x="73692" y="32210"/>
                </a:lnTo>
                <a:lnTo>
                  <a:pt x="74864" y="32297"/>
                </a:lnTo>
                <a:lnTo>
                  <a:pt x="76013" y="32384"/>
                </a:lnTo>
                <a:lnTo>
                  <a:pt x="77096" y="32471"/>
                </a:lnTo>
                <a:lnTo>
                  <a:pt x="78179" y="32563"/>
                </a:lnTo>
                <a:lnTo>
                  <a:pt x="80213" y="32742"/>
                </a:lnTo>
                <a:lnTo>
                  <a:pt x="82113" y="32922"/>
                </a:lnTo>
                <a:lnTo>
                  <a:pt x="83882" y="33101"/>
                </a:lnTo>
                <a:lnTo>
                  <a:pt x="85517" y="33275"/>
                </a:lnTo>
                <a:lnTo>
                  <a:pt x="86976" y="33443"/>
                </a:lnTo>
                <a:lnTo>
                  <a:pt x="88302" y="33601"/>
                </a:lnTo>
                <a:lnTo>
                  <a:pt x="89496" y="33747"/>
                </a:lnTo>
                <a:lnTo>
                  <a:pt x="90513" y="33883"/>
                </a:lnTo>
                <a:lnTo>
                  <a:pt x="91375" y="33997"/>
                </a:lnTo>
                <a:lnTo>
                  <a:pt x="92060" y="34095"/>
                </a:lnTo>
                <a:lnTo>
                  <a:pt x="92590" y="34171"/>
                </a:lnTo>
                <a:lnTo>
                  <a:pt x="93055" y="34687"/>
                </a:lnTo>
                <a:lnTo>
                  <a:pt x="93519" y="35198"/>
                </a:lnTo>
                <a:lnTo>
                  <a:pt x="94027" y="35714"/>
                </a:lnTo>
                <a:lnTo>
                  <a:pt x="94535" y="36230"/>
                </a:lnTo>
                <a:lnTo>
                  <a:pt x="95088" y="36740"/>
                </a:lnTo>
                <a:lnTo>
                  <a:pt x="95641" y="37256"/>
                </a:lnTo>
                <a:lnTo>
                  <a:pt x="96215" y="37767"/>
                </a:lnTo>
                <a:lnTo>
                  <a:pt x="96834" y="38283"/>
                </a:lnTo>
                <a:lnTo>
                  <a:pt x="96856" y="38315"/>
                </a:lnTo>
                <a:lnTo>
                  <a:pt x="96900" y="38348"/>
                </a:lnTo>
                <a:lnTo>
                  <a:pt x="96945" y="38380"/>
                </a:lnTo>
                <a:lnTo>
                  <a:pt x="97497" y="38842"/>
                </a:lnTo>
                <a:lnTo>
                  <a:pt x="98094" y="39309"/>
                </a:lnTo>
                <a:lnTo>
                  <a:pt x="98691" y="39771"/>
                </a:lnTo>
                <a:lnTo>
                  <a:pt x="99310" y="40238"/>
                </a:lnTo>
                <a:lnTo>
                  <a:pt x="99951" y="40700"/>
                </a:lnTo>
                <a:lnTo>
                  <a:pt x="100614" y="41162"/>
                </a:lnTo>
                <a:lnTo>
                  <a:pt x="101299" y="41618"/>
                </a:lnTo>
                <a:lnTo>
                  <a:pt x="101984" y="42079"/>
                </a:lnTo>
                <a:lnTo>
                  <a:pt x="101984" y="42079"/>
                </a:lnTo>
                <a:lnTo>
                  <a:pt x="100636" y="41639"/>
                </a:lnTo>
                <a:lnTo>
                  <a:pt x="99266" y="41216"/>
                </a:lnTo>
                <a:lnTo>
                  <a:pt x="97917" y="40808"/>
                </a:lnTo>
                <a:lnTo>
                  <a:pt x="96569" y="40412"/>
                </a:lnTo>
                <a:lnTo>
                  <a:pt x="95221" y="40032"/>
                </a:lnTo>
                <a:lnTo>
                  <a:pt x="93894" y="39662"/>
                </a:lnTo>
                <a:lnTo>
                  <a:pt x="92546" y="39309"/>
                </a:lnTo>
                <a:lnTo>
                  <a:pt x="91220" y="38967"/>
                </a:lnTo>
                <a:lnTo>
                  <a:pt x="89894" y="38636"/>
                </a:lnTo>
                <a:lnTo>
                  <a:pt x="88590" y="38315"/>
                </a:lnTo>
                <a:lnTo>
                  <a:pt x="87263" y="38011"/>
                </a:lnTo>
                <a:lnTo>
                  <a:pt x="85959" y="37718"/>
                </a:lnTo>
                <a:lnTo>
                  <a:pt x="84677" y="37435"/>
                </a:lnTo>
                <a:lnTo>
                  <a:pt x="83395" y="37164"/>
                </a:lnTo>
                <a:lnTo>
                  <a:pt x="82113" y="36903"/>
                </a:lnTo>
                <a:lnTo>
                  <a:pt x="80854" y="36653"/>
                </a:lnTo>
                <a:lnTo>
                  <a:pt x="79594" y="36414"/>
                </a:lnTo>
                <a:lnTo>
                  <a:pt x="78356" y="36186"/>
                </a:lnTo>
                <a:lnTo>
                  <a:pt x="77140" y="35969"/>
                </a:lnTo>
                <a:lnTo>
                  <a:pt x="75925" y="35762"/>
                </a:lnTo>
                <a:lnTo>
                  <a:pt x="74709" y="35561"/>
                </a:lnTo>
                <a:lnTo>
                  <a:pt x="73515" y="35371"/>
                </a:lnTo>
                <a:lnTo>
                  <a:pt x="72344" y="35192"/>
                </a:lnTo>
                <a:lnTo>
                  <a:pt x="71194" y="35024"/>
                </a:lnTo>
                <a:lnTo>
                  <a:pt x="70045" y="34861"/>
                </a:lnTo>
                <a:lnTo>
                  <a:pt x="68918" y="34709"/>
                </a:lnTo>
                <a:lnTo>
                  <a:pt x="67791" y="34562"/>
                </a:lnTo>
                <a:lnTo>
                  <a:pt x="66708" y="34426"/>
                </a:lnTo>
                <a:lnTo>
                  <a:pt x="65624" y="34296"/>
                </a:lnTo>
                <a:lnTo>
                  <a:pt x="64564" y="34176"/>
                </a:lnTo>
                <a:lnTo>
                  <a:pt x="63525" y="34062"/>
                </a:lnTo>
                <a:lnTo>
                  <a:pt x="62508" y="33959"/>
                </a:lnTo>
                <a:lnTo>
                  <a:pt x="61513" y="33856"/>
                </a:lnTo>
                <a:lnTo>
                  <a:pt x="60541" y="33764"/>
                </a:lnTo>
                <a:lnTo>
                  <a:pt x="59590" y="33677"/>
                </a:lnTo>
                <a:lnTo>
                  <a:pt x="58640" y="33595"/>
                </a:lnTo>
                <a:lnTo>
                  <a:pt x="57734" y="33525"/>
                </a:lnTo>
                <a:lnTo>
                  <a:pt x="56850" y="33454"/>
                </a:lnTo>
                <a:lnTo>
                  <a:pt x="55987" y="33394"/>
                </a:lnTo>
                <a:lnTo>
                  <a:pt x="55148" y="33334"/>
                </a:lnTo>
                <a:lnTo>
                  <a:pt x="54330" y="33286"/>
                </a:lnTo>
                <a:lnTo>
                  <a:pt x="53534" y="33237"/>
                </a:lnTo>
                <a:lnTo>
                  <a:pt x="52031" y="33155"/>
                </a:lnTo>
                <a:lnTo>
                  <a:pt x="50639" y="33090"/>
                </a:lnTo>
                <a:lnTo>
                  <a:pt x="49357" y="33041"/>
                </a:lnTo>
                <a:lnTo>
                  <a:pt x="48207" y="33003"/>
                </a:lnTo>
                <a:lnTo>
                  <a:pt x="47168" y="32981"/>
                </a:lnTo>
                <a:lnTo>
                  <a:pt x="46262" y="32965"/>
                </a:lnTo>
                <a:lnTo>
                  <a:pt x="45466" y="32960"/>
                </a:lnTo>
                <a:lnTo>
                  <a:pt x="44825" y="32954"/>
                </a:lnTo>
                <a:lnTo>
                  <a:pt x="44339" y="32960"/>
                </a:lnTo>
                <a:lnTo>
                  <a:pt x="43787" y="32965"/>
                </a:lnTo>
                <a:lnTo>
                  <a:pt x="43610" y="32971"/>
                </a:lnTo>
                <a:lnTo>
                  <a:pt x="43455" y="32976"/>
                </a:lnTo>
                <a:lnTo>
                  <a:pt x="43278" y="32992"/>
                </a:lnTo>
                <a:lnTo>
                  <a:pt x="43146" y="33009"/>
                </a:lnTo>
                <a:lnTo>
                  <a:pt x="42991" y="33025"/>
                </a:lnTo>
                <a:lnTo>
                  <a:pt x="42858" y="33052"/>
                </a:lnTo>
                <a:lnTo>
                  <a:pt x="42748" y="33074"/>
                </a:lnTo>
                <a:lnTo>
                  <a:pt x="42637" y="33106"/>
                </a:lnTo>
                <a:lnTo>
                  <a:pt x="42527" y="33133"/>
                </a:lnTo>
                <a:lnTo>
                  <a:pt x="42438" y="33172"/>
                </a:lnTo>
                <a:lnTo>
                  <a:pt x="42372" y="33204"/>
                </a:lnTo>
                <a:lnTo>
                  <a:pt x="42306" y="33242"/>
                </a:lnTo>
                <a:lnTo>
                  <a:pt x="42261" y="33280"/>
                </a:lnTo>
                <a:lnTo>
                  <a:pt x="42217" y="33324"/>
                </a:lnTo>
                <a:lnTo>
                  <a:pt x="42217" y="33362"/>
                </a:lnTo>
                <a:lnTo>
                  <a:pt x="42217" y="33405"/>
                </a:lnTo>
                <a:lnTo>
                  <a:pt x="42239" y="33449"/>
                </a:lnTo>
                <a:lnTo>
                  <a:pt x="42284" y="33487"/>
                </a:lnTo>
                <a:lnTo>
                  <a:pt x="42328" y="33530"/>
                </a:lnTo>
                <a:lnTo>
                  <a:pt x="42394" y="33568"/>
                </a:lnTo>
                <a:lnTo>
                  <a:pt x="42482" y="33601"/>
                </a:lnTo>
                <a:lnTo>
                  <a:pt x="42571" y="33639"/>
                </a:lnTo>
                <a:lnTo>
                  <a:pt x="42681" y="33666"/>
                </a:lnTo>
                <a:lnTo>
                  <a:pt x="42792" y="33698"/>
                </a:lnTo>
                <a:lnTo>
                  <a:pt x="42925" y="33720"/>
                </a:lnTo>
                <a:lnTo>
                  <a:pt x="43057" y="33747"/>
                </a:lnTo>
                <a:lnTo>
                  <a:pt x="43212" y="33764"/>
                </a:lnTo>
                <a:lnTo>
                  <a:pt x="43344" y="33780"/>
                </a:lnTo>
                <a:lnTo>
                  <a:pt x="43499" y="33785"/>
                </a:lnTo>
                <a:lnTo>
                  <a:pt x="43676" y="33796"/>
                </a:lnTo>
                <a:lnTo>
                  <a:pt x="43831" y="33796"/>
                </a:lnTo>
                <a:lnTo>
                  <a:pt x="44008" y="33791"/>
                </a:lnTo>
                <a:lnTo>
                  <a:pt x="44958" y="33791"/>
                </a:lnTo>
                <a:lnTo>
                  <a:pt x="45643" y="33802"/>
                </a:lnTo>
                <a:lnTo>
                  <a:pt x="46483" y="33818"/>
                </a:lnTo>
                <a:lnTo>
                  <a:pt x="47500" y="33840"/>
                </a:lnTo>
                <a:lnTo>
                  <a:pt x="48671" y="33878"/>
                </a:lnTo>
                <a:lnTo>
                  <a:pt x="49998" y="33932"/>
                </a:lnTo>
                <a:lnTo>
                  <a:pt x="51456" y="34008"/>
                </a:lnTo>
                <a:lnTo>
                  <a:pt x="52230" y="34046"/>
                </a:lnTo>
                <a:lnTo>
                  <a:pt x="53048" y="34095"/>
                </a:lnTo>
                <a:lnTo>
                  <a:pt x="53910" y="34149"/>
                </a:lnTo>
                <a:lnTo>
                  <a:pt x="54794" y="34214"/>
                </a:lnTo>
                <a:lnTo>
                  <a:pt x="55700" y="34280"/>
                </a:lnTo>
                <a:lnTo>
                  <a:pt x="56628" y="34350"/>
                </a:lnTo>
                <a:lnTo>
                  <a:pt x="57601" y="34432"/>
                </a:lnTo>
                <a:lnTo>
                  <a:pt x="58618" y="34519"/>
                </a:lnTo>
                <a:lnTo>
                  <a:pt x="59635" y="34616"/>
                </a:lnTo>
                <a:lnTo>
                  <a:pt x="60695" y="34720"/>
                </a:lnTo>
                <a:lnTo>
                  <a:pt x="61779" y="34828"/>
                </a:lnTo>
                <a:lnTo>
                  <a:pt x="62884" y="34948"/>
                </a:lnTo>
                <a:lnTo>
                  <a:pt x="64011" y="35078"/>
                </a:lnTo>
                <a:lnTo>
                  <a:pt x="65160" y="35214"/>
                </a:lnTo>
                <a:lnTo>
                  <a:pt x="66332" y="35366"/>
                </a:lnTo>
                <a:lnTo>
                  <a:pt x="67547" y="35518"/>
                </a:lnTo>
                <a:lnTo>
                  <a:pt x="68763" y="35686"/>
                </a:lnTo>
                <a:lnTo>
                  <a:pt x="70001" y="35866"/>
                </a:lnTo>
                <a:lnTo>
                  <a:pt x="71261" y="36056"/>
                </a:lnTo>
                <a:lnTo>
                  <a:pt x="72521" y="36251"/>
                </a:lnTo>
                <a:lnTo>
                  <a:pt x="73825" y="36463"/>
                </a:lnTo>
                <a:lnTo>
                  <a:pt x="75129" y="36686"/>
                </a:lnTo>
                <a:lnTo>
                  <a:pt x="76455" y="36919"/>
                </a:lnTo>
                <a:lnTo>
                  <a:pt x="77803" y="37164"/>
                </a:lnTo>
                <a:lnTo>
                  <a:pt x="79174" y="37425"/>
                </a:lnTo>
                <a:lnTo>
                  <a:pt x="80544" y="37696"/>
                </a:lnTo>
                <a:lnTo>
                  <a:pt x="81915" y="37984"/>
                </a:lnTo>
                <a:lnTo>
                  <a:pt x="83307" y="38283"/>
                </a:lnTo>
                <a:lnTo>
                  <a:pt x="84722" y="38592"/>
                </a:lnTo>
                <a:lnTo>
                  <a:pt x="86136" y="38924"/>
                </a:lnTo>
                <a:lnTo>
                  <a:pt x="87551" y="39260"/>
                </a:lnTo>
                <a:lnTo>
                  <a:pt x="88988" y="39619"/>
                </a:lnTo>
                <a:lnTo>
                  <a:pt x="90424" y="39988"/>
                </a:lnTo>
                <a:lnTo>
                  <a:pt x="91883" y="40374"/>
                </a:lnTo>
                <a:lnTo>
                  <a:pt x="93342" y="40781"/>
                </a:lnTo>
                <a:lnTo>
                  <a:pt x="94801" y="41200"/>
                </a:lnTo>
                <a:lnTo>
                  <a:pt x="96259" y="41634"/>
                </a:lnTo>
                <a:lnTo>
                  <a:pt x="97718" y="42085"/>
                </a:lnTo>
                <a:lnTo>
                  <a:pt x="99199" y="42552"/>
                </a:lnTo>
                <a:lnTo>
                  <a:pt x="100658" y="43035"/>
                </a:lnTo>
                <a:lnTo>
                  <a:pt x="102139" y="43541"/>
                </a:lnTo>
                <a:lnTo>
                  <a:pt x="103620" y="44062"/>
                </a:lnTo>
                <a:lnTo>
                  <a:pt x="105079" y="44600"/>
                </a:lnTo>
                <a:lnTo>
                  <a:pt x="106560" y="45159"/>
                </a:lnTo>
                <a:lnTo>
                  <a:pt x="108018" y="45735"/>
                </a:lnTo>
                <a:lnTo>
                  <a:pt x="109477" y="46332"/>
                </a:lnTo>
                <a:lnTo>
                  <a:pt x="110538" y="46848"/>
                </a:lnTo>
                <a:lnTo>
                  <a:pt x="111621" y="47359"/>
                </a:lnTo>
                <a:lnTo>
                  <a:pt x="112726" y="47864"/>
                </a:lnTo>
                <a:lnTo>
                  <a:pt x="113854" y="48369"/>
                </a:lnTo>
                <a:lnTo>
                  <a:pt x="114517" y="48652"/>
                </a:lnTo>
                <a:lnTo>
                  <a:pt x="115180" y="48929"/>
                </a:lnTo>
                <a:lnTo>
                  <a:pt x="115843" y="49200"/>
                </a:lnTo>
                <a:lnTo>
                  <a:pt x="116528" y="49472"/>
                </a:lnTo>
                <a:lnTo>
                  <a:pt x="117191" y="49738"/>
                </a:lnTo>
                <a:lnTo>
                  <a:pt x="117876" y="49999"/>
                </a:lnTo>
                <a:lnTo>
                  <a:pt x="118584" y="50254"/>
                </a:lnTo>
                <a:lnTo>
                  <a:pt x="119269" y="50504"/>
                </a:lnTo>
                <a:lnTo>
                  <a:pt x="119357" y="50531"/>
                </a:lnTo>
                <a:lnTo>
                  <a:pt x="120043" y="50770"/>
                </a:lnTo>
                <a:lnTo>
                  <a:pt x="120728" y="51009"/>
                </a:lnTo>
                <a:lnTo>
                  <a:pt x="122120" y="51471"/>
                </a:lnTo>
                <a:lnTo>
                  <a:pt x="123513" y="51916"/>
                </a:lnTo>
                <a:lnTo>
                  <a:pt x="124949" y="52345"/>
                </a:lnTo>
                <a:lnTo>
                  <a:pt x="126364" y="52758"/>
                </a:lnTo>
                <a:lnTo>
                  <a:pt x="127823" y="53160"/>
                </a:lnTo>
                <a:lnTo>
                  <a:pt x="129282" y="53540"/>
                </a:lnTo>
                <a:lnTo>
                  <a:pt x="130740" y="53910"/>
                </a:lnTo>
                <a:lnTo>
                  <a:pt x="132221" y="54268"/>
                </a:lnTo>
                <a:lnTo>
                  <a:pt x="133702" y="54610"/>
                </a:lnTo>
                <a:lnTo>
                  <a:pt x="135205" y="54936"/>
                </a:lnTo>
                <a:lnTo>
                  <a:pt x="136686" y="55251"/>
                </a:lnTo>
                <a:lnTo>
                  <a:pt x="138189" y="55550"/>
                </a:lnTo>
                <a:lnTo>
                  <a:pt x="139692" y="55838"/>
                </a:lnTo>
                <a:lnTo>
                  <a:pt x="141195" y="56115"/>
                </a:lnTo>
                <a:lnTo>
                  <a:pt x="142698" y="56376"/>
                </a:lnTo>
                <a:lnTo>
                  <a:pt x="142853" y="56419"/>
                </a:lnTo>
                <a:lnTo>
                  <a:pt x="143030" y="56452"/>
                </a:lnTo>
                <a:lnTo>
                  <a:pt x="143207" y="56479"/>
                </a:lnTo>
                <a:lnTo>
                  <a:pt x="143428" y="56501"/>
                </a:lnTo>
                <a:lnTo>
                  <a:pt x="144688" y="56707"/>
                </a:lnTo>
                <a:lnTo>
                  <a:pt x="145947" y="56908"/>
                </a:lnTo>
                <a:lnTo>
                  <a:pt x="147207" y="57098"/>
                </a:lnTo>
                <a:lnTo>
                  <a:pt x="148467" y="57283"/>
                </a:lnTo>
                <a:lnTo>
                  <a:pt x="149705" y="57457"/>
                </a:lnTo>
                <a:lnTo>
                  <a:pt x="150965" y="57625"/>
                </a:lnTo>
                <a:lnTo>
                  <a:pt x="152203" y="57788"/>
                </a:lnTo>
                <a:lnTo>
                  <a:pt x="153440" y="57940"/>
                </a:lnTo>
                <a:lnTo>
                  <a:pt x="154656" y="58087"/>
                </a:lnTo>
                <a:lnTo>
                  <a:pt x="155872" y="58228"/>
                </a:lnTo>
                <a:lnTo>
                  <a:pt x="157087" y="58358"/>
                </a:lnTo>
                <a:lnTo>
                  <a:pt x="158281" y="58483"/>
                </a:lnTo>
                <a:lnTo>
                  <a:pt x="159475" y="58603"/>
                </a:lnTo>
                <a:lnTo>
                  <a:pt x="160646" y="58717"/>
                </a:lnTo>
                <a:lnTo>
                  <a:pt x="161818" y="58820"/>
                </a:lnTo>
                <a:lnTo>
                  <a:pt x="162967" y="58923"/>
                </a:lnTo>
                <a:lnTo>
                  <a:pt x="163188" y="58961"/>
                </a:lnTo>
                <a:lnTo>
                  <a:pt x="160779" y="58912"/>
                </a:lnTo>
                <a:lnTo>
                  <a:pt x="158215" y="58852"/>
                </a:lnTo>
                <a:lnTo>
                  <a:pt x="155540" y="58782"/>
                </a:lnTo>
                <a:lnTo>
                  <a:pt x="154148" y="58738"/>
                </a:lnTo>
                <a:lnTo>
                  <a:pt x="152733" y="58690"/>
                </a:lnTo>
                <a:lnTo>
                  <a:pt x="151274" y="58635"/>
                </a:lnTo>
                <a:lnTo>
                  <a:pt x="149816" y="58581"/>
                </a:lnTo>
                <a:lnTo>
                  <a:pt x="148312" y="58516"/>
                </a:lnTo>
                <a:lnTo>
                  <a:pt x="146787" y="58451"/>
                </a:lnTo>
                <a:lnTo>
                  <a:pt x="145240" y="58374"/>
                </a:lnTo>
                <a:lnTo>
                  <a:pt x="143671" y="58298"/>
                </a:lnTo>
                <a:lnTo>
                  <a:pt x="142079" y="58212"/>
                </a:lnTo>
                <a:lnTo>
                  <a:pt x="140466" y="58119"/>
                </a:lnTo>
                <a:lnTo>
                  <a:pt x="138852" y="58027"/>
                </a:lnTo>
                <a:lnTo>
                  <a:pt x="137217" y="57924"/>
                </a:lnTo>
                <a:lnTo>
                  <a:pt x="135559" y="57815"/>
                </a:lnTo>
                <a:lnTo>
                  <a:pt x="133879" y="57696"/>
                </a:lnTo>
                <a:lnTo>
                  <a:pt x="132199" y="57571"/>
                </a:lnTo>
                <a:lnTo>
                  <a:pt x="130497" y="57440"/>
                </a:lnTo>
                <a:lnTo>
                  <a:pt x="128795" y="57304"/>
                </a:lnTo>
                <a:lnTo>
                  <a:pt x="127071" y="57158"/>
                </a:lnTo>
                <a:lnTo>
                  <a:pt x="125347" y="57006"/>
                </a:lnTo>
                <a:lnTo>
                  <a:pt x="123623" y="56843"/>
                </a:lnTo>
                <a:lnTo>
                  <a:pt x="121877" y="56674"/>
                </a:lnTo>
                <a:lnTo>
                  <a:pt x="120153" y="56501"/>
                </a:lnTo>
                <a:lnTo>
                  <a:pt x="118407" y="56310"/>
                </a:lnTo>
                <a:lnTo>
                  <a:pt x="116661" y="56115"/>
                </a:lnTo>
                <a:lnTo>
                  <a:pt x="114915" y="55914"/>
                </a:lnTo>
                <a:lnTo>
                  <a:pt x="113168" y="55702"/>
                </a:lnTo>
                <a:lnTo>
                  <a:pt x="111422" y="55479"/>
                </a:lnTo>
                <a:lnTo>
                  <a:pt x="109698" y="55246"/>
                </a:lnTo>
                <a:lnTo>
                  <a:pt x="107952" y="55007"/>
                </a:lnTo>
                <a:lnTo>
                  <a:pt x="106228" y="54757"/>
                </a:lnTo>
                <a:lnTo>
                  <a:pt x="104504" y="54491"/>
                </a:lnTo>
                <a:lnTo>
                  <a:pt x="102802" y="54219"/>
                </a:lnTo>
                <a:lnTo>
                  <a:pt x="101100" y="53937"/>
                </a:lnTo>
                <a:lnTo>
                  <a:pt x="99398" y="53649"/>
                </a:lnTo>
                <a:lnTo>
                  <a:pt x="97718" y="53345"/>
                </a:lnTo>
                <a:lnTo>
                  <a:pt x="96061" y="53030"/>
                </a:lnTo>
                <a:lnTo>
                  <a:pt x="94425" y="52704"/>
                </a:lnTo>
                <a:lnTo>
                  <a:pt x="92789" y="52367"/>
                </a:lnTo>
                <a:lnTo>
                  <a:pt x="91176" y="52014"/>
                </a:lnTo>
                <a:lnTo>
                  <a:pt x="89562" y="51656"/>
                </a:lnTo>
                <a:lnTo>
                  <a:pt x="87993" y="51281"/>
                </a:lnTo>
                <a:lnTo>
                  <a:pt x="86446" y="50895"/>
                </a:lnTo>
                <a:lnTo>
                  <a:pt x="84898" y="50499"/>
                </a:lnTo>
                <a:lnTo>
                  <a:pt x="84147" y="50298"/>
                </a:lnTo>
                <a:lnTo>
                  <a:pt x="83395" y="50086"/>
                </a:lnTo>
                <a:lnTo>
                  <a:pt x="82644" y="49879"/>
                </a:lnTo>
                <a:lnTo>
                  <a:pt x="81915" y="49668"/>
                </a:lnTo>
                <a:lnTo>
                  <a:pt x="81185" y="49450"/>
                </a:lnTo>
                <a:lnTo>
                  <a:pt x="80456" y="49228"/>
                </a:lnTo>
                <a:lnTo>
                  <a:pt x="79748" y="49005"/>
                </a:lnTo>
                <a:lnTo>
                  <a:pt x="79019" y="48782"/>
                </a:lnTo>
                <a:lnTo>
                  <a:pt x="78334" y="48549"/>
                </a:lnTo>
                <a:lnTo>
                  <a:pt x="77627" y="48315"/>
                </a:lnTo>
                <a:lnTo>
                  <a:pt x="76941" y="48081"/>
                </a:lnTo>
                <a:lnTo>
                  <a:pt x="76256" y="47842"/>
                </a:lnTo>
                <a:lnTo>
                  <a:pt x="75593" y="47598"/>
                </a:lnTo>
                <a:lnTo>
                  <a:pt x="74908" y="47348"/>
                </a:lnTo>
                <a:lnTo>
                  <a:pt x="74267" y="47098"/>
                </a:lnTo>
                <a:lnTo>
                  <a:pt x="73604" y="46848"/>
                </a:lnTo>
                <a:lnTo>
                  <a:pt x="72963" y="46588"/>
                </a:lnTo>
                <a:lnTo>
                  <a:pt x="72344" y="46327"/>
                </a:lnTo>
                <a:lnTo>
                  <a:pt x="71725" y="46061"/>
                </a:lnTo>
                <a:lnTo>
                  <a:pt x="71106" y="45795"/>
                </a:lnTo>
                <a:lnTo>
                  <a:pt x="70487" y="45523"/>
                </a:lnTo>
                <a:lnTo>
                  <a:pt x="69890" y="45246"/>
                </a:lnTo>
                <a:lnTo>
                  <a:pt x="69316" y="44969"/>
                </a:lnTo>
                <a:lnTo>
                  <a:pt x="68741" y="44687"/>
                </a:lnTo>
                <a:lnTo>
                  <a:pt x="68166" y="44399"/>
                </a:lnTo>
                <a:lnTo>
                  <a:pt x="67614" y="44111"/>
                </a:lnTo>
                <a:lnTo>
                  <a:pt x="67061" y="43812"/>
                </a:lnTo>
                <a:lnTo>
                  <a:pt x="66531" y="43513"/>
                </a:lnTo>
                <a:lnTo>
                  <a:pt x="66000" y="43215"/>
                </a:lnTo>
                <a:lnTo>
                  <a:pt x="65492" y="42911"/>
                </a:lnTo>
                <a:lnTo>
                  <a:pt x="64851" y="42536"/>
                </a:lnTo>
                <a:lnTo>
                  <a:pt x="64188" y="42172"/>
                </a:lnTo>
                <a:lnTo>
                  <a:pt x="63503" y="41813"/>
                </a:lnTo>
                <a:lnTo>
                  <a:pt x="62817" y="41471"/>
                </a:lnTo>
                <a:lnTo>
                  <a:pt x="62088" y="41129"/>
                </a:lnTo>
                <a:lnTo>
                  <a:pt x="61359" y="40803"/>
                </a:lnTo>
                <a:lnTo>
                  <a:pt x="60585" y="40483"/>
                </a:lnTo>
                <a:lnTo>
                  <a:pt x="59833" y="40173"/>
                </a:lnTo>
                <a:lnTo>
                  <a:pt x="59038" y="39869"/>
                </a:lnTo>
                <a:lnTo>
                  <a:pt x="58220" y="39575"/>
                </a:lnTo>
                <a:lnTo>
                  <a:pt x="57402" y="39288"/>
                </a:lnTo>
                <a:lnTo>
                  <a:pt x="56562" y="39011"/>
                </a:lnTo>
                <a:lnTo>
                  <a:pt x="55722" y="38739"/>
                </a:lnTo>
                <a:lnTo>
                  <a:pt x="54860" y="38473"/>
                </a:lnTo>
                <a:lnTo>
                  <a:pt x="53976" y="38218"/>
                </a:lnTo>
                <a:lnTo>
                  <a:pt x="53092" y="37973"/>
                </a:lnTo>
                <a:lnTo>
                  <a:pt x="52208" y="37734"/>
                </a:lnTo>
                <a:lnTo>
                  <a:pt x="51302" y="37501"/>
                </a:lnTo>
                <a:lnTo>
                  <a:pt x="50373" y="37272"/>
                </a:lnTo>
                <a:lnTo>
                  <a:pt x="49445" y="37055"/>
                </a:lnTo>
                <a:lnTo>
                  <a:pt x="48517" y="36843"/>
                </a:lnTo>
                <a:lnTo>
                  <a:pt x="47566" y="36642"/>
                </a:lnTo>
                <a:lnTo>
                  <a:pt x="46616" y="36441"/>
                </a:lnTo>
                <a:lnTo>
                  <a:pt x="45665" y="36251"/>
                </a:lnTo>
                <a:lnTo>
                  <a:pt x="44693" y="36067"/>
                </a:lnTo>
                <a:lnTo>
                  <a:pt x="43720" y="35887"/>
                </a:lnTo>
                <a:lnTo>
                  <a:pt x="42748" y="35719"/>
                </a:lnTo>
                <a:lnTo>
                  <a:pt x="41775" y="35556"/>
                </a:lnTo>
                <a:lnTo>
                  <a:pt x="40803" y="35393"/>
                </a:lnTo>
                <a:lnTo>
                  <a:pt x="39808" y="35241"/>
                </a:lnTo>
                <a:lnTo>
                  <a:pt x="38835" y="35094"/>
                </a:lnTo>
                <a:lnTo>
                  <a:pt x="37841" y="34953"/>
                </a:lnTo>
                <a:lnTo>
                  <a:pt x="36868" y="34817"/>
                </a:lnTo>
                <a:lnTo>
                  <a:pt x="35874" y="34687"/>
                </a:lnTo>
                <a:lnTo>
                  <a:pt x="34901" y="34562"/>
                </a:lnTo>
                <a:lnTo>
                  <a:pt x="33906" y="34443"/>
                </a:lnTo>
                <a:lnTo>
                  <a:pt x="32934" y="34328"/>
                </a:lnTo>
                <a:lnTo>
                  <a:pt x="31961" y="34220"/>
                </a:lnTo>
                <a:lnTo>
                  <a:pt x="30989" y="34117"/>
                </a:lnTo>
                <a:lnTo>
                  <a:pt x="30016" y="34013"/>
                </a:lnTo>
                <a:lnTo>
                  <a:pt x="29044" y="33921"/>
                </a:lnTo>
                <a:lnTo>
                  <a:pt x="28093" y="33829"/>
                </a:lnTo>
                <a:lnTo>
                  <a:pt x="27121" y="33747"/>
                </a:lnTo>
                <a:lnTo>
                  <a:pt x="26192" y="33666"/>
                </a:lnTo>
                <a:lnTo>
                  <a:pt x="25242" y="33590"/>
                </a:lnTo>
                <a:lnTo>
                  <a:pt x="24314" y="33514"/>
                </a:lnTo>
                <a:lnTo>
                  <a:pt x="22479" y="33383"/>
                </a:lnTo>
                <a:lnTo>
                  <a:pt x="20689" y="33264"/>
                </a:lnTo>
                <a:lnTo>
                  <a:pt x="18943" y="33161"/>
                </a:lnTo>
                <a:lnTo>
                  <a:pt x="17241" y="33074"/>
                </a:lnTo>
                <a:lnTo>
                  <a:pt x="15605" y="32992"/>
                </a:lnTo>
                <a:lnTo>
                  <a:pt x="14036" y="32927"/>
                </a:lnTo>
                <a:lnTo>
                  <a:pt x="12533" y="32873"/>
                </a:lnTo>
                <a:lnTo>
                  <a:pt x="11096" y="32829"/>
                </a:lnTo>
                <a:lnTo>
                  <a:pt x="9748" y="32791"/>
                </a:lnTo>
                <a:lnTo>
                  <a:pt x="11825" y="32612"/>
                </a:lnTo>
                <a:lnTo>
                  <a:pt x="13881" y="32449"/>
                </a:lnTo>
                <a:lnTo>
                  <a:pt x="15914" y="32292"/>
                </a:lnTo>
                <a:lnTo>
                  <a:pt x="17948" y="32150"/>
                </a:lnTo>
                <a:lnTo>
                  <a:pt x="19959" y="32020"/>
                </a:lnTo>
                <a:lnTo>
                  <a:pt x="21949" y="31901"/>
                </a:lnTo>
                <a:lnTo>
                  <a:pt x="23916" y="31792"/>
                </a:lnTo>
                <a:lnTo>
                  <a:pt x="25883" y="31689"/>
                </a:lnTo>
                <a:lnTo>
                  <a:pt x="27806" y="31602"/>
                </a:lnTo>
                <a:lnTo>
                  <a:pt x="29729" y="31526"/>
                </a:lnTo>
                <a:lnTo>
                  <a:pt x="31608" y="31455"/>
                </a:lnTo>
                <a:lnTo>
                  <a:pt x="33486" y="31395"/>
                </a:lnTo>
                <a:lnTo>
                  <a:pt x="35343" y="31346"/>
                </a:lnTo>
                <a:lnTo>
                  <a:pt x="37178" y="31303"/>
                </a:lnTo>
                <a:lnTo>
                  <a:pt x="38990" y="31270"/>
                </a:lnTo>
                <a:lnTo>
                  <a:pt x="40780" y="31243"/>
                </a:lnTo>
                <a:lnTo>
                  <a:pt x="42549" y="31227"/>
                </a:lnTo>
                <a:lnTo>
                  <a:pt x="44273" y="31216"/>
                </a:lnTo>
                <a:close/>
                <a:moveTo>
                  <a:pt x="234228" y="21461"/>
                </a:moveTo>
                <a:lnTo>
                  <a:pt x="234515" y="21466"/>
                </a:lnTo>
                <a:lnTo>
                  <a:pt x="234780" y="21477"/>
                </a:lnTo>
                <a:lnTo>
                  <a:pt x="235045" y="21488"/>
                </a:lnTo>
                <a:lnTo>
                  <a:pt x="235311" y="21504"/>
                </a:lnTo>
                <a:lnTo>
                  <a:pt x="235576" y="21521"/>
                </a:lnTo>
                <a:lnTo>
                  <a:pt x="236106" y="21564"/>
                </a:lnTo>
                <a:lnTo>
                  <a:pt x="236460" y="21602"/>
                </a:lnTo>
                <a:lnTo>
                  <a:pt x="236814" y="21651"/>
                </a:lnTo>
                <a:lnTo>
                  <a:pt x="237145" y="21700"/>
                </a:lnTo>
                <a:lnTo>
                  <a:pt x="237477" y="21754"/>
                </a:lnTo>
                <a:lnTo>
                  <a:pt x="237830" y="21814"/>
                </a:lnTo>
                <a:lnTo>
                  <a:pt x="238162" y="21879"/>
                </a:lnTo>
                <a:lnTo>
                  <a:pt x="238493" y="21955"/>
                </a:lnTo>
                <a:lnTo>
                  <a:pt x="238803" y="22031"/>
                </a:lnTo>
                <a:lnTo>
                  <a:pt x="239134" y="22113"/>
                </a:lnTo>
                <a:lnTo>
                  <a:pt x="239444" y="22200"/>
                </a:lnTo>
                <a:lnTo>
                  <a:pt x="239753" y="22297"/>
                </a:lnTo>
                <a:lnTo>
                  <a:pt x="240063" y="22395"/>
                </a:lnTo>
                <a:lnTo>
                  <a:pt x="240372" y="22498"/>
                </a:lnTo>
                <a:lnTo>
                  <a:pt x="240682" y="22607"/>
                </a:lnTo>
                <a:lnTo>
                  <a:pt x="240991" y="22721"/>
                </a:lnTo>
                <a:lnTo>
                  <a:pt x="241278" y="22840"/>
                </a:lnTo>
                <a:lnTo>
                  <a:pt x="241566" y="22965"/>
                </a:lnTo>
                <a:lnTo>
                  <a:pt x="241853" y="23090"/>
                </a:lnTo>
                <a:lnTo>
                  <a:pt x="242406" y="23367"/>
                </a:lnTo>
                <a:lnTo>
                  <a:pt x="242958" y="23655"/>
                </a:lnTo>
                <a:lnTo>
                  <a:pt x="243489" y="23970"/>
                </a:lnTo>
                <a:lnTo>
                  <a:pt x="243997" y="24296"/>
                </a:lnTo>
                <a:lnTo>
                  <a:pt x="244483" y="24644"/>
                </a:lnTo>
                <a:lnTo>
                  <a:pt x="244970" y="25008"/>
                </a:lnTo>
                <a:lnTo>
                  <a:pt x="245434" y="25388"/>
                </a:lnTo>
                <a:lnTo>
                  <a:pt x="245854" y="25790"/>
                </a:lnTo>
                <a:lnTo>
                  <a:pt x="246274" y="26203"/>
                </a:lnTo>
                <a:lnTo>
                  <a:pt x="246672" y="26637"/>
                </a:lnTo>
                <a:lnTo>
                  <a:pt x="247047" y="27083"/>
                </a:lnTo>
                <a:lnTo>
                  <a:pt x="247401" y="27544"/>
                </a:lnTo>
                <a:lnTo>
                  <a:pt x="247755" y="28022"/>
                </a:lnTo>
                <a:lnTo>
                  <a:pt x="248064" y="28517"/>
                </a:lnTo>
                <a:lnTo>
                  <a:pt x="248352" y="29022"/>
                </a:lnTo>
                <a:lnTo>
                  <a:pt x="248617" y="29538"/>
                </a:lnTo>
                <a:lnTo>
                  <a:pt x="248882" y="30075"/>
                </a:lnTo>
                <a:lnTo>
                  <a:pt x="249103" y="30619"/>
                </a:lnTo>
                <a:lnTo>
                  <a:pt x="249302" y="31178"/>
                </a:lnTo>
                <a:lnTo>
                  <a:pt x="249479" y="31748"/>
                </a:lnTo>
                <a:lnTo>
                  <a:pt x="249634" y="32330"/>
                </a:lnTo>
                <a:lnTo>
                  <a:pt x="249766" y="32927"/>
                </a:lnTo>
                <a:lnTo>
                  <a:pt x="249877" y="33530"/>
                </a:lnTo>
                <a:lnTo>
                  <a:pt x="249457" y="33546"/>
                </a:lnTo>
                <a:lnTo>
                  <a:pt x="249015" y="33563"/>
                </a:lnTo>
                <a:lnTo>
                  <a:pt x="248528" y="33584"/>
                </a:lnTo>
                <a:lnTo>
                  <a:pt x="248020" y="33617"/>
                </a:lnTo>
                <a:lnTo>
                  <a:pt x="247512" y="33650"/>
                </a:lnTo>
                <a:lnTo>
                  <a:pt x="246959" y="33693"/>
                </a:lnTo>
                <a:lnTo>
                  <a:pt x="246384" y="33742"/>
                </a:lnTo>
                <a:lnTo>
                  <a:pt x="245810" y="33796"/>
                </a:lnTo>
                <a:lnTo>
                  <a:pt x="245213" y="33861"/>
                </a:lnTo>
                <a:lnTo>
                  <a:pt x="244616" y="33937"/>
                </a:lnTo>
                <a:lnTo>
                  <a:pt x="243997" y="34019"/>
                </a:lnTo>
                <a:lnTo>
                  <a:pt x="243378" y="34111"/>
                </a:lnTo>
                <a:lnTo>
                  <a:pt x="242759" y="34214"/>
                </a:lnTo>
                <a:lnTo>
                  <a:pt x="242118" y="34328"/>
                </a:lnTo>
                <a:lnTo>
                  <a:pt x="241500" y="34453"/>
                </a:lnTo>
                <a:lnTo>
                  <a:pt x="240881" y="34589"/>
                </a:lnTo>
                <a:lnTo>
                  <a:pt x="240372" y="34709"/>
                </a:lnTo>
                <a:lnTo>
                  <a:pt x="239908" y="34834"/>
                </a:lnTo>
                <a:lnTo>
                  <a:pt x="239444" y="34959"/>
                </a:lnTo>
                <a:lnTo>
                  <a:pt x="239002" y="35094"/>
                </a:lnTo>
                <a:lnTo>
                  <a:pt x="238560" y="35236"/>
                </a:lnTo>
                <a:lnTo>
                  <a:pt x="238140" y="35377"/>
                </a:lnTo>
                <a:lnTo>
                  <a:pt x="237742" y="35529"/>
                </a:lnTo>
                <a:lnTo>
                  <a:pt x="237366" y="35686"/>
                </a:lnTo>
                <a:lnTo>
                  <a:pt x="236990" y="35844"/>
                </a:lnTo>
                <a:lnTo>
                  <a:pt x="236637" y="36007"/>
                </a:lnTo>
                <a:lnTo>
                  <a:pt x="236305" y="36181"/>
                </a:lnTo>
                <a:lnTo>
                  <a:pt x="235996" y="36354"/>
                </a:lnTo>
                <a:lnTo>
                  <a:pt x="235686" y="36534"/>
                </a:lnTo>
                <a:lnTo>
                  <a:pt x="235399" y="36718"/>
                </a:lnTo>
                <a:lnTo>
                  <a:pt x="235134" y="36909"/>
                </a:lnTo>
                <a:lnTo>
                  <a:pt x="234869" y="37104"/>
                </a:lnTo>
                <a:lnTo>
                  <a:pt x="234625" y="37305"/>
                </a:lnTo>
                <a:lnTo>
                  <a:pt x="234404" y="37511"/>
                </a:lnTo>
                <a:lnTo>
                  <a:pt x="234205" y="37718"/>
                </a:lnTo>
                <a:lnTo>
                  <a:pt x="234007" y="37935"/>
                </a:lnTo>
                <a:lnTo>
                  <a:pt x="233830" y="38152"/>
                </a:lnTo>
                <a:lnTo>
                  <a:pt x="233675" y="38380"/>
                </a:lnTo>
                <a:lnTo>
                  <a:pt x="233542" y="38609"/>
                </a:lnTo>
                <a:lnTo>
                  <a:pt x="233410" y="38842"/>
                </a:lnTo>
                <a:lnTo>
                  <a:pt x="233299" y="39081"/>
                </a:lnTo>
                <a:lnTo>
                  <a:pt x="233211" y="39331"/>
                </a:lnTo>
                <a:lnTo>
                  <a:pt x="233145" y="39575"/>
                </a:lnTo>
                <a:lnTo>
                  <a:pt x="233078" y="39831"/>
                </a:lnTo>
                <a:lnTo>
                  <a:pt x="233034" y="40091"/>
                </a:lnTo>
                <a:lnTo>
                  <a:pt x="233012" y="40358"/>
                </a:lnTo>
                <a:lnTo>
                  <a:pt x="232990" y="40624"/>
                </a:lnTo>
                <a:lnTo>
                  <a:pt x="232990" y="40901"/>
                </a:lnTo>
                <a:lnTo>
                  <a:pt x="232990" y="41232"/>
                </a:lnTo>
                <a:lnTo>
                  <a:pt x="232946" y="41553"/>
                </a:lnTo>
                <a:lnTo>
                  <a:pt x="232857" y="41857"/>
                </a:lnTo>
                <a:lnTo>
                  <a:pt x="232725" y="42150"/>
                </a:lnTo>
                <a:lnTo>
                  <a:pt x="232548" y="42422"/>
                </a:lnTo>
                <a:lnTo>
                  <a:pt x="232327" y="42682"/>
                </a:lnTo>
                <a:lnTo>
                  <a:pt x="232084" y="42932"/>
                </a:lnTo>
                <a:lnTo>
                  <a:pt x="231796" y="43171"/>
                </a:lnTo>
                <a:lnTo>
                  <a:pt x="231465" y="43394"/>
                </a:lnTo>
                <a:lnTo>
                  <a:pt x="231111" y="43606"/>
                </a:lnTo>
                <a:lnTo>
                  <a:pt x="230713" y="43807"/>
                </a:lnTo>
                <a:lnTo>
                  <a:pt x="230293" y="43997"/>
                </a:lnTo>
                <a:lnTo>
                  <a:pt x="229851" y="44182"/>
                </a:lnTo>
                <a:lnTo>
                  <a:pt x="229365" y="44350"/>
                </a:lnTo>
                <a:lnTo>
                  <a:pt x="228857" y="44513"/>
                </a:lnTo>
                <a:lnTo>
                  <a:pt x="228304" y="44670"/>
                </a:lnTo>
                <a:lnTo>
                  <a:pt x="227751" y="44817"/>
                </a:lnTo>
                <a:lnTo>
                  <a:pt x="227155" y="44953"/>
                </a:lnTo>
                <a:lnTo>
                  <a:pt x="226536" y="45089"/>
                </a:lnTo>
                <a:lnTo>
                  <a:pt x="225895" y="45214"/>
                </a:lnTo>
                <a:lnTo>
                  <a:pt x="225254" y="45338"/>
                </a:lnTo>
                <a:lnTo>
                  <a:pt x="224568" y="45453"/>
                </a:lnTo>
                <a:lnTo>
                  <a:pt x="223883" y="45561"/>
                </a:lnTo>
                <a:lnTo>
                  <a:pt x="223154" y="45670"/>
                </a:lnTo>
                <a:lnTo>
                  <a:pt x="222424" y="45773"/>
                </a:lnTo>
                <a:lnTo>
                  <a:pt x="221673" y="45876"/>
                </a:lnTo>
                <a:lnTo>
                  <a:pt x="220921" y="45974"/>
                </a:lnTo>
                <a:lnTo>
                  <a:pt x="220148" y="46072"/>
                </a:lnTo>
                <a:lnTo>
                  <a:pt x="218579" y="46262"/>
                </a:lnTo>
                <a:lnTo>
                  <a:pt x="216943" y="46452"/>
                </a:lnTo>
                <a:lnTo>
                  <a:pt x="215550" y="46615"/>
                </a:lnTo>
                <a:lnTo>
                  <a:pt x="214136" y="46783"/>
                </a:lnTo>
                <a:lnTo>
                  <a:pt x="212743" y="46957"/>
                </a:lnTo>
                <a:lnTo>
                  <a:pt x="211329" y="47147"/>
                </a:lnTo>
                <a:lnTo>
                  <a:pt x="210621" y="47245"/>
                </a:lnTo>
                <a:lnTo>
                  <a:pt x="209936" y="47348"/>
                </a:lnTo>
                <a:lnTo>
                  <a:pt x="209251" y="47457"/>
                </a:lnTo>
                <a:lnTo>
                  <a:pt x="208566" y="47565"/>
                </a:lnTo>
                <a:lnTo>
                  <a:pt x="207903" y="47680"/>
                </a:lnTo>
                <a:lnTo>
                  <a:pt x="207240" y="47804"/>
                </a:lnTo>
                <a:lnTo>
                  <a:pt x="206599" y="47929"/>
                </a:lnTo>
                <a:lnTo>
                  <a:pt x="205980" y="48060"/>
                </a:lnTo>
                <a:lnTo>
                  <a:pt x="205361" y="48201"/>
                </a:lnTo>
                <a:lnTo>
                  <a:pt x="204742" y="48342"/>
                </a:lnTo>
                <a:lnTo>
                  <a:pt x="204167" y="48494"/>
                </a:lnTo>
                <a:lnTo>
                  <a:pt x="203593" y="48657"/>
                </a:lnTo>
                <a:lnTo>
                  <a:pt x="203062" y="48820"/>
                </a:lnTo>
                <a:lnTo>
                  <a:pt x="202532" y="48994"/>
                </a:lnTo>
                <a:lnTo>
                  <a:pt x="202023" y="49179"/>
                </a:lnTo>
                <a:lnTo>
                  <a:pt x="201537" y="49369"/>
                </a:lnTo>
                <a:lnTo>
                  <a:pt x="201073" y="49570"/>
                </a:lnTo>
                <a:lnTo>
                  <a:pt x="200653" y="49776"/>
                </a:lnTo>
                <a:lnTo>
                  <a:pt x="200233" y="49999"/>
                </a:lnTo>
                <a:lnTo>
                  <a:pt x="199857" y="50227"/>
                </a:lnTo>
                <a:lnTo>
                  <a:pt x="199526" y="50466"/>
                </a:lnTo>
                <a:lnTo>
                  <a:pt x="199194" y="50716"/>
                </a:lnTo>
                <a:lnTo>
                  <a:pt x="198907" y="50977"/>
                </a:lnTo>
                <a:lnTo>
                  <a:pt x="198664" y="51248"/>
                </a:lnTo>
                <a:lnTo>
                  <a:pt x="198420" y="51552"/>
                </a:lnTo>
                <a:lnTo>
                  <a:pt x="198244" y="51846"/>
                </a:lnTo>
                <a:lnTo>
                  <a:pt x="198111" y="52139"/>
                </a:lnTo>
                <a:lnTo>
                  <a:pt x="198023" y="52421"/>
                </a:lnTo>
                <a:lnTo>
                  <a:pt x="198000" y="52693"/>
                </a:lnTo>
                <a:lnTo>
                  <a:pt x="198023" y="52965"/>
                </a:lnTo>
                <a:lnTo>
                  <a:pt x="198089" y="53225"/>
                </a:lnTo>
                <a:lnTo>
                  <a:pt x="198155" y="53356"/>
                </a:lnTo>
                <a:lnTo>
                  <a:pt x="198221" y="53481"/>
                </a:lnTo>
                <a:lnTo>
                  <a:pt x="198288" y="53605"/>
                </a:lnTo>
                <a:lnTo>
                  <a:pt x="198376" y="53725"/>
                </a:lnTo>
                <a:lnTo>
                  <a:pt x="198487" y="53844"/>
                </a:lnTo>
                <a:lnTo>
                  <a:pt x="198619" y="53964"/>
                </a:lnTo>
                <a:lnTo>
                  <a:pt x="198752" y="54083"/>
                </a:lnTo>
                <a:lnTo>
                  <a:pt x="198885" y="54198"/>
                </a:lnTo>
                <a:lnTo>
                  <a:pt x="199039" y="54312"/>
                </a:lnTo>
                <a:lnTo>
                  <a:pt x="199216" y="54426"/>
                </a:lnTo>
                <a:lnTo>
                  <a:pt x="199393" y="54534"/>
                </a:lnTo>
                <a:lnTo>
                  <a:pt x="199592" y="54643"/>
                </a:lnTo>
                <a:lnTo>
                  <a:pt x="199791" y="54746"/>
                </a:lnTo>
                <a:lnTo>
                  <a:pt x="200012" y="54849"/>
                </a:lnTo>
                <a:lnTo>
                  <a:pt x="200255" y="54953"/>
                </a:lnTo>
                <a:lnTo>
                  <a:pt x="200498" y="55056"/>
                </a:lnTo>
                <a:lnTo>
                  <a:pt x="200763" y="55153"/>
                </a:lnTo>
                <a:lnTo>
                  <a:pt x="201029" y="55251"/>
                </a:lnTo>
                <a:lnTo>
                  <a:pt x="201449" y="55392"/>
                </a:lnTo>
                <a:lnTo>
                  <a:pt x="201913" y="55523"/>
                </a:lnTo>
                <a:lnTo>
                  <a:pt x="202355" y="55648"/>
                </a:lnTo>
                <a:lnTo>
                  <a:pt x="202841" y="55767"/>
                </a:lnTo>
                <a:lnTo>
                  <a:pt x="203327" y="55876"/>
                </a:lnTo>
                <a:lnTo>
                  <a:pt x="203814" y="55979"/>
                </a:lnTo>
                <a:lnTo>
                  <a:pt x="204300" y="56077"/>
                </a:lnTo>
                <a:lnTo>
                  <a:pt x="204808" y="56164"/>
                </a:lnTo>
                <a:lnTo>
                  <a:pt x="205295" y="56245"/>
                </a:lnTo>
                <a:lnTo>
                  <a:pt x="205803" y="56327"/>
                </a:lnTo>
                <a:lnTo>
                  <a:pt x="206311" y="56397"/>
                </a:lnTo>
                <a:lnTo>
                  <a:pt x="206798" y="56463"/>
                </a:lnTo>
                <a:lnTo>
                  <a:pt x="207284" y="56522"/>
                </a:lnTo>
                <a:lnTo>
                  <a:pt x="207748" y="56577"/>
                </a:lnTo>
                <a:lnTo>
                  <a:pt x="208212" y="56625"/>
                </a:lnTo>
                <a:lnTo>
                  <a:pt x="208654" y="56669"/>
                </a:lnTo>
                <a:lnTo>
                  <a:pt x="207637" y="56843"/>
                </a:lnTo>
                <a:lnTo>
                  <a:pt x="206599" y="57011"/>
                </a:lnTo>
                <a:lnTo>
                  <a:pt x="205538" y="57180"/>
                </a:lnTo>
                <a:lnTo>
                  <a:pt x="204477" y="57342"/>
                </a:lnTo>
                <a:lnTo>
                  <a:pt x="203416" y="57505"/>
                </a:lnTo>
                <a:lnTo>
                  <a:pt x="202333" y="57663"/>
                </a:lnTo>
                <a:lnTo>
                  <a:pt x="201250" y="57815"/>
                </a:lnTo>
                <a:lnTo>
                  <a:pt x="200144" y="57962"/>
                </a:lnTo>
                <a:lnTo>
                  <a:pt x="199039" y="58108"/>
                </a:lnTo>
                <a:lnTo>
                  <a:pt x="197912" y="58250"/>
                </a:lnTo>
                <a:lnTo>
                  <a:pt x="196785" y="58391"/>
                </a:lnTo>
                <a:lnTo>
                  <a:pt x="195635" y="58521"/>
                </a:lnTo>
                <a:lnTo>
                  <a:pt x="194486" y="58651"/>
                </a:lnTo>
                <a:lnTo>
                  <a:pt x="193337" y="58782"/>
                </a:lnTo>
                <a:lnTo>
                  <a:pt x="192165" y="58901"/>
                </a:lnTo>
                <a:lnTo>
                  <a:pt x="190994" y="59021"/>
                </a:lnTo>
                <a:lnTo>
                  <a:pt x="190530" y="58565"/>
                </a:lnTo>
                <a:lnTo>
                  <a:pt x="190286" y="58288"/>
                </a:lnTo>
                <a:lnTo>
                  <a:pt x="189999" y="57973"/>
                </a:lnTo>
                <a:lnTo>
                  <a:pt x="189712" y="57625"/>
                </a:lnTo>
                <a:lnTo>
                  <a:pt x="189424" y="57250"/>
                </a:lnTo>
                <a:lnTo>
                  <a:pt x="189115" y="56848"/>
                </a:lnTo>
                <a:lnTo>
                  <a:pt x="188828" y="56414"/>
                </a:lnTo>
                <a:lnTo>
                  <a:pt x="188562" y="55957"/>
                </a:lnTo>
                <a:lnTo>
                  <a:pt x="188297" y="55479"/>
                </a:lnTo>
                <a:lnTo>
                  <a:pt x="188054" y="54985"/>
                </a:lnTo>
                <a:lnTo>
                  <a:pt x="187855" y="54464"/>
                </a:lnTo>
                <a:lnTo>
                  <a:pt x="187678" y="53926"/>
                </a:lnTo>
                <a:lnTo>
                  <a:pt x="187524" y="53377"/>
                </a:lnTo>
                <a:lnTo>
                  <a:pt x="187435" y="52807"/>
                </a:lnTo>
                <a:lnTo>
                  <a:pt x="187391" y="52519"/>
                </a:lnTo>
                <a:lnTo>
                  <a:pt x="187369" y="52231"/>
                </a:lnTo>
                <a:lnTo>
                  <a:pt x="187435" y="51992"/>
                </a:lnTo>
                <a:lnTo>
                  <a:pt x="187479" y="51677"/>
                </a:lnTo>
                <a:lnTo>
                  <a:pt x="187501" y="51292"/>
                </a:lnTo>
                <a:lnTo>
                  <a:pt x="187479" y="50841"/>
                </a:lnTo>
                <a:lnTo>
                  <a:pt x="187568" y="50504"/>
                </a:lnTo>
                <a:lnTo>
                  <a:pt x="187656" y="50167"/>
                </a:lnTo>
                <a:lnTo>
                  <a:pt x="187767" y="49830"/>
                </a:lnTo>
                <a:lnTo>
                  <a:pt x="187921" y="49494"/>
                </a:lnTo>
                <a:lnTo>
                  <a:pt x="188076" y="49151"/>
                </a:lnTo>
                <a:lnTo>
                  <a:pt x="188275" y="48815"/>
                </a:lnTo>
                <a:lnTo>
                  <a:pt x="188496" y="48473"/>
                </a:lnTo>
                <a:lnTo>
                  <a:pt x="188739" y="48130"/>
                </a:lnTo>
                <a:lnTo>
                  <a:pt x="189004" y="47794"/>
                </a:lnTo>
                <a:lnTo>
                  <a:pt x="189314" y="47451"/>
                </a:lnTo>
                <a:lnTo>
                  <a:pt x="189645" y="47115"/>
                </a:lnTo>
                <a:lnTo>
                  <a:pt x="189999" y="46778"/>
                </a:lnTo>
                <a:lnTo>
                  <a:pt x="190397" y="46441"/>
                </a:lnTo>
                <a:lnTo>
                  <a:pt x="190817" y="46110"/>
                </a:lnTo>
                <a:lnTo>
                  <a:pt x="191281" y="45778"/>
                </a:lnTo>
                <a:lnTo>
                  <a:pt x="191767" y="45447"/>
                </a:lnTo>
                <a:lnTo>
                  <a:pt x="192298" y="45121"/>
                </a:lnTo>
                <a:lnTo>
                  <a:pt x="192850" y="44801"/>
                </a:lnTo>
                <a:lnTo>
                  <a:pt x="193447" y="44480"/>
                </a:lnTo>
                <a:lnTo>
                  <a:pt x="194088" y="44165"/>
                </a:lnTo>
                <a:lnTo>
                  <a:pt x="194773" y="43850"/>
                </a:lnTo>
                <a:lnTo>
                  <a:pt x="195481" y="43546"/>
                </a:lnTo>
                <a:lnTo>
                  <a:pt x="196232" y="43242"/>
                </a:lnTo>
                <a:lnTo>
                  <a:pt x="197028" y="42943"/>
                </a:lnTo>
                <a:lnTo>
                  <a:pt x="197868" y="42650"/>
                </a:lnTo>
                <a:lnTo>
                  <a:pt x="198752" y="42362"/>
                </a:lnTo>
                <a:lnTo>
                  <a:pt x="199680" y="42079"/>
                </a:lnTo>
                <a:lnTo>
                  <a:pt x="200653" y="41802"/>
                </a:lnTo>
                <a:lnTo>
                  <a:pt x="201670" y="41531"/>
                </a:lnTo>
                <a:lnTo>
                  <a:pt x="202200" y="41401"/>
                </a:lnTo>
                <a:lnTo>
                  <a:pt x="202731" y="41270"/>
                </a:lnTo>
                <a:lnTo>
                  <a:pt x="203283" y="41140"/>
                </a:lnTo>
                <a:lnTo>
                  <a:pt x="203836" y="41015"/>
                </a:lnTo>
                <a:lnTo>
                  <a:pt x="204410" y="40890"/>
                </a:lnTo>
                <a:lnTo>
                  <a:pt x="205007" y="40765"/>
                </a:lnTo>
                <a:lnTo>
                  <a:pt x="205803" y="40591"/>
                </a:lnTo>
                <a:lnTo>
                  <a:pt x="206599" y="40423"/>
                </a:lnTo>
                <a:lnTo>
                  <a:pt x="207350" y="40249"/>
                </a:lnTo>
                <a:lnTo>
                  <a:pt x="208080" y="40075"/>
                </a:lnTo>
                <a:lnTo>
                  <a:pt x="208787" y="39907"/>
                </a:lnTo>
                <a:lnTo>
                  <a:pt x="209472" y="39733"/>
                </a:lnTo>
                <a:lnTo>
                  <a:pt x="210113" y="39559"/>
                </a:lnTo>
                <a:lnTo>
                  <a:pt x="210732" y="39380"/>
                </a:lnTo>
                <a:lnTo>
                  <a:pt x="211351" y="39206"/>
                </a:lnTo>
                <a:lnTo>
                  <a:pt x="211925" y="39032"/>
                </a:lnTo>
                <a:lnTo>
                  <a:pt x="212478" y="38853"/>
                </a:lnTo>
                <a:lnTo>
                  <a:pt x="213009" y="38679"/>
                </a:lnTo>
                <a:lnTo>
                  <a:pt x="213539" y="38500"/>
                </a:lnTo>
                <a:lnTo>
                  <a:pt x="214025" y="38326"/>
                </a:lnTo>
                <a:lnTo>
                  <a:pt x="214489" y="38147"/>
                </a:lnTo>
                <a:lnTo>
                  <a:pt x="214931" y="37968"/>
                </a:lnTo>
                <a:lnTo>
                  <a:pt x="215351" y="37788"/>
                </a:lnTo>
                <a:lnTo>
                  <a:pt x="215771" y="37609"/>
                </a:lnTo>
                <a:lnTo>
                  <a:pt x="216147" y="37435"/>
                </a:lnTo>
                <a:lnTo>
                  <a:pt x="216523" y="37256"/>
                </a:lnTo>
                <a:lnTo>
                  <a:pt x="216877" y="37077"/>
                </a:lnTo>
                <a:lnTo>
                  <a:pt x="217208" y="36898"/>
                </a:lnTo>
                <a:lnTo>
                  <a:pt x="217518" y="36713"/>
                </a:lnTo>
                <a:lnTo>
                  <a:pt x="217805" y="36534"/>
                </a:lnTo>
                <a:lnTo>
                  <a:pt x="218092" y="36354"/>
                </a:lnTo>
                <a:lnTo>
                  <a:pt x="218335" y="36175"/>
                </a:lnTo>
                <a:lnTo>
                  <a:pt x="218579" y="35996"/>
                </a:lnTo>
                <a:lnTo>
                  <a:pt x="218822" y="35817"/>
                </a:lnTo>
                <a:lnTo>
                  <a:pt x="219021" y="35632"/>
                </a:lnTo>
                <a:lnTo>
                  <a:pt x="219220" y="35453"/>
                </a:lnTo>
                <a:lnTo>
                  <a:pt x="219418" y="35274"/>
                </a:lnTo>
                <a:lnTo>
                  <a:pt x="219573" y="35094"/>
                </a:lnTo>
                <a:lnTo>
                  <a:pt x="219883" y="34730"/>
                </a:lnTo>
                <a:lnTo>
                  <a:pt x="220126" y="34372"/>
                </a:lnTo>
                <a:lnTo>
                  <a:pt x="220325" y="34013"/>
                </a:lnTo>
                <a:lnTo>
                  <a:pt x="220479" y="33655"/>
                </a:lnTo>
                <a:lnTo>
                  <a:pt x="220590" y="33296"/>
                </a:lnTo>
                <a:lnTo>
                  <a:pt x="220656" y="32938"/>
                </a:lnTo>
                <a:lnTo>
                  <a:pt x="220700" y="32579"/>
                </a:lnTo>
                <a:lnTo>
                  <a:pt x="220700" y="32226"/>
                </a:lnTo>
                <a:lnTo>
                  <a:pt x="220700" y="31873"/>
                </a:lnTo>
                <a:lnTo>
                  <a:pt x="220656" y="31520"/>
                </a:lnTo>
                <a:lnTo>
                  <a:pt x="220590" y="31167"/>
                </a:lnTo>
                <a:lnTo>
                  <a:pt x="220524" y="30820"/>
                </a:lnTo>
                <a:lnTo>
                  <a:pt x="220325" y="30130"/>
                </a:lnTo>
                <a:lnTo>
                  <a:pt x="220126" y="29451"/>
                </a:lnTo>
                <a:lnTo>
                  <a:pt x="219971" y="28946"/>
                </a:lnTo>
                <a:lnTo>
                  <a:pt x="219816" y="28446"/>
                </a:lnTo>
                <a:lnTo>
                  <a:pt x="219706" y="27957"/>
                </a:lnTo>
                <a:lnTo>
                  <a:pt x="219617" y="27479"/>
                </a:lnTo>
                <a:lnTo>
                  <a:pt x="219595" y="27246"/>
                </a:lnTo>
                <a:lnTo>
                  <a:pt x="219573" y="27012"/>
                </a:lnTo>
                <a:lnTo>
                  <a:pt x="219595" y="26778"/>
                </a:lnTo>
                <a:lnTo>
                  <a:pt x="219617" y="26550"/>
                </a:lnTo>
                <a:lnTo>
                  <a:pt x="219639" y="26328"/>
                </a:lnTo>
                <a:lnTo>
                  <a:pt x="219706" y="26105"/>
                </a:lnTo>
                <a:lnTo>
                  <a:pt x="219794" y="25882"/>
                </a:lnTo>
                <a:lnTo>
                  <a:pt x="219883" y="25665"/>
                </a:lnTo>
                <a:lnTo>
                  <a:pt x="220015" y="25448"/>
                </a:lnTo>
                <a:lnTo>
                  <a:pt x="220170" y="25236"/>
                </a:lnTo>
                <a:lnTo>
                  <a:pt x="220347" y="25029"/>
                </a:lnTo>
                <a:lnTo>
                  <a:pt x="220546" y="24823"/>
                </a:lnTo>
                <a:lnTo>
                  <a:pt x="220789" y="24617"/>
                </a:lnTo>
                <a:lnTo>
                  <a:pt x="221054" y="24416"/>
                </a:lnTo>
                <a:lnTo>
                  <a:pt x="221364" y="24220"/>
                </a:lnTo>
                <a:lnTo>
                  <a:pt x="221695" y="24025"/>
                </a:lnTo>
                <a:lnTo>
                  <a:pt x="222049" y="23834"/>
                </a:lnTo>
                <a:lnTo>
                  <a:pt x="222469" y="23644"/>
                </a:lnTo>
                <a:lnTo>
                  <a:pt x="222911" y="23460"/>
                </a:lnTo>
                <a:lnTo>
                  <a:pt x="223375" y="23275"/>
                </a:lnTo>
                <a:lnTo>
                  <a:pt x="223905" y="23096"/>
                </a:lnTo>
                <a:lnTo>
                  <a:pt x="224480" y="22922"/>
                </a:lnTo>
                <a:lnTo>
                  <a:pt x="225077" y="22748"/>
                </a:lnTo>
                <a:lnTo>
                  <a:pt x="225740" y="22580"/>
                </a:lnTo>
                <a:lnTo>
                  <a:pt x="226293" y="22444"/>
                </a:lnTo>
                <a:lnTo>
                  <a:pt x="226845" y="22319"/>
                </a:lnTo>
                <a:lnTo>
                  <a:pt x="227398" y="22200"/>
                </a:lnTo>
                <a:lnTo>
                  <a:pt x="227950" y="22091"/>
                </a:lnTo>
                <a:lnTo>
                  <a:pt x="228481" y="21988"/>
                </a:lnTo>
                <a:lnTo>
                  <a:pt x="229011" y="21901"/>
                </a:lnTo>
                <a:lnTo>
                  <a:pt x="229542" y="21814"/>
                </a:lnTo>
                <a:lnTo>
                  <a:pt x="230050" y="21743"/>
                </a:lnTo>
                <a:lnTo>
                  <a:pt x="230558" y="21678"/>
                </a:lnTo>
                <a:lnTo>
                  <a:pt x="231067" y="21618"/>
                </a:lnTo>
                <a:lnTo>
                  <a:pt x="231553" y="21569"/>
                </a:lnTo>
                <a:lnTo>
                  <a:pt x="232061" y="21531"/>
                </a:lnTo>
                <a:lnTo>
                  <a:pt x="232548" y="21499"/>
                </a:lnTo>
                <a:lnTo>
                  <a:pt x="233012" y="21477"/>
                </a:lnTo>
                <a:lnTo>
                  <a:pt x="233476" y="21466"/>
                </a:lnTo>
                <a:lnTo>
                  <a:pt x="233940" y="21461"/>
                </a:lnTo>
                <a:close/>
                <a:moveTo>
                  <a:pt x="91817" y="27387"/>
                </a:moveTo>
                <a:lnTo>
                  <a:pt x="92480" y="27729"/>
                </a:lnTo>
                <a:lnTo>
                  <a:pt x="93187" y="28087"/>
                </a:lnTo>
                <a:lnTo>
                  <a:pt x="93961" y="28451"/>
                </a:lnTo>
                <a:lnTo>
                  <a:pt x="94779" y="28832"/>
                </a:lnTo>
                <a:lnTo>
                  <a:pt x="95663" y="29217"/>
                </a:lnTo>
                <a:lnTo>
                  <a:pt x="96613" y="29614"/>
                </a:lnTo>
                <a:lnTo>
                  <a:pt x="97608" y="30021"/>
                </a:lnTo>
                <a:lnTo>
                  <a:pt x="98669" y="30429"/>
                </a:lnTo>
                <a:lnTo>
                  <a:pt x="99796" y="30841"/>
                </a:lnTo>
                <a:lnTo>
                  <a:pt x="100990" y="31260"/>
                </a:lnTo>
                <a:lnTo>
                  <a:pt x="102249" y="31678"/>
                </a:lnTo>
                <a:lnTo>
                  <a:pt x="102913" y="31890"/>
                </a:lnTo>
                <a:lnTo>
                  <a:pt x="103576" y="32096"/>
                </a:lnTo>
                <a:lnTo>
                  <a:pt x="104261" y="32308"/>
                </a:lnTo>
                <a:lnTo>
                  <a:pt x="104968" y="32514"/>
                </a:lnTo>
                <a:lnTo>
                  <a:pt x="105698" y="32726"/>
                </a:lnTo>
                <a:lnTo>
                  <a:pt x="106427" y="32933"/>
                </a:lnTo>
                <a:lnTo>
                  <a:pt x="107201" y="33139"/>
                </a:lnTo>
                <a:lnTo>
                  <a:pt x="107974" y="33345"/>
                </a:lnTo>
                <a:lnTo>
                  <a:pt x="108770" y="33552"/>
                </a:lnTo>
                <a:lnTo>
                  <a:pt x="109566" y="33753"/>
                </a:lnTo>
                <a:lnTo>
                  <a:pt x="110406" y="33959"/>
                </a:lnTo>
                <a:lnTo>
                  <a:pt x="111245" y="34160"/>
                </a:lnTo>
                <a:lnTo>
                  <a:pt x="112130" y="34356"/>
                </a:lnTo>
                <a:lnTo>
                  <a:pt x="113014" y="34551"/>
                </a:lnTo>
                <a:lnTo>
                  <a:pt x="113920" y="34747"/>
                </a:lnTo>
                <a:lnTo>
                  <a:pt x="114826" y="34942"/>
                </a:lnTo>
                <a:lnTo>
                  <a:pt x="115777" y="35132"/>
                </a:lnTo>
                <a:lnTo>
                  <a:pt x="116749" y="35317"/>
                </a:lnTo>
                <a:lnTo>
                  <a:pt x="117722" y="35502"/>
                </a:lnTo>
                <a:lnTo>
                  <a:pt x="118716" y="35686"/>
                </a:lnTo>
                <a:lnTo>
                  <a:pt x="119755" y="35866"/>
                </a:lnTo>
                <a:lnTo>
                  <a:pt x="120794" y="36039"/>
                </a:lnTo>
                <a:lnTo>
                  <a:pt x="121855" y="36213"/>
                </a:lnTo>
                <a:lnTo>
                  <a:pt x="122938" y="36376"/>
                </a:lnTo>
                <a:lnTo>
                  <a:pt x="124043" y="36545"/>
                </a:lnTo>
                <a:lnTo>
                  <a:pt x="125148" y="36702"/>
                </a:lnTo>
                <a:lnTo>
                  <a:pt x="126298" y="36860"/>
                </a:lnTo>
                <a:lnTo>
                  <a:pt x="127469" y="37012"/>
                </a:lnTo>
                <a:lnTo>
                  <a:pt x="128641" y="37164"/>
                </a:lnTo>
                <a:lnTo>
                  <a:pt x="129856" y="37305"/>
                </a:lnTo>
                <a:lnTo>
                  <a:pt x="131094" y="37446"/>
                </a:lnTo>
                <a:lnTo>
                  <a:pt x="132332" y="37577"/>
                </a:lnTo>
                <a:lnTo>
                  <a:pt x="133614" y="37707"/>
                </a:lnTo>
                <a:lnTo>
                  <a:pt x="134896" y="37832"/>
                </a:lnTo>
                <a:lnTo>
                  <a:pt x="136222" y="37946"/>
                </a:lnTo>
                <a:lnTo>
                  <a:pt x="137548" y="38060"/>
                </a:lnTo>
                <a:lnTo>
                  <a:pt x="138919" y="38169"/>
                </a:lnTo>
                <a:lnTo>
                  <a:pt x="140289" y="38272"/>
                </a:lnTo>
                <a:lnTo>
                  <a:pt x="141704" y="38364"/>
                </a:lnTo>
                <a:lnTo>
                  <a:pt x="143118" y="38457"/>
                </a:lnTo>
                <a:lnTo>
                  <a:pt x="144577" y="38538"/>
                </a:lnTo>
                <a:lnTo>
                  <a:pt x="146036" y="38614"/>
                </a:lnTo>
                <a:lnTo>
                  <a:pt x="147517" y="38690"/>
                </a:lnTo>
                <a:lnTo>
                  <a:pt x="148953" y="38777"/>
                </a:lnTo>
                <a:lnTo>
                  <a:pt x="150346" y="38869"/>
                </a:lnTo>
                <a:lnTo>
                  <a:pt x="151716" y="38967"/>
                </a:lnTo>
                <a:lnTo>
                  <a:pt x="153043" y="39070"/>
                </a:lnTo>
                <a:lnTo>
                  <a:pt x="154325" y="39184"/>
                </a:lnTo>
                <a:lnTo>
                  <a:pt x="155584" y="39304"/>
                </a:lnTo>
                <a:lnTo>
                  <a:pt x="156800" y="39429"/>
                </a:lnTo>
                <a:lnTo>
                  <a:pt x="157994" y="39559"/>
                </a:lnTo>
                <a:lnTo>
                  <a:pt x="159143" y="39700"/>
                </a:lnTo>
                <a:lnTo>
                  <a:pt x="160248" y="39842"/>
                </a:lnTo>
                <a:lnTo>
                  <a:pt x="161331" y="39988"/>
                </a:lnTo>
                <a:lnTo>
                  <a:pt x="162370" y="40146"/>
                </a:lnTo>
                <a:lnTo>
                  <a:pt x="163387" y="40303"/>
                </a:lnTo>
                <a:lnTo>
                  <a:pt x="164382" y="40466"/>
                </a:lnTo>
                <a:lnTo>
                  <a:pt x="165332" y="40635"/>
                </a:lnTo>
                <a:lnTo>
                  <a:pt x="166260" y="40808"/>
                </a:lnTo>
                <a:lnTo>
                  <a:pt x="167144" y="40982"/>
                </a:lnTo>
                <a:lnTo>
                  <a:pt x="168006" y="41167"/>
                </a:lnTo>
                <a:lnTo>
                  <a:pt x="168846" y="41352"/>
                </a:lnTo>
                <a:lnTo>
                  <a:pt x="169642" y="41542"/>
                </a:lnTo>
                <a:lnTo>
                  <a:pt x="170438" y="41732"/>
                </a:lnTo>
                <a:lnTo>
                  <a:pt x="171167" y="41927"/>
                </a:lnTo>
                <a:lnTo>
                  <a:pt x="171897" y="42128"/>
                </a:lnTo>
                <a:lnTo>
                  <a:pt x="172582" y="42329"/>
                </a:lnTo>
                <a:lnTo>
                  <a:pt x="173267" y="42530"/>
                </a:lnTo>
                <a:lnTo>
                  <a:pt x="173908" y="42742"/>
                </a:lnTo>
                <a:lnTo>
                  <a:pt x="174527" y="42949"/>
                </a:lnTo>
                <a:lnTo>
                  <a:pt x="175124" y="43160"/>
                </a:lnTo>
                <a:lnTo>
                  <a:pt x="175676" y="43372"/>
                </a:lnTo>
                <a:lnTo>
                  <a:pt x="176229" y="43589"/>
                </a:lnTo>
                <a:lnTo>
                  <a:pt x="176737" y="43807"/>
                </a:lnTo>
                <a:lnTo>
                  <a:pt x="177246" y="44024"/>
                </a:lnTo>
                <a:lnTo>
                  <a:pt x="177710" y="44241"/>
                </a:lnTo>
                <a:lnTo>
                  <a:pt x="178174" y="44464"/>
                </a:lnTo>
                <a:lnTo>
                  <a:pt x="178616" y="44687"/>
                </a:lnTo>
                <a:lnTo>
                  <a:pt x="179014" y="44904"/>
                </a:lnTo>
                <a:lnTo>
                  <a:pt x="179412" y="45127"/>
                </a:lnTo>
                <a:lnTo>
                  <a:pt x="179787" y="45349"/>
                </a:lnTo>
                <a:lnTo>
                  <a:pt x="180141" y="45572"/>
                </a:lnTo>
                <a:lnTo>
                  <a:pt x="180473" y="45795"/>
                </a:lnTo>
                <a:lnTo>
                  <a:pt x="180782" y="46017"/>
                </a:lnTo>
                <a:lnTo>
                  <a:pt x="181069" y="46235"/>
                </a:lnTo>
                <a:lnTo>
                  <a:pt x="181357" y="46457"/>
                </a:lnTo>
                <a:lnTo>
                  <a:pt x="181622" y="46675"/>
                </a:lnTo>
                <a:lnTo>
                  <a:pt x="181865" y="46892"/>
                </a:lnTo>
                <a:lnTo>
                  <a:pt x="182086" y="47109"/>
                </a:lnTo>
                <a:lnTo>
                  <a:pt x="182307" y="47326"/>
                </a:lnTo>
                <a:lnTo>
                  <a:pt x="182705" y="47750"/>
                </a:lnTo>
                <a:lnTo>
                  <a:pt x="183037" y="48163"/>
                </a:lnTo>
                <a:lnTo>
                  <a:pt x="183302" y="48570"/>
                </a:lnTo>
                <a:lnTo>
                  <a:pt x="183545" y="48961"/>
                </a:lnTo>
                <a:lnTo>
                  <a:pt x="183722" y="49342"/>
                </a:lnTo>
                <a:lnTo>
                  <a:pt x="183877" y="49706"/>
                </a:lnTo>
                <a:lnTo>
                  <a:pt x="183987" y="50053"/>
                </a:lnTo>
                <a:lnTo>
                  <a:pt x="184053" y="50384"/>
                </a:lnTo>
                <a:lnTo>
                  <a:pt x="183965" y="50748"/>
                </a:lnTo>
                <a:lnTo>
                  <a:pt x="183921" y="51112"/>
                </a:lnTo>
                <a:lnTo>
                  <a:pt x="183877" y="51476"/>
                </a:lnTo>
                <a:lnTo>
                  <a:pt x="183854" y="51829"/>
                </a:lnTo>
                <a:lnTo>
                  <a:pt x="183854" y="52188"/>
                </a:lnTo>
                <a:lnTo>
                  <a:pt x="183877" y="52535"/>
                </a:lnTo>
                <a:lnTo>
                  <a:pt x="183921" y="52883"/>
                </a:lnTo>
                <a:lnTo>
                  <a:pt x="183987" y="53225"/>
                </a:lnTo>
                <a:lnTo>
                  <a:pt x="184053" y="53562"/>
                </a:lnTo>
                <a:lnTo>
                  <a:pt x="184142" y="53893"/>
                </a:lnTo>
                <a:lnTo>
                  <a:pt x="184252" y="54219"/>
                </a:lnTo>
                <a:lnTo>
                  <a:pt x="184363" y="54540"/>
                </a:lnTo>
                <a:lnTo>
                  <a:pt x="184495" y="54855"/>
                </a:lnTo>
                <a:lnTo>
                  <a:pt x="184628" y="55164"/>
                </a:lnTo>
                <a:lnTo>
                  <a:pt x="184937" y="55756"/>
                </a:lnTo>
                <a:lnTo>
                  <a:pt x="185269" y="56321"/>
                </a:lnTo>
                <a:lnTo>
                  <a:pt x="185623" y="56854"/>
                </a:lnTo>
                <a:lnTo>
                  <a:pt x="185998" y="57348"/>
                </a:lnTo>
                <a:lnTo>
                  <a:pt x="186352" y="57804"/>
                </a:lnTo>
                <a:lnTo>
                  <a:pt x="186706" y="58217"/>
                </a:lnTo>
                <a:lnTo>
                  <a:pt x="187059" y="58586"/>
                </a:lnTo>
                <a:lnTo>
                  <a:pt x="187369" y="58907"/>
                </a:lnTo>
                <a:lnTo>
                  <a:pt x="187656" y="59178"/>
                </a:lnTo>
                <a:lnTo>
                  <a:pt x="186131" y="59173"/>
                </a:lnTo>
                <a:lnTo>
                  <a:pt x="185225" y="59168"/>
                </a:lnTo>
                <a:lnTo>
                  <a:pt x="184230" y="59157"/>
                </a:lnTo>
                <a:lnTo>
                  <a:pt x="183125" y="59135"/>
                </a:lnTo>
                <a:lnTo>
                  <a:pt x="181954" y="59113"/>
                </a:lnTo>
                <a:lnTo>
                  <a:pt x="180694" y="59081"/>
                </a:lnTo>
                <a:lnTo>
                  <a:pt x="179345" y="59037"/>
                </a:lnTo>
                <a:lnTo>
                  <a:pt x="177931" y="58988"/>
                </a:lnTo>
                <a:lnTo>
                  <a:pt x="176450" y="58934"/>
                </a:lnTo>
                <a:lnTo>
                  <a:pt x="174903" y="58863"/>
                </a:lnTo>
                <a:lnTo>
                  <a:pt x="173289" y="58782"/>
                </a:lnTo>
                <a:lnTo>
                  <a:pt x="171609" y="58690"/>
                </a:lnTo>
                <a:lnTo>
                  <a:pt x="169885" y="58581"/>
                </a:lnTo>
                <a:lnTo>
                  <a:pt x="168117" y="58461"/>
                </a:lnTo>
                <a:lnTo>
                  <a:pt x="166282" y="58326"/>
                </a:lnTo>
                <a:lnTo>
                  <a:pt x="166724" y="58011"/>
                </a:lnTo>
                <a:lnTo>
                  <a:pt x="167233" y="57630"/>
                </a:lnTo>
                <a:lnTo>
                  <a:pt x="167785" y="57185"/>
                </a:lnTo>
                <a:lnTo>
                  <a:pt x="168073" y="56941"/>
                </a:lnTo>
                <a:lnTo>
                  <a:pt x="168360" y="56680"/>
                </a:lnTo>
                <a:lnTo>
                  <a:pt x="168647" y="56408"/>
                </a:lnTo>
                <a:lnTo>
                  <a:pt x="168935" y="56126"/>
                </a:lnTo>
                <a:lnTo>
                  <a:pt x="169200" y="55827"/>
                </a:lnTo>
                <a:lnTo>
                  <a:pt x="169465" y="55523"/>
                </a:lnTo>
                <a:lnTo>
                  <a:pt x="169730" y="55208"/>
                </a:lnTo>
                <a:lnTo>
                  <a:pt x="169952" y="54887"/>
                </a:lnTo>
                <a:lnTo>
                  <a:pt x="170173" y="54551"/>
                </a:lnTo>
                <a:lnTo>
                  <a:pt x="170349" y="54214"/>
                </a:lnTo>
                <a:lnTo>
                  <a:pt x="170526" y="53872"/>
                </a:lnTo>
                <a:lnTo>
                  <a:pt x="170659" y="53519"/>
                </a:lnTo>
                <a:lnTo>
                  <a:pt x="170769" y="53166"/>
                </a:lnTo>
                <a:lnTo>
                  <a:pt x="170836" y="52802"/>
                </a:lnTo>
                <a:lnTo>
                  <a:pt x="170880" y="52443"/>
                </a:lnTo>
                <a:lnTo>
                  <a:pt x="170858" y="52079"/>
                </a:lnTo>
                <a:lnTo>
                  <a:pt x="170814" y="51710"/>
                </a:lnTo>
                <a:lnTo>
                  <a:pt x="170725" y="51346"/>
                </a:lnTo>
                <a:lnTo>
                  <a:pt x="170570" y="50977"/>
                </a:lnTo>
                <a:lnTo>
                  <a:pt x="170482" y="50797"/>
                </a:lnTo>
                <a:lnTo>
                  <a:pt x="170371" y="50613"/>
                </a:lnTo>
                <a:lnTo>
                  <a:pt x="170239" y="50428"/>
                </a:lnTo>
                <a:lnTo>
                  <a:pt x="170106" y="50249"/>
                </a:lnTo>
                <a:lnTo>
                  <a:pt x="169952" y="50069"/>
                </a:lnTo>
                <a:lnTo>
                  <a:pt x="169797" y="49885"/>
                </a:lnTo>
                <a:lnTo>
                  <a:pt x="169620" y="49706"/>
                </a:lnTo>
                <a:lnTo>
                  <a:pt x="169421" y="49532"/>
                </a:lnTo>
                <a:lnTo>
                  <a:pt x="169200" y="49352"/>
                </a:lnTo>
                <a:lnTo>
                  <a:pt x="168979" y="49179"/>
                </a:lnTo>
                <a:lnTo>
                  <a:pt x="168736" y="48999"/>
                </a:lnTo>
                <a:lnTo>
                  <a:pt x="168471" y="48826"/>
                </a:lnTo>
                <a:lnTo>
                  <a:pt x="168183" y="48657"/>
                </a:lnTo>
                <a:lnTo>
                  <a:pt x="167896" y="48483"/>
                </a:lnTo>
                <a:lnTo>
                  <a:pt x="167586" y="48326"/>
                </a:lnTo>
                <a:lnTo>
                  <a:pt x="167277" y="48168"/>
                </a:lnTo>
                <a:lnTo>
                  <a:pt x="166945" y="48011"/>
                </a:lnTo>
                <a:lnTo>
                  <a:pt x="166592" y="47864"/>
                </a:lnTo>
                <a:lnTo>
                  <a:pt x="166238" y="47712"/>
                </a:lnTo>
                <a:lnTo>
                  <a:pt x="165862" y="47571"/>
                </a:lnTo>
                <a:lnTo>
                  <a:pt x="165487" y="47424"/>
                </a:lnTo>
                <a:lnTo>
                  <a:pt x="165089" y="47288"/>
                </a:lnTo>
                <a:lnTo>
                  <a:pt x="164669" y="47153"/>
                </a:lnTo>
                <a:lnTo>
                  <a:pt x="164249" y="47017"/>
                </a:lnTo>
                <a:lnTo>
                  <a:pt x="163807" y="46886"/>
                </a:lnTo>
                <a:lnTo>
                  <a:pt x="163343" y="46762"/>
                </a:lnTo>
                <a:lnTo>
                  <a:pt x="162878" y="46637"/>
                </a:lnTo>
                <a:lnTo>
                  <a:pt x="162392" y="46517"/>
                </a:lnTo>
                <a:lnTo>
                  <a:pt x="161906" y="46398"/>
                </a:lnTo>
                <a:lnTo>
                  <a:pt x="161398" y="46284"/>
                </a:lnTo>
                <a:lnTo>
                  <a:pt x="160867" y="46170"/>
                </a:lnTo>
                <a:lnTo>
                  <a:pt x="160337" y="46061"/>
                </a:lnTo>
                <a:lnTo>
                  <a:pt x="159784" y="45958"/>
                </a:lnTo>
                <a:lnTo>
                  <a:pt x="159209" y="45854"/>
                </a:lnTo>
                <a:lnTo>
                  <a:pt x="158635" y="45757"/>
                </a:lnTo>
                <a:lnTo>
                  <a:pt x="158038" y="45659"/>
                </a:lnTo>
                <a:lnTo>
                  <a:pt x="157441" y="45567"/>
                </a:lnTo>
                <a:lnTo>
                  <a:pt x="156822" y="45474"/>
                </a:lnTo>
                <a:lnTo>
                  <a:pt x="156181" y="45387"/>
                </a:lnTo>
                <a:lnTo>
                  <a:pt x="155540" y="45306"/>
                </a:lnTo>
                <a:lnTo>
                  <a:pt x="154877" y="45224"/>
                </a:lnTo>
                <a:lnTo>
                  <a:pt x="154192" y="45148"/>
                </a:lnTo>
                <a:lnTo>
                  <a:pt x="153507" y="45072"/>
                </a:lnTo>
                <a:lnTo>
                  <a:pt x="152822" y="45002"/>
                </a:lnTo>
                <a:lnTo>
                  <a:pt x="152092" y="44931"/>
                </a:lnTo>
                <a:lnTo>
                  <a:pt x="151363" y="44866"/>
                </a:lnTo>
                <a:lnTo>
                  <a:pt x="149617" y="44719"/>
                </a:lnTo>
                <a:lnTo>
                  <a:pt x="147893" y="44578"/>
                </a:lnTo>
                <a:lnTo>
                  <a:pt x="146213" y="44448"/>
                </a:lnTo>
                <a:lnTo>
                  <a:pt x="144577" y="44323"/>
                </a:lnTo>
                <a:lnTo>
                  <a:pt x="142964" y="44209"/>
                </a:lnTo>
                <a:lnTo>
                  <a:pt x="141394" y="44100"/>
                </a:lnTo>
                <a:lnTo>
                  <a:pt x="139869" y="43997"/>
                </a:lnTo>
                <a:lnTo>
                  <a:pt x="138388" y="43905"/>
                </a:lnTo>
                <a:lnTo>
                  <a:pt x="135515" y="43725"/>
                </a:lnTo>
                <a:lnTo>
                  <a:pt x="132796" y="43573"/>
                </a:lnTo>
                <a:lnTo>
                  <a:pt x="130210" y="43432"/>
                </a:lnTo>
                <a:lnTo>
                  <a:pt x="127779" y="43307"/>
                </a:lnTo>
                <a:lnTo>
                  <a:pt x="125104" y="43160"/>
                </a:lnTo>
                <a:lnTo>
                  <a:pt x="122584" y="43025"/>
                </a:lnTo>
                <a:lnTo>
                  <a:pt x="121391" y="42954"/>
                </a:lnTo>
                <a:lnTo>
                  <a:pt x="120241" y="42883"/>
                </a:lnTo>
                <a:lnTo>
                  <a:pt x="119114" y="42807"/>
                </a:lnTo>
                <a:lnTo>
                  <a:pt x="118053" y="42731"/>
                </a:lnTo>
                <a:lnTo>
                  <a:pt x="117014" y="42655"/>
                </a:lnTo>
                <a:lnTo>
                  <a:pt x="115998" y="42568"/>
                </a:lnTo>
                <a:lnTo>
                  <a:pt x="115025" y="42481"/>
                </a:lnTo>
                <a:lnTo>
                  <a:pt x="114097" y="42384"/>
                </a:lnTo>
                <a:lnTo>
                  <a:pt x="113191" y="42286"/>
                </a:lnTo>
                <a:lnTo>
                  <a:pt x="112306" y="42172"/>
                </a:lnTo>
                <a:lnTo>
                  <a:pt x="111466" y="42058"/>
                </a:lnTo>
                <a:lnTo>
                  <a:pt x="110627" y="41933"/>
                </a:lnTo>
                <a:lnTo>
                  <a:pt x="109831" y="41792"/>
                </a:lnTo>
                <a:lnTo>
                  <a:pt x="109079" y="41645"/>
                </a:lnTo>
                <a:lnTo>
                  <a:pt x="108328" y="41487"/>
                </a:lnTo>
                <a:lnTo>
                  <a:pt x="107598" y="41319"/>
                </a:lnTo>
                <a:lnTo>
                  <a:pt x="106891" y="41140"/>
                </a:lnTo>
                <a:lnTo>
                  <a:pt x="106206" y="40939"/>
                </a:lnTo>
                <a:lnTo>
                  <a:pt x="105521" y="40732"/>
                </a:lnTo>
                <a:lnTo>
                  <a:pt x="104880" y="40504"/>
                </a:lnTo>
                <a:lnTo>
                  <a:pt x="104239" y="40265"/>
                </a:lnTo>
                <a:lnTo>
                  <a:pt x="103620" y="40005"/>
                </a:lnTo>
                <a:lnTo>
                  <a:pt x="103001" y="39728"/>
                </a:lnTo>
                <a:lnTo>
                  <a:pt x="102404" y="39434"/>
                </a:lnTo>
                <a:lnTo>
                  <a:pt x="101807" y="39125"/>
                </a:lnTo>
                <a:lnTo>
                  <a:pt x="101211" y="38793"/>
                </a:lnTo>
                <a:lnTo>
                  <a:pt x="100636" y="38440"/>
                </a:lnTo>
                <a:lnTo>
                  <a:pt x="100061" y="38065"/>
                </a:lnTo>
                <a:lnTo>
                  <a:pt x="99973" y="38017"/>
                </a:lnTo>
                <a:lnTo>
                  <a:pt x="99376" y="37501"/>
                </a:lnTo>
                <a:lnTo>
                  <a:pt x="98801" y="36985"/>
                </a:lnTo>
                <a:lnTo>
                  <a:pt x="98249" y="36474"/>
                </a:lnTo>
                <a:lnTo>
                  <a:pt x="97718" y="35958"/>
                </a:lnTo>
                <a:lnTo>
                  <a:pt x="97210" y="35442"/>
                </a:lnTo>
                <a:lnTo>
                  <a:pt x="96702" y="34926"/>
                </a:lnTo>
                <a:lnTo>
                  <a:pt x="96237" y="34415"/>
                </a:lnTo>
                <a:lnTo>
                  <a:pt x="95795" y="33899"/>
                </a:lnTo>
                <a:lnTo>
                  <a:pt x="95751" y="33834"/>
                </a:lnTo>
                <a:lnTo>
                  <a:pt x="95685" y="33769"/>
                </a:lnTo>
                <a:lnTo>
                  <a:pt x="95022" y="32954"/>
                </a:lnTo>
                <a:lnTo>
                  <a:pt x="94403" y="32145"/>
                </a:lnTo>
                <a:lnTo>
                  <a:pt x="93850" y="31336"/>
                </a:lnTo>
                <a:lnTo>
                  <a:pt x="93342" y="30537"/>
                </a:lnTo>
                <a:lnTo>
                  <a:pt x="92900" y="29739"/>
                </a:lnTo>
                <a:lnTo>
                  <a:pt x="92502" y="28946"/>
                </a:lnTo>
                <a:lnTo>
                  <a:pt x="92126" y="28164"/>
                </a:lnTo>
                <a:lnTo>
                  <a:pt x="91817" y="27387"/>
                </a:lnTo>
                <a:close/>
                <a:moveTo>
                  <a:pt x="167476" y="0"/>
                </a:moveTo>
                <a:lnTo>
                  <a:pt x="165929" y="6"/>
                </a:lnTo>
                <a:lnTo>
                  <a:pt x="164359" y="17"/>
                </a:lnTo>
                <a:lnTo>
                  <a:pt x="162790" y="44"/>
                </a:lnTo>
                <a:lnTo>
                  <a:pt x="161221" y="82"/>
                </a:lnTo>
                <a:lnTo>
                  <a:pt x="159629" y="131"/>
                </a:lnTo>
                <a:lnTo>
                  <a:pt x="158038" y="190"/>
                </a:lnTo>
                <a:lnTo>
                  <a:pt x="156446" y="261"/>
                </a:lnTo>
                <a:lnTo>
                  <a:pt x="154833" y="342"/>
                </a:lnTo>
                <a:lnTo>
                  <a:pt x="153219" y="440"/>
                </a:lnTo>
                <a:lnTo>
                  <a:pt x="151606" y="554"/>
                </a:lnTo>
                <a:lnTo>
                  <a:pt x="149970" y="674"/>
                </a:lnTo>
                <a:lnTo>
                  <a:pt x="148335" y="810"/>
                </a:lnTo>
                <a:lnTo>
                  <a:pt x="146699" y="962"/>
                </a:lnTo>
                <a:lnTo>
                  <a:pt x="145881" y="1043"/>
                </a:lnTo>
                <a:lnTo>
                  <a:pt x="145063" y="1130"/>
                </a:lnTo>
                <a:lnTo>
                  <a:pt x="144246" y="1217"/>
                </a:lnTo>
                <a:lnTo>
                  <a:pt x="143428" y="1309"/>
                </a:lnTo>
                <a:lnTo>
                  <a:pt x="142588" y="1407"/>
                </a:lnTo>
                <a:lnTo>
                  <a:pt x="141770" y="1505"/>
                </a:lnTo>
                <a:lnTo>
                  <a:pt x="140952" y="1608"/>
                </a:lnTo>
                <a:lnTo>
                  <a:pt x="140112" y="1717"/>
                </a:lnTo>
                <a:lnTo>
                  <a:pt x="139294" y="1825"/>
                </a:lnTo>
                <a:lnTo>
                  <a:pt x="138454" y="1939"/>
                </a:lnTo>
                <a:lnTo>
                  <a:pt x="137637" y="2059"/>
                </a:lnTo>
                <a:lnTo>
                  <a:pt x="136797" y="2184"/>
                </a:lnTo>
                <a:lnTo>
                  <a:pt x="135957" y="2309"/>
                </a:lnTo>
                <a:lnTo>
                  <a:pt x="135139" y="2439"/>
                </a:lnTo>
                <a:lnTo>
                  <a:pt x="134299" y="2575"/>
                </a:lnTo>
                <a:lnTo>
                  <a:pt x="133459" y="2716"/>
                </a:lnTo>
                <a:lnTo>
                  <a:pt x="132641" y="2863"/>
                </a:lnTo>
                <a:lnTo>
                  <a:pt x="131801" y="3009"/>
                </a:lnTo>
                <a:lnTo>
                  <a:pt x="130961" y="3162"/>
                </a:lnTo>
                <a:lnTo>
                  <a:pt x="130122" y="3319"/>
                </a:lnTo>
                <a:lnTo>
                  <a:pt x="129304" y="3482"/>
                </a:lnTo>
                <a:lnTo>
                  <a:pt x="128464" y="3645"/>
                </a:lnTo>
                <a:lnTo>
                  <a:pt x="127624" y="3819"/>
                </a:lnTo>
                <a:lnTo>
                  <a:pt x="126784" y="3993"/>
                </a:lnTo>
                <a:lnTo>
                  <a:pt x="125944" y="4172"/>
                </a:lnTo>
                <a:lnTo>
                  <a:pt x="125104" y="4356"/>
                </a:lnTo>
                <a:lnTo>
                  <a:pt x="124264" y="4547"/>
                </a:lnTo>
                <a:lnTo>
                  <a:pt x="123446" y="4737"/>
                </a:lnTo>
                <a:lnTo>
                  <a:pt x="122606" y="4938"/>
                </a:lnTo>
                <a:lnTo>
                  <a:pt x="121767" y="5139"/>
                </a:lnTo>
                <a:lnTo>
                  <a:pt x="120927" y="5345"/>
                </a:lnTo>
                <a:lnTo>
                  <a:pt x="120087" y="5562"/>
                </a:lnTo>
                <a:lnTo>
                  <a:pt x="119247" y="5780"/>
                </a:lnTo>
                <a:lnTo>
                  <a:pt x="118407" y="6002"/>
                </a:lnTo>
                <a:lnTo>
                  <a:pt x="117567" y="6230"/>
                </a:lnTo>
                <a:lnTo>
                  <a:pt x="116727" y="6459"/>
                </a:lnTo>
                <a:lnTo>
                  <a:pt x="115887" y="6698"/>
                </a:lnTo>
                <a:lnTo>
                  <a:pt x="115069" y="6942"/>
                </a:lnTo>
                <a:lnTo>
                  <a:pt x="114229" y="7192"/>
                </a:lnTo>
                <a:lnTo>
                  <a:pt x="113389" y="7442"/>
                </a:lnTo>
                <a:lnTo>
                  <a:pt x="112550" y="7702"/>
                </a:lnTo>
                <a:lnTo>
                  <a:pt x="111710" y="7963"/>
                </a:lnTo>
                <a:lnTo>
                  <a:pt x="110870" y="8235"/>
                </a:lnTo>
                <a:lnTo>
                  <a:pt x="110052" y="8512"/>
                </a:lnTo>
                <a:lnTo>
                  <a:pt x="108527" y="8615"/>
                </a:lnTo>
                <a:lnTo>
                  <a:pt x="107134" y="8724"/>
                </a:lnTo>
                <a:lnTo>
                  <a:pt x="105874" y="8827"/>
                </a:lnTo>
                <a:lnTo>
                  <a:pt x="104747" y="8935"/>
                </a:lnTo>
                <a:lnTo>
                  <a:pt x="103752" y="9033"/>
                </a:lnTo>
                <a:lnTo>
                  <a:pt x="102913" y="9131"/>
                </a:lnTo>
                <a:lnTo>
                  <a:pt x="102227" y="9223"/>
                </a:lnTo>
                <a:lnTo>
                  <a:pt x="101962" y="9261"/>
                </a:lnTo>
                <a:lnTo>
                  <a:pt x="101719" y="9305"/>
                </a:lnTo>
                <a:lnTo>
                  <a:pt x="101078" y="9424"/>
                </a:lnTo>
                <a:lnTo>
                  <a:pt x="100459" y="9560"/>
                </a:lnTo>
                <a:lnTo>
                  <a:pt x="99862" y="9701"/>
                </a:lnTo>
                <a:lnTo>
                  <a:pt x="99266" y="9859"/>
                </a:lnTo>
                <a:lnTo>
                  <a:pt x="98691" y="10027"/>
                </a:lnTo>
                <a:lnTo>
                  <a:pt x="98116" y="10201"/>
                </a:lnTo>
                <a:lnTo>
                  <a:pt x="97564" y="10391"/>
                </a:lnTo>
                <a:lnTo>
                  <a:pt x="97011" y="10587"/>
                </a:lnTo>
                <a:lnTo>
                  <a:pt x="96503" y="10798"/>
                </a:lnTo>
                <a:lnTo>
                  <a:pt x="95972" y="11016"/>
                </a:lnTo>
                <a:lnTo>
                  <a:pt x="95486" y="11244"/>
                </a:lnTo>
                <a:lnTo>
                  <a:pt x="95000" y="11477"/>
                </a:lnTo>
                <a:lnTo>
                  <a:pt x="94513" y="11727"/>
                </a:lnTo>
                <a:lnTo>
                  <a:pt x="94049" y="11983"/>
                </a:lnTo>
                <a:lnTo>
                  <a:pt x="93607" y="12249"/>
                </a:lnTo>
                <a:lnTo>
                  <a:pt x="93187" y="12526"/>
                </a:lnTo>
                <a:lnTo>
                  <a:pt x="92767" y="12808"/>
                </a:lnTo>
                <a:lnTo>
                  <a:pt x="92369" y="13101"/>
                </a:lnTo>
                <a:lnTo>
                  <a:pt x="91971" y="13400"/>
                </a:lnTo>
                <a:lnTo>
                  <a:pt x="91618" y="13710"/>
                </a:lnTo>
                <a:lnTo>
                  <a:pt x="91242" y="14025"/>
                </a:lnTo>
                <a:lnTo>
                  <a:pt x="90911" y="14351"/>
                </a:lnTo>
                <a:lnTo>
                  <a:pt x="90579" y="14688"/>
                </a:lnTo>
                <a:lnTo>
                  <a:pt x="90270" y="15024"/>
                </a:lnTo>
                <a:lnTo>
                  <a:pt x="89982" y="15377"/>
                </a:lnTo>
                <a:lnTo>
                  <a:pt x="89695" y="15730"/>
                </a:lnTo>
                <a:lnTo>
                  <a:pt x="89430" y="16094"/>
                </a:lnTo>
                <a:lnTo>
                  <a:pt x="89186" y="16464"/>
                </a:lnTo>
                <a:lnTo>
                  <a:pt x="88943" y="16844"/>
                </a:lnTo>
                <a:lnTo>
                  <a:pt x="88722" y="17224"/>
                </a:lnTo>
                <a:lnTo>
                  <a:pt x="88523" y="17615"/>
                </a:lnTo>
                <a:lnTo>
                  <a:pt x="88347" y="18012"/>
                </a:lnTo>
                <a:lnTo>
                  <a:pt x="88170" y="18414"/>
                </a:lnTo>
                <a:lnTo>
                  <a:pt x="88015" y="18826"/>
                </a:lnTo>
                <a:lnTo>
                  <a:pt x="87882" y="19239"/>
                </a:lnTo>
                <a:lnTo>
                  <a:pt x="87772" y="19663"/>
                </a:lnTo>
                <a:lnTo>
                  <a:pt x="87661" y="20087"/>
                </a:lnTo>
                <a:lnTo>
                  <a:pt x="87573" y="20521"/>
                </a:lnTo>
                <a:lnTo>
                  <a:pt x="87507" y="20956"/>
                </a:lnTo>
                <a:lnTo>
                  <a:pt x="87462" y="21396"/>
                </a:lnTo>
                <a:lnTo>
                  <a:pt x="87418" y="21846"/>
                </a:lnTo>
                <a:lnTo>
                  <a:pt x="87418" y="22297"/>
                </a:lnTo>
                <a:lnTo>
                  <a:pt x="87418" y="22754"/>
                </a:lnTo>
                <a:lnTo>
                  <a:pt x="87418" y="23215"/>
                </a:lnTo>
                <a:lnTo>
                  <a:pt x="87462" y="23677"/>
                </a:lnTo>
                <a:lnTo>
                  <a:pt x="87529" y="24150"/>
                </a:lnTo>
                <a:lnTo>
                  <a:pt x="87595" y="24622"/>
                </a:lnTo>
                <a:lnTo>
                  <a:pt x="87683" y="25095"/>
                </a:lnTo>
                <a:lnTo>
                  <a:pt x="87794" y="25578"/>
                </a:lnTo>
                <a:lnTo>
                  <a:pt x="87927" y="26061"/>
                </a:lnTo>
                <a:lnTo>
                  <a:pt x="88059" y="26550"/>
                </a:lnTo>
                <a:lnTo>
                  <a:pt x="88236" y="27039"/>
                </a:lnTo>
                <a:lnTo>
                  <a:pt x="88413" y="27533"/>
                </a:lnTo>
                <a:lnTo>
                  <a:pt x="88612" y="28028"/>
                </a:lnTo>
                <a:lnTo>
                  <a:pt x="88833" y="28527"/>
                </a:lnTo>
                <a:lnTo>
                  <a:pt x="89076" y="29027"/>
                </a:lnTo>
                <a:lnTo>
                  <a:pt x="89341" y="29527"/>
                </a:lnTo>
                <a:lnTo>
                  <a:pt x="89606" y="30032"/>
                </a:lnTo>
                <a:lnTo>
                  <a:pt x="89916" y="30543"/>
                </a:lnTo>
                <a:lnTo>
                  <a:pt x="90225" y="31053"/>
                </a:lnTo>
                <a:lnTo>
                  <a:pt x="90579" y="31564"/>
                </a:lnTo>
                <a:lnTo>
                  <a:pt x="90933" y="32074"/>
                </a:lnTo>
                <a:lnTo>
                  <a:pt x="91308" y="32585"/>
                </a:lnTo>
                <a:lnTo>
                  <a:pt x="91706" y="33101"/>
                </a:lnTo>
                <a:lnTo>
                  <a:pt x="91706" y="33101"/>
                </a:lnTo>
                <a:lnTo>
                  <a:pt x="90623" y="32965"/>
                </a:lnTo>
                <a:lnTo>
                  <a:pt x="89408" y="32813"/>
                </a:lnTo>
                <a:lnTo>
                  <a:pt x="88037" y="32656"/>
                </a:lnTo>
                <a:lnTo>
                  <a:pt x="86534" y="32487"/>
                </a:lnTo>
                <a:lnTo>
                  <a:pt x="84921" y="32319"/>
                </a:lnTo>
                <a:lnTo>
                  <a:pt x="83152" y="32140"/>
                </a:lnTo>
                <a:lnTo>
                  <a:pt x="81251" y="31960"/>
                </a:lnTo>
                <a:lnTo>
                  <a:pt x="79240" y="31786"/>
                </a:lnTo>
                <a:lnTo>
                  <a:pt x="77096" y="31607"/>
                </a:lnTo>
                <a:lnTo>
                  <a:pt x="75991" y="31520"/>
                </a:lnTo>
                <a:lnTo>
                  <a:pt x="74842" y="31439"/>
                </a:lnTo>
                <a:lnTo>
                  <a:pt x="73670" y="31352"/>
                </a:lnTo>
                <a:lnTo>
                  <a:pt x="72476" y="31270"/>
                </a:lnTo>
                <a:lnTo>
                  <a:pt x="71261" y="31194"/>
                </a:lnTo>
                <a:lnTo>
                  <a:pt x="70001" y="31113"/>
                </a:lnTo>
                <a:lnTo>
                  <a:pt x="68719" y="31042"/>
                </a:lnTo>
                <a:lnTo>
                  <a:pt x="67393" y="30966"/>
                </a:lnTo>
                <a:lnTo>
                  <a:pt x="66067" y="30901"/>
                </a:lnTo>
                <a:lnTo>
                  <a:pt x="64696" y="30836"/>
                </a:lnTo>
                <a:lnTo>
                  <a:pt x="63304" y="30771"/>
                </a:lnTo>
                <a:lnTo>
                  <a:pt x="61889" y="30716"/>
                </a:lnTo>
                <a:lnTo>
                  <a:pt x="60452" y="30662"/>
                </a:lnTo>
                <a:lnTo>
                  <a:pt x="58971" y="30608"/>
                </a:lnTo>
                <a:lnTo>
                  <a:pt x="57491" y="30564"/>
                </a:lnTo>
                <a:lnTo>
                  <a:pt x="55965" y="30526"/>
                </a:lnTo>
                <a:lnTo>
                  <a:pt x="54440" y="30488"/>
                </a:lnTo>
                <a:lnTo>
                  <a:pt x="52871" y="30456"/>
                </a:lnTo>
                <a:lnTo>
                  <a:pt x="51280" y="30434"/>
                </a:lnTo>
                <a:lnTo>
                  <a:pt x="49666" y="30412"/>
                </a:lnTo>
                <a:lnTo>
                  <a:pt x="48030" y="30401"/>
                </a:lnTo>
                <a:lnTo>
                  <a:pt x="46395" y="30396"/>
                </a:lnTo>
                <a:lnTo>
                  <a:pt x="44715" y="30396"/>
                </a:lnTo>
                <a:lnTo>
                  <a:pt x="43013" y="30401"/>
                </a:lnTo>
                <a:lnTo>
                  <a:pt x="41289" y="30412"/>
                </a:lnTo>
                <a:lnTo>
                  <a:pt x="39565" y="30434"/>
                </a:lnTo>
                <a:lnTo>
                  <a:pt x="37797" y="30461"/>
                </a:lnTo>
                <a:lnTo>
                  <a:pt x="36028" y="30499"/>
                </a:lnTo>
                <a:lnTo>
                  <a:pt x="34216" y="30543"/>
                </a:lnTo>
                <a:lnTo>
                  <a:pt x="32403" y="30597"/>
                </a:lnTo>
                <a:lnTo>
                  <a:pt x="30569" y="30657"/>
                </a:lnTo>
                <a:lnTo>
                  <a:pt x="28712" y="30727"/>
                </a:lnTo>
                <a:lnTo>
                  <a:pt x="26833" y="30803"/>
                </a:lnTo>
                <a:lnTo>
                  <a:pt x="24955" y="30890"/>
                </a:lnTo>
                <a:lnTo>
                  <a:pt x="23032" y="30988"/>
                </a:lnTo>
                <a:lnTo>
                  <a:pt x="21109" y="31097"/>
                </a:lnTo>
                <a:lnTo>
                  <a:pt x="19164" y="31216"/>
                </a:lnTo>
                <a:lnTo>
                  <a:pt x="17218" y="31341"/>
                </a:lnTo>
                <a:lnTo>
                  <a:pt x="15229" y="31477"/>
                </a:lnTo>
                <a:lnTo>
                  <a:pt x="13240" y="31629"/>
                </a:lnTo>
                <a:lnTo>
                  <a:pt x="11251" y="31786"/>
                </a:lnTo>
                <a:lnTo>
                  <a:pt x="9217" y="31960"/>
                </a:lnTo>
                <a:lnTo>
                  <a:pt x="7184" y="32140"/>
                </a:lnTo>
                <a:lnTo>
                  <a:pt x="5150" y="32335"/>
                </a:lnTo>
                <a:lnTo>
                  <a:pt x="3072" y="32541"/>
                </a:lnTo>
                <a:lnTo>
                  <a:pt x="1017" y="32759"/>
                </a:lnTo>
                <a:lnTo>
                  <a:pt x="862" y="32775"/>
                </a:lnTo>
                <a:lnTo>
                  <a:pt x="752" y="32797"/>
                </a:lnTo>
                <a:lnTo>
                  <a:pt x="508" y="32840"/>
                </a:lnTo>
                <a:lnTo>
                  <a:pt x="332" y="32895"/>
                </a:lnTo>
                <a:lnTo>
                  <a:pt x="177" y="32954"/>
                </a:lnTo>
                <a:lnTo>
                  <a:pt x="66" y="33019"/>
                </a:lnTo>
                <a:lnTo>
                  <a:pt x="22" y="33090"/>
                </a:lnTo>
                <a:lnTo>
                  <a:pt x="0" y="33166"/>
                </a:lnTo>
                <a:lnTo>
                  <a:pt x="22" y="33204"/>
                </a:lnTo>
                <a:lnTo>
                  <a:pt x="44" y="33237"/>
                </a:lnTo>
                <a:lnTo>
                  <a:pt x="89" y="33275"/>
                </a:lnTo>
                <a:lnTo>
                  <a:pt x="155" y="33307"/>
                </a:lnTo>
                <a:lnTo>
                  <a:pt x="287" y="33372"/>
                </a:lnTo>
                <a:lnTo>
                  <a:pt x="486" y="33432"/>
                </a:lnTo>
                <a:lnTo>
                  <a:pt x="707" y="33481"/>
                </a:lnTo>
                <a:lnTo>
                  <a:pt x="818" y="33497"/>
                </a:lnTo>
                <a:lnTo>
                  <a:pt x="951" y="33514"/>
                </a:lnTo>
                <a:lnTo>
                  <a:pt x="1083" y="33530"/>
                </a:lnTo>
                <a:lnTo>
                  <a:pt x="1216" y="33541"/>
                </a:lnTo>
                <a:lnTo>
                  <a:pt x="1371" y="33552"/>
                </a:lnTo>
                <a:lnTo>
                  <a:pt x="1813" y="33552"/>
                </a:lnTo>
                <a:lnTo>
                  <a:pt x="2608" y="33541"/>
                </a:lnTo>
                <a:lnTo>
                  <a:pt x="3316" y="33535"/>
                </a:lnTo>
                <a:lnTo>
                  <a:pt x="5327" y="33535"/>
                </a:lnTo>
                <a:lnTo>
                  <a:pt x="6587" y="33546"/>
                </a:lnTo>
                <a:lnTo>
                  <a:pt x="8024" y="33568"/>
                </a:lnTo>
                <a:lnTo>
                  <a:pt x="9615" y="33595"/>
                </a:lnTo>
                <a:lnTo>
                  <a:pt x="11339" y="33639"/>
                </a:lnTo>
                <a:lnTo>
                  <a:pt x="13196" y="33698"/>
                </a:lnTo>
                <a:lnTo>
                  <a:pt x="14168" y="33736"/>
                </a:lnTo>
                <a:lnTo>
                  <a:pt x="15163" y="33774"/>
                </a:lnTo>
                <a:lnTo>
                  <a:pt x="16202" y="33823"/>
                </a:lnTo>
                <a:lnTo>
                  <a:pt x="17241" y="33872"/>
                </a:lnTo>
                <a:lnTo>
                  <a:pt x="18302" y="33932"/>
                </a:lnTo>
                <a:lnTo>
                  <a:pt x="19407" y="33992"/>
                </a:lnTo>
                <a:lnTo>
                  <a:pt x="20512" y="34062"/>
                </a:lnTo>
                <a:lnTo>
                  <a:pt x="21639" y="34133"/>
                </a:lnTo>
                <a:lnTo>
                  <a:pt x="22788" y="34214"/>
                </a:lnTo>
                <a:lnTo>
                  <a:pt x="23960" y="34301"/>
                </a:lnTo>
                <a:lnTo>
                  <a:pt x="25131" y="34399"/>
                </a:lnTo>
                <a:lnTo>
                  <a:pt x="26325" y="34502"/>
                </a:lnTo>
                <a:lnTo>
                  <a:pt x="27541" y="34611"/>
                </a:lnTo>
                <a:lnTo>
                  <a:pt x="28756" y="34725"/>
                </a:lnTo>
                <a:lnTo>
                  <a:pt x="29972" y="34855"/>
                </a:lnTo>
                <a:lnTo>
                  <a:pt x="31188" y="34986"/>
                </a:lnTo>
                <a:lnTo>
                  <a:pt x="32425" y="35127"/>
                </a:lnTo>
                <a:lnTo>
                  <a:pt x="33663" y="35279"/>
                </a:lnTo>
                <a:lnTo>
                  <a:pt x="34901" y="35442"/>
                </a:lnTo>
                <a:lnTo>
                  <a:pt x="36139" y="35610"/>
                </a:lnTo>
                <a:lnTo>
                  <a:pt x="37377" y="35795"/>
                </a:lnTo>
                <a:lnTo>
                  <a:pt x="38614" y="35980"/>
                </a:lnTo>
                <a:lnTo>
                  <a:pt x="39852" y="36181"/>
                </a:lnTo>
                <a:lnTo>
                  <a:pt x="41090" y="36393"/>
                </a:lnTo>
                <a:lnTo>
                  <a:pt x="42306" y="36615"/>
                </a:lnTo>
                <a:lnTo>
                  <a:pt x="43521" y="36849"/>
                </a:lnTo>
                <a:lnTo>
                  <a:pt x="44737" y="37093"/>
                </a:lnTo>
                <a:lnTo>
                  <a:pt x="45931" y="37348"/>
                </a:lnTo>
                <a:lnTo>
                  <a:pt x="47102" y="37615"/>
                </a:lnTo>
                <a:lnTo>
                  <a:pt x="48273" y="37892"/>
                </a:lnTo>
                <a:lnTo>
                  <a:pt x="49423" y="38185"/>
                </a:lnTo>
                <a:lnTo>
                  <a:pt x="50572" y="38489"/>
                </a:lnTo>
                <a:lnTo>
                  <a:pt x="51677" y="38804"/>
                </a:lnTo>
                <a:lnTo>
                  <a:pt x="52783" y="39135"/>
                </a:lnTo>
                <a:lnTo>
                  <a:pt x="53866" y="39478"/>
                </a:lnTo>
                <a:lnTo>
                  <a:pt x="54904" y="39836"/>
                </a:lnTo>
                <a:lnTo>
                  <a:pt x="55435" y="40021"/>
                </a:lnTo>
                <a:lnTo>
                  <a:pt x="55943" y="40211"/>
                </a:lnTo>
                <a:lnTo>
                  <a:pt x="56452" y="40401"/>
                </a:lnTo>
                <a:lnTo>
                  <a:pt x="56960" y="40597"/>
                </a:lnTo>
                <a:lnTo>
                  <a:pt x="57446" y="40792"/>
                </a:lnTo>
                <a:lnTo>
                  <a:pt x="57933" y="40993"/>
                </a:lnTo>
                <a:lnTo>
                  <a:pt x="58419" y="41200"/>
                </a:lnTo>
                <a:lnTo>
                  <a:pt x="58883" y="41411"/>
                </a:lnTo>
                <a:lnTo>
                  <a:pt x="59347" y="41623"/>
                </a:lnTo>
                <a:lnTo>
                  <a:pt x="59789" y="41840"/>
                </a:lnTo>
                <a:lnTo>
                  <a:pt x="60253" y="42063"/>
                </a:lnTo>
                <a:lnTo>
                  <a:pt x="60695" y="42286"/>
                </a:lnTo>
                <a:lnTo>
                  <a:pt x="61115" y="42514"/>
                </a:lnTo>
                <a:lnTo>
                  <a:pt x="61535" y="42748"/>
                </a:lnTo>
                <a:lnTo>
                  <a:pt x="61955" y="42981"/>
                </a:lnTo>
                <a:lnTo>
                  <a:pt x="62375" y="43220"/>
                </a:lnTo>
                <a:lnTo>
                  <a:pt x="62972" y="43584"/>
                </a:lnTo>
                <a:lnTo>
                  <a:pt x="63591" y="43937"/>
                </a:lnTo>
                <a:lnTo>
                  <a:pt x="64232" y="44285"/>
                </a:lnTo>
                <a:lnTo>
                  <a:pt x="64873" y="44627"/>
                </a:lnTo>
                <a:lnTo>
                  <a:pt x="65536" y="44969"/>
                </a:lnTo>
                <a:lnTo>
                  <a:pt x="66221" y="45300"/>
                </a:lnTo>
                <a:lnTo>
                  <a:pt x="66906" y="45632"/>
                </a:lnTo>
                <a:lnTo>
                  <a:pt x="67614" y="45952"/>
                </a:lnTo>
                <a:lnTo>
                  <a:pt x="68321" y="46273"/>
                </a:lnTo>
                <a:lnTo>
                  <a:pt x="69050" y="46588"/>
                </a:lnTo>
                <a:lnTo>
                  <a:pt x="69780" y="46897"/>
                </a:lnTo>
                <a:lnTo>
                  <a:pt x="70531" y="47202"/>
                </a:lnTo>
                <a:lnTo>
                  <a:pt x="71283" y="47500"/>
                </a:lnTo>
                <a:lnTo>
                  <a:pt x="72057" y="47794"/>
                </a:lnTo>
                <a:lnTo>
                  <a:pt x="72852" y="48081"/>
                </a:lnTo>
                <a:lnTo>
                  <a:pt x="73626" y="48369"/>
                </a:lnTo>
                <a:lnTo>
                  <a:pt x="74444" y="48652"/>
                </a:lnTo>
                <a:lnTo>
                  <a:pt x="75261" y="48929"/>
                </a:lnTo>
                <a:lnTo>
                  <a:pt x="76079" y="49200"/>
                </a:lnTo>
                <a:lnTo>
                  <a:pt x="76919" y="49467"/>
                </a:lnTo>
                <a:lnTo>
                  <a:pt x="77759" y="49727"/>
                </a:lnTo>
                <a:lnTo>
                  <a:pt x="78599" y="49988"/>
                </a:lnTo>
                <a:lnTo>
                  <a:pt x="79461" y="50243"/>
                </a:lnTo>
                <a:lnTo>
                  <a:pt x="80323" y="50493"/>
                </a:lnTo>
                <a:lnTo>
                  <a:pt x="81207" y="50738"/>
                </a:lnTo>
                <a:lnTo>
                  <a:pt x="82091" y="50977"/>
                </a:lnTo>
                <a:lnTo>
                  <a:pt x="82998" y="51216"/>
                </a:lnTo>
                <a:lnTo>
                  <a:pt x="83904" y="51444"/>
                </a:lnTo>
                <a:lnTo>
                  <a:pt x="84810" y="51672"/>
                </a:lnTo>
                <a:lnTo>
                  <a:pt x="85716" y="51900"/>
                </a:lnTo>
                <a:lnTo>
                  <a:pt x="86645" y="52117"/>
                </a:lnTo>
                <a:lnTo>
                  <a:pt x="87573" y="52334"/>
                </a:lnTo>
                <a:lnTo>
                  <a:pt x="88501" y="52546"/>
                </a:lnTo>
                <a:lnTo>
                  <a:pt x="89452" y="52753"/>
                </a:lnTo>
                <a:lnTo>
                  <a:pt x="90402" y="52959"/>
                </a:lnTo>
                <a:lnTo>
                  <a:pt x="91353" y="53160"/>
                </a:lnTo>
                <a:lnTo>
                  <a:pt x="92325" y="53356"/>
                </a:lnTo>
                <a:lnTo>
                  <a:pt x="93298" y="53546"/>
                </a:lnTo>
                <a:lnTo>
                  <a:pt x="94270" y="53736"/>
                </a:lnTo>
                <a:lnTo>
                  <a:pt x="95243" y="53921"/>
                </a:lnTo>
                <a:lnTo>
                  <a:pt x="96215" y="54105"/>
                </a:lnTo>
                <a:lnTo>
                  <a:pt x="97210" y="54279"/>
                </a:lnTo>
                <a:lnTo>
                  <a:pt x="98205" y="54453"/>
                </a:lnTo>
                <a:lnTo>
                  <a:pt x="99177" y="54627"/>
                </a:lnTo>
                <a:lnTo>
                  <a:pt x="100194" y="54790"/>
                </a:lnTo>
                <a:lnTo>
                  <a:pt x="101189" y="54953"/>
                </a:lnTo>
                <a:lnTo>
                  <a:pt x="102183" y="55115"/>
                </a:lnTo>
                <a:lnTo>
                  <a:pt x="103200" y="55273"/>
                </a:lnTo>
                <a:lnTo>
                  <a:pt x="105211" y="55572"/>
                </a:lnTo>
                <a:lnTo>
                  <a:pt x="107245" y="55860"/>
                </a:lnTo>
                <a:lnTo>
                  <a:pt x="109278" y="56137"/>
                </a:lnTo>
                <a:lnTo>
                  <a:pt x="111334" y="56403"/>
                </a:lnTo>
                <a:lnTo>
                  <a:pt x="113367" y="56653"/>
                </a:lnTo>
                <a:lnTo>
                  <a:pt x="115423" y="56892"/>
                </a:lnTo>
                <a:lnTo>
                  <a:pt x="117479" y="57114"/>
                </a:lnTo>
                <a:lnTo>
                  <a:pt x="119512" y="57332"/>
                </a:lnTo>
                <a:lnTo>
                  <a:pt x="121546" y="57533"/>
                </a:lnTo>
                <a:lnTo>
                  <a:pt x="123579" y="57728"/>
                </a:lnTo>
                <a:lnTo>
                  <a:pt x="125613" y="57907"/>
                </a:lnTo>
                <a:lnTo>
                  <a:pt x="127624" y="58081"/>
                </a:lnTo>
                <a:lnTo>
                  <a:pt x="129635" y="58239"/>
                </a:lnTo>
                <a:lnTo>
                  <a:pt x="131625" y="58391"/>
                </a:lnTo>
                <a:lnTo>
                  <a:pt x="133592" y="58532"/>
                </a:lnTo>
                <a:lnTo>
                  <a:pt x="135537" y="58668"/>
                </a:lnTo>
                <a:lnTo>
                  <a:pt x="137482" y="58793"/>
                </a:lnTo>
                <a:lnTo>
                  <a:pt x="139383" y="58907"/>
                </a:lnTo>
                <a:lnTo>
                  <a:pt x="141284" y="59010"/>
                </a:lnTo>
                <a:lnTo>
                  <a:pt x="143140" y="59113"/>
                </a:lnTo>
                <a:lnTo>
                  <a:pt x="144975" y="59200"/>
                </a:lnTo>
                <a:lnTo>
                  <a:pt x="146787" y="59287"/>
                </a:lnTo>
                <a:lnTo>
                  <a:pt x="148556" y="59363"/>
                </a:lnTo>
                <a:lnTo>
                  <a:pt x="150302" y="59434"/>
                </a:lnTo>
                <a:lnTo>
                  <a:pt x="152004" y="59493"/>
                </a:lnTo>
                <a:lnTo>
                  <a:pt x="153661" y="59553"/>
                </a:lnTo>
                <a:lnTo>
                  <a:pt x="155297" y="59602"/>
                </a:lnTo>
                <a:lnTo>
                  <a:pt x="156889" y="59645"/>
                </a:lnTo>
                <a:lnTo>
                  <a:pt x="158436" y="59689"/>
                </a:lnTo>
                <a:lnTo>
                  <a:pt x="159939" y="59722"/>
                </a:lnTo>
                <a:lnTo>
                  <a:pt x="161375" y="59754"/>
                </a:lnTo>
                <a:lnTo>
                  <a:pt x="162790" y="59781"/>
                </a:lnTo>
                <a:lnTo>
                  <a:pt x="165442" y="59819"/>
                </a:lnTo>
                <a:lnTo>
                  <a:pt x="167874" y="59841"/>
                </a:lnTo>
                <a:lnTo>
                  <a:pt x="170084" y="59857"/>
                </a:lnTo>
                <a:lnTo>
                  <a:pt x="172029" y="59863"/>
                </a:lnTo>
                <a:lnTo>
                  <a:pt x="173245" y="59857"/>
                </a:lnTo>
                <a:lnTo>
                  <a:pt x="174350" y="59857"/>
                </a:lnTo>
                <a:lnTo>
                  <a:pt x="176074" y="59841"/>
                </a:lnTo>
                <a:lnTo>
                  <a:pt x="177179" y="59830"/>
                </a:lnTo>
                <a:lnTo>
                  <a:pt x="177621" y="59819"/>
                </a:lnTo>
                <a:lnTo>
                  <a:pt x="177732" y="59814"/>
                </a:lnTo>
                <a:lnTo>
                  <a:pt x="179301" y="59868"/>
                </a:lnTo>
                <a:lnTo>
                  <a:pt x="180782" y="59912"/>
                </a:lnTo>
                <a:lnTo>
                  <a:pt x="182152" y="59944"/>
                </a:lnTo>
                <a:lnTo>
                  <a:pt x="183434" y="59966"/>
                </a:lnTo>
                <a:lnTo>
                  <a:pt x="184628" y="59988"/>
                </a:lnTo>
                <a:lnTo>
                  <a:pt x="185711" y="59999"/>
                </a:lnTo>
                <a:lnTo>
                  <a:pt x="186684" y="60004"/>
                </a:lnTo>
                <a:lnTo>
                  <a:pt x="188363" y="60004"/>
                </a:lnTo>
                <a:lnTo>
                  <a:pt x="188562" y="60379"/>
                </a:lnTo>
                <a:lnTo>
                  <a:pt x="188850" y="60878"/>
                </a:lnTo>
                <a:lnTo>
                  <a:pt x="189203" y="61481"/>
                </a:lnTo>
                <a:lnTo>
                  <a:pt x="189668" y="62193"/>
                </a:lnTo>
                <a:lnTo>
                  <a:pt x="190242" y="63002"/>
                </a:lnTo>
                <a:lnTo>
                  <a:pt x="190927" y="63904"/>
                </a:lnTo>
                <a:lnTo>
                  <a:pt x="191303" y="64387"/>
                </a:lnTo>
                <a:lnTo>
                  <a:pt x="191723" y="64892"/>
                </a:lnTo>
                <a:lnTo>
                  <a:pt x="192165" y="65419"/>
                </a:lnTo>
                <a:lnTo>
                  <a:pt x="192651" y="65963"/>
                </a:lnTo>
                <a:lnTo>
                  <a:pt x="193160" y="66522"/>
                </a:lnTo>
                <a:lnTo>
                  <a:pt x="193690" y="67098"/>
                </a:lnTo>
                <a:lnTo>
                  <a:pt x="194265" y="67695"/>
                </a:lnTo>
                <a:lnTo>
                  <a:pt x="194884" y="68304"/>
                </a:lnTo>
                <a:lnTo>
                  <a:pt x="195525" y="68934"/>
                </a:lnTo>
                <a:lnTo>
                  <a:pt x="196210" y="69569"/>
                </a:lnTo>
                <a:lnTo>
                  <a:pt x="196940" y="70226"/>
                </a:lnTo>
                <a:lnTo>
                  <a:pt x="197713" y="70889"/>
                </a:lnTo>
                <a:lnTo>
                  <a:pt x="198509" y="71568"/>
                </a:lnTo>
                <a:lnTo>
                  <a:pt x="199349" y="72258"/>
                </a:lnTo>
                <a:lnTo>
                  <a:pt x="200233" y="72959"/>
                </a:lnTo>
                <a:lnTo>
                  <a:pt x="201161" y="73665"/>
                </a:lnTo>
                <a:lnTo>
                  <a:pt x="202134" y="74382"/>
                </a:lnTo>
                <a:lnTo>
                  <a:pt x="203150" y="75109"/>
                </a:lnTo>
                <a:lnTo>
                  <a:pt x="204211" y="75843"/>
                </a:lnTo>
                <a:lnTo>
                  <a:pt x="205317" y="76581"/>
                </a:lnTo>
                <a:lnTo>
                  <a:pt x="206466" y="77326"/>
                </a:lnTo>
                <a:lnTo>
                  <a:pt x="207660" y="78075"/>
                </a:lnTo>
                <a:lnTo>
                  <a:pt x="208919" y="78825"/>
                </a:lnTo>
                <a:lnTo>
                  <a:pt x="210224" y="79580"/>
                </a:lnTo>
                <a:lnTo>
                  <a:pt x="211572" y="80340"/>
                </a:lnTo>
                <a:lnTo>
                  <a:pt x="212964" y="81101"/>
                </a:lnTo>
                <a:lnTo>
                  <a:pt x="214423" y="81861"/>
                </a:lnTo>
                <a:lnTo>
                  <a:pt x="215926" y="82621"/>
                </a:lnTo>
                <a:lnTo>
                  <a:pt x="217473" y="83376"/>
                </a:lnTo>
                <a:lnTo>
                  <a:pt x="218269" y="83757"/>
                </a:lnTo>
                <a:lnTo>
                  <a:pt x="219087" y="84137"/>
                </a:lnTo>
                <a:lnTo>
                  <a:pt x="219927" y="84512"/>
                </a:lnTo>
                <a:lnTo>
                  <a:pt x="220767" y="84892"/>
                </a:lnTo>
                <a:lnTo>
                  <a:pt x="221607" y="85267"/>
                </a:lnTo>
                <a:lnTo>
                  <a:pt x="222491" y="85641"/>
                </a:lnTo>
                <a:lnTo>
                  <a:pt x="223375" y="86016"/>
                </a:lnTo>
                <a:lnTo>
                  <a:pt x="224259" y="86391"/>
                </a:lnTo>
                <a:lnTo>
                  <a:pt x="225187" y="86760"/>
                </a:lnTo>
                <a:lnTo>
                  <a:pt x="226116" y="87135"/>
                </a:lnTo>
                <a:lnTo>
                  <a:pt x="227044" y="87505"/>
                </a:lnTo>
                <a:lnTo>
                  <a:pt x="228017" y="87868"/>
                </a:lnTo>
                <a:lnTo>
                  <a:pt x="228989" y="88238"/>
                </a:lnTo>
                <a:lnTo>
                  <a:pt x="229962" y="88602"/>
                </a:lnTo>
                <a:lnTo>
                  <a:pt x="230978" y="88966"/>
                </a:lnTo>
                <a:lnTo>
                  <a:pt x="231995" y="89324"/>
                </a:lnTo>
                <a:lnTo>
                  <a:pt x="233012" y="89683"/>
                </a:lnTo>
                <a:lnTo>
                  <a:pt x="234073" y="90041"/>
                </a:lnTo>
                <a:lnTo>
                  <a:pt x="235134" y="90394"/>
                </a:lnTo>
                <a:lnTo>
                  <a:pt x="236217" y="90747"/>
                </a:lnTo>
                <a:lnTo>
                  <a:pt x="237322" y="91095"/>
                </a:lnTo>
                <a:lnTo>
                  <a:pt x="238427" y="91443"/>
                </a:lnTo>
                <a:lnTo>
                  <a:pt x="239554" y="91790"/>
                </a:lnTo>
                <a:lnTo>
                  <a:pt x="240704" y="92132"/>
                </a:lnTo>
                <a:lnTo>
                  <a:pt x="241853" y="92469"/>
                </a:lnTo>
                <a:lnTo>
                  <a:pt x="243025" y="92806"/>
                </a:lnTo>
                <a:lnTo>
                  <a:pt x="244218" y="93137"/>
                </a:lnTo>
                <a:lnTo>
                  <a:pt x="245434" y="93469"/>
                </a:lnTo>
                <a:lnTo>
                  <a:pt x="246672" y="93794"/>
                </a:lnTo>
                <a:lnTo>
                  <a:pt x="247909" y="94120"/>
                </a:lnTo>
                <a:lnTo>
                  <a:pt x="249169" y="94441"/>
                </a:lnTo>
                <a:lnTo>
                  <a:pt x="250451" y="94756"/>
                </a:lnTo>
                <a:lnTo>
                  <a:pt x="251733" y="95065"/>
                </a:lnTo>
                <a:lnTo>
                  <a:pt x="253059" y="95375"/>
                </a:lnTo>
                <a:lnTo>
                  <a:pt x="254386" y="95685"/>
                </a:lnTo>
                <a:lnTo>
                  <a:pt x="255734" y="95983"/>
                </a:lnTo>
                <a:lnTo>
                  <a:pt x="257104" y="96282"/>
                </a:lnTo>
                <a:lnTo>
                  <a:pt x="258475" y="96575"/>
                </a:lnTo>
                <a:lnTo>
                  <a:pt x="259889" y="96863"/>
                </a:lnTo>
                <a:lnTo>
                  <a:pt x="261304" y="97151"/>
                </a:lnTo>
                <a:lnTo>
                  <a:pt x="262741" y="97428"/>
                </a:lnTo>
                <a:lnTo>
                  <a:pt x="264200" y="97705"/>
                </a:lnTo>
                <a:lnTo>
                  <a:pt x="265658" y="97977"/>
                </a:lnTo>
                <a:lnTo>
                  <a:pt x="267161" y="98243"/>
                </a:lnTo>
                <a:lnTo>
                  <a:pt x="268664" y="98504"/>
                </a:lnTo>
                <a:lnTo>
                  <a:pt x="270189" y="98764"/>
                </a:lnTo>
                <a:lnTo>
                  <a:pt x="270411" y="98792"/>
                </a:lnTo>
                <a:lnTo>
                  <a:pt x="270654" y="98813"/>
                </a:lnTo>
                <a:lnTo>
                  <a:pt x="270897" y="98830"/>
                </a:lnTo>
                <a:lnTo>
                  <a:pt x="271140" y="98835"/>
                </a:lnTo>
                <a:lnTo>
                  <a:pt x="271339" y="98830"/>
                </a:lnTo>
                <a:lnTo>
                  <a:pt x="271538" y="98819"/>
                </a:lnTo>
                <a:lnTo>
                  <a:pt x="271737" y="98808"/>
                </a:lnTo>
                <a:lnTo>
                  <a:pt x="271914" y="98786"/>
                </a:lnTo>
                <a:lnTo>
                  <a:pt x="272090" y="98759"/>
                </a:lnTo>
                <a:lnTo>
                  <a:pt x="272245" y="98726"/>
                </a:lnTo>
                <a:lnTo>
                  <a:pt x="272400" y="98694"/>
                </a:lnTo>
                <a:lnTo>
                  <a:pt x="272532" y="98650"/>
                </a:lnTo>
                <a:lnTo>
                  <a:pt x="272621" y="98612"/>
                </a:lnTo>
                <a:lnTo>
                  <a:pt x="272687" y="98574"/>
                </a:lnTo>
                <a:lnTo>
                  <a:pt x="272753" y="98536"/>
                </a:lnTo>
                <a:lnTo>
                  <a:pt x="272798" y="98498"/>
                </a:lnTo>
                <a:lnTo>
                  <a:pt x="272820" y="98460"/>
                </a:lnTo>
                <a:lnTo>
                  <a:pt x="272820" y="98417"/>
                </a:lnTo>
                <a:lnTo>
                  <a:pt x="272820" y="98379"/>
                </a:lnTo>
                <a:lnTo>
                  <a:pt x="272798" y="98341"/>
                </a:lnTo>
                <a:lnTo>
                  <a:pt x="272753" y="98303"/>
                </a:lnTo>
                <a:lnTo>
                  <a:pt x="272687" y="98265"/>
                </a:lnTo>
                <a:lnTo>
                  <a:pt x="272621" y="98227"/>
                </a:lnTo>
                <a:lnTo>
                  <a:pt x="272555" y="98194"/>
                </a:lnTo>
                <a:lnTo>
                  <a:pt x="272444" y="98161"/>
                </a:lnTo>
                <a:lnTo>
                  <a:pt x="272333" y="98129"/>
                </a:lnTo>
                <a:lnTo>
                  <a:pt x="272223" y="98102"/>
                </a:lnTo>
                <a:lnTo>
                  <a:pt x="272068" y="98075"/>
                </a:lnTo>
                <a:lnTo>
                  <a:pt x="270565" y="97825"/>
                </a:lnTo>
                <a:lnTo>
                  <a:pt x="269084" y="97564"/>
                </a:lnTo>
                <a:lnTo>
                  <a:pt x="267626" y="97303"/>
                </a:lnTo>
                <a:lnTo>
                  <a:pt x="266189" y="97037"/>
                </a:lnTo>
                <a:lnTo>
                  <a:pt x="264752" y="96766"/>
                </a:lnTo>
                <a:lnTo>
                  <a:pt x="263360" y="96494"/>
                </a:lnTo>
                <a:lnTo>
                  <a:pt x="261967" y="96212"/>
                </a:lnTo>
                <a:lnTo>
                  <a:pt x="260575" y="95929"/>
                </a:lnTo>
                <a:lnTo>
                  <a:pt x="259226" y="95641"/>
                </a:lnTo>
                <a:lnTo>
                  <a:pt x="257878" y="95348"/>
                </a:lnTo>
                <a:lnTo>
                  <a:pt x="256574" y="95049"/>
                </a:lnTo>
                <a:lnTo>
                  <a:pt x="255270" y="94750"/>
                </a:lnTo>
                <a:lnTo>
                  <a:pt x="253966" y="94446"/>
                </a:lnTo>
                <a:lnTo>
                  <a:pt x="252706" y="94142"/>
                </a:lnTo>
                <a:lnTo>
                  <a:pt x="251446" y="93827"/>
                </a:lnTo>
                <a:lnTo>
                  <a:pt x="250208" y="93517"/>
                </a:lnTo>
                <a:lnTo>
                  <a:pt x="248993" y="93197"/>
                </a:lnTo>
                <a:lnTo>
                  <a:pt x="247777" y="92876"/>
                </a:lnTo>
                <a:lnTo>
                  <a:pt x="246605" y="92551"/>
                </a:lnTo>
                <a:lnTo>
                  <a:pt x="245434" y="92225"/>
                </a:lnTo>
                <a:lnTo>
                  <a:pt x="244262" y="91893"/>
                </a:lnTo>
                <a:lnTo>
                  <a:pt x="243135" y="91562"/>
                </a:lnTo>
                <a:lnTo>
                  <a:pt x="242008" y="91225"/>
                </a:lnTo>
                <a:lnTo>
                  <a:pt x="240903" y="90883"/>
                </a:lnTo>
                <a:lnTo>
                  <a:pt x="239820" y="90546"/>
                </a:lnTo>
                <a:lnTo>
                  <a:pt x="238737" y="90199"/>
                </a:lnTo>
                <a:lnTo>
                  <a:pt x="237676" y="89856"/>
                </a:lnTo>
                <a:lnTo>
                  <a:pt x="236637" y="89503"/>
                </a:lnTo>
                <a:lnTo>
                  <a:pt x="235598" y="89156"/>
                </a:lnTo>
                <a:lnTo>
                  <a:pt x="234581" y="88803"/>
                </a:lnTo>
                <a:lnTo>
                  <a:pt x="233587" y="88450"/>
                </a:lnTo>
                <a:lnTo>
                  <a:pt x="232592" y="88091"/>
                </a:lnTo>
                <a:lnTo>
                  <a:pt x="231642" y="87733"/>
                </a:lnTo>
                <a:lnTo>
                  <a:pt x="230669" y="87374"/>
                </a:lnTo>
                <a:lnTo>
                  <a:pt x="229741" y="87010"/>
                </a:lnTo>
                <a:lnTo>
                  <a:pt x="228812" y="86646"/>
                </a:lnTo>
                <a:lnTo>
                  <a:pt x="227906" y="86282"/>
                </a:lnTo>
                <a:lnTo>
                  <a:pt x="227000" y="85913"/>
                </a:lnTo>
                <a:lnTo>
                  <a:pt x="226116" y="85549"/>
                </a:lnTo>
                <a:lnTo>
                  <a:pt x="225254" y="85180"/>
                </a:lnTo>
                <a:lnTo>
                  <a:pt x="224392" y="84810"/>
                </a:lnTo>
                <a:lnTo>
                  <a:pt x="223552" y="84441"/>
                </a:lnTo>
                <a:lnTo>
                  <a:pt x="222734" y="84066"/>
                </a:lnTo>
                <a:lnTo>
                  <a:pt x="221916" y="83697"/>
                </a:lnTo>
                <a:lnTo>
                  <a:pt x="220347" y="82953"/>
                </a:lnTo>
                <a:lnTo>
                  <a:pt x="218800" y="82203"/>
                </a:lnTo>
                <a:lnTo>
                  <a:pt x="217319" y="81454"/>
                </a:lnTo>
                <a:lnTo>
                  <a:pt x="215904" y="80710"/>
                </a:lnTo>
                <a:lnTo>
                  <a:pt x="214534" y="79960"/>
                </a:lnTo>
                <a:lnTo>
                  <a:pt x="213207" y="79216"/>
                </a:lnTo>
                <a:lnTo>
                  <a:pt x="211925" y="78472"/>
                </a:lnTo>
                <a:lnTo>
                  <a:pt x="210710" y="77728"/>
                </a:lnTo>
                <a:lnTo>
                  <a:pt x="209516" y="76989"/>
                </a:lnTo>
                <a:lnTo>
                  <a:pt x="208389" y="76261"/>
                </a:lnTo>
                <a:lnTo>
                  <a:pt x="207306" y="75533"/>
                </a:lnTo>
                <a:lnTo>
                  <a:pt x="206267" y="74811"/>
                </a:lnTo>
                <a:lnTo>
                  <a:pt x="205272" y="74094"/>
                </a:lnTo>
                <a:lnTo>
                  <a:pt x="204322" y="73388"/>
                </a:lnTo>
                <a:lnTo>
                  <a:pt x="203394" y="72692"/>
                </a:lnTo>
                <a:lnTo>
                  <a:pt x="202532" y="72003"/>
                </a:lnTo>
                <a:lnTo>
                  <a:pt x="201692" y="71324"/>
                </a:lnTo>
                <a:lnTo>
                  <a:pt x="200918" y="70655"/>
                </a:lnTo>
                <a:lnTo>
                  <a:pt x="200167" y="69998"/>
                </a:lnTo>
                <a:lnTo>
                  <a:pt x="199459" y="69357"/>
                </a:lnTo>
                <a:lnTo>
                  <a:pt x="198774" y="68722"/>
                </a:lnTo>
                <a:lnTo>
                  <a:pt x="198133" y="68108"/>
                </a:lnTo>
                <a:lnTo>
                  <a:pt x="197536" y="67505"/>
                </a:lnTo>
                <a:lnTo>
                  <a:pt x="196962" y="66919"/>
                </a:lnTo>
                <a:lnTo>
                  <a:pt x="196431" y="66348"/>
                </a:lnTo>
                <a:lnTo>
                  <a:pt x="195923" y="65794"/>
                </a:lnTo>
                <a:lnTo>
                  <a:pt x="195459" y="65262"/>
                </a:lnTo>
                <a:lnTo>
                  <a:pt x="195017" y="64746"/>
                </a:lnTo>
                <a:lnTo>
                  <a:pt x="194619" y="64246"/>
                </a:lnTo>
                <a:lnTo>
                  <a:pt x="194243" y="63774"/>
                </a:lnTo>
                <a:lnTo>
                  <a:pt x="193580" y="62883"/>
                </a:lnTo>
                <a:lnTo>
                  <a:pt x="193005" y="62084"/>
                </a:lnTo>
                <a:lnTo>
                  <a:pt x="192563" y="61384"/>
                </a:lnTo>
                <a:lnTo>
                  <a:pt x="192187" y="60781"/>
                </a:lnTo>
                <a:lnTo>
                  <a:pt x="191922" y="60292"/>
                </a:lnTo>
                <a:lnTo>
                  <a:pt x="191723" y="59923"/>
                </a:lnTo>
                <a:lnTo>
                  <a:pt x="193712" y="59836"/>
                </a:lnTo>
                <a:lnTo>
                  <a:pt x="195702" y="59743"/>
                </a:lnTo>
                <a:lnTo>
                  <a:pt x="197669" y="59645"/>
                </a:lnTo>
                <a:lnTo>
                  <a:pt x="199614" y="59537"/>
                </a:lnTo>
                <a:lnTo>
                  <a:pt x="201537" y="59428"/>
                </a:lnTo>
                <a:lnTo>
                  <a:pt x="203438" y="59309"/>
                </a:lnTo>
                <a:lnTo>
                  <a:pt x="205317" y="59184"/>
                </a:lnTo>
                <a:lnTo>
                  <a:pt x="207195" y="59053"/>
                </a:lnTo>
                <a:lnTo>
                  <a:pt x="209030" y="58918"/>
                </a:lnTo>
                <a:lnTo>
                  <a:pt x="210865" y="58776"/>
                </a:lnTo>
                <a:lnTo>
                  <a:pt x="212655" y="58630"/>
                </a:lnTo>
                <a:lnTo>
                  <a:pt x="214445" y="58472"/>
                </a:lnTo>
                <a:lnTo>
                  <a:pt x="216213" y="58315"/>
                </a:lnTo>
                <a:lnTo>
                  <a:pt x="217960" y="58152"/>
                </a:lnTo>
                <a:lnTo>
                  <a:pt x="219684" y="57978"/>
                </a:lnTo>
                <a:lnTo>
                  <a:pt x="221408" y="57804"/>
                </a:lnTo>
                <a:lnTo>
                  <a:pt x="223088" y="57625"/>
                </a:lnTo>
                <a:lnTo>
                  <a:pt x="224767" y="57435"/>
                </a:lnTo>
                <a:lnTo>
                  <a:pt x="226425" y="57245"/>
                </a:lnTo>
                <a:lnTo>
                  <a:pt x="228061" y="57049"/>
                </a:lnTo>
                <a:lnTo>
                  <a:pt x="229674" y="56848"/>
                </a:lnTo>
                <a:lnTo>
                  <a:pt x="231266" y="56642"/>
                </a:lnTo>
                <a:lnTo>
                  <a:pt x="232835" y="56435"/>
                </a:lnTo>
                <a:lnTo>
                  <a:pt x="234404" y="56218"/>
                </a:lnTo>
                <a:lnTo>
                  <a:pt x="235952" y="56001"/>
                </a:lnTo>
                <a:lnTo>
                  <a:pt x="237477" y="55778"/>
                </a:lnTo>
                <a:lnTo>
                  <a:pt x="238980" y="55550"/>
                </a:lnTo>
                <a:lnTo>
                  <a:pt x="240461" y="55316"/>
                </a:lnTo>
                <a:lnTo>
                  <a:pt x="241942" y="55077"/>
                </a:lnTo>
                <a:lnTo>
                  <a:pt x="243378" y="54838"/>
                </a:lnTo>
                <a:lnTo>
                  <a:pt x="244815" y="54594"/>
                </a:lnTo>
                <a:lnTo>
                  <a:pt x="246230" y="54350"/>
                </a:lnTo>
                <a:lnTo>
                  <a:pt x="247644" y="54094"/>
                </a:lnTo>
                <a:lnTo>
                  <a:pt x="249015" y="53839"/>
                </a:lnTo>
                <a:lnTo>
                  <a:pt x="250385" y="53584"/>
                </a:lnTo>
                <a:lnTo>
                  <a:pt x="251733" y="53323"/>
                </a:lnTo>
                <a:lnTo>
                  <a:pt x="253059" y="53057"/>
                </a:lnTo>
                <a:lnTo>
                  <a:pt x="254386" y="52785"/>
                </a:lnTo>
                <a:lnTo>
                  <a:pt x="255690" y="52514"/>
                </a:lnTo>
                <a:lnTo>
                  <a:pt x="256950" y="52242"/>
                </a:lnTo>
                <a:lnTo>
                  <a:pt x="258232" y="51965"/>
                </a:lnTo>
                <a:lnTo>
                  <a:pt x="259469" y="51683"/>
                </a:lnTo>
                <a:lnTo>
                  <a:pt x="260707" y="51400"/>
                </a:lnTo>
                <a:lnTo>
                  <a:pt x="261923" y="51112"/>
                </a:lnTo>
                <a:lnTo>
                  <a:pt x="263116" y="50824"/>
                </a:lnTo>
                <a:lnTo>
                  <a:pt x="264288" y="50537"/>
                </a:lnTo>
                <a:lnTo>
                  <a:pt x="265459" y="50243"/>
                </a:lnTo>
                <a:lnTo>
                  <a:pt x="266609" y="49945"/>
                </a:lnTo>
                <a:lnTo>
                  <a:pt x="267758" y="49651"/>
                </a:lnTo>
                <a:lnTo>
                  <a:pt x="268863" y="49352"/>
                </a:lnTo>
                <a:lnTo>
                  <a:pt x="269968" y="49048"/>
                </a:lnTo>
                <a:lnTo>
                  <a:pt x="271051" y="48744"/>
                </a:lnTo>
                <a:lnTo>
                  <a:pt x="272135" y="48440"/>
                </a:lnTo>
                <a:lnTo>
                  <a:pt x="273173" y="48136"/>
                </a:lnTo>
                <a:lnTo>
                  <a:pt x="274234" y="47826"/>
                </a:lnTo>
                <a:lnTo>
                  <a:pt x="275251" y="47517"/>
                </a:lnTo>
                <a:lnTo>
                  <a:pt x="276268" y="47207"/>
                </a:lnTo>
                <a:lnTo>
                  <a:pt x="277262" y="46892"/>
                </a:lnTo>
                <a:lnTo>
                  <a:pt x="278235" y="46582"/>
                </a:lnTo>
                <a:lnTo>
                  <a:pt x="279208" y="46267"/>
                </a:lnTo>
                <a:lnTo>
                  <a:pt x="280158" y="45952"/>
                </a:lnTo>
                <a:lnTo>
                  <a:pt x="281086" y="45632"/>
                </a:lnTo>
                <a:lnTo>
                  <a:pt x="282015" y="45317"/>
                </a:lnTo>
                <a:lnTo>
                  <a:pt x="282921" y="45002"/>
                </a:lnTo>
                <a:lnTo>
                  <a:pt x="284689" y="44361"/>
                </a:lnTo>
                <a:lnTo>
                  <a:pt x="286391" y="43725"/>
                </a:lnTo>
                <a:lnTo>
                  <a:pt x="288049" y="43084"/>
                </a:lnTo>
                <a:lnTo>
                  <a:pt x="289662" y="42443"/>
                </a:lnTo>
                <a:lnTo>
                  <a:pt x="291210" y="41808"/>
                </a:lnTo>
                <a:lnTo>
                  <a:pt x="292691" y="41167"/>
                </a:lnTo>
                <a:lnTo>
                  <a:pt x="294127" y="40531"/>
                </a:lnTo>
                <a:lnTo>
                  <a:pt x="295520" y="39901"/>
                </a:lnTo>
                <a:lnTo>
                  <a:pt x="296846" y="39271"/>
                </a:lnTo>
                <a:lnTo>
                  <a:pt x="298150" y="38652"/>
                </a:lnTo>
                <a:lnTo>
                  <a:pt x="299366" y="38033"/>
                </a:lnTo>
                <a:lnTo>
                  <a:pt x="300559" y="37419"/>
                </a:lnTo>
                <a:lnTo>
                  <a:pt x="301687" y="36816"/>
                </a:lnTo>
                <a:lnTo>
                  <a:pt x="302792" y="36219"/>
                </a:lnTo>
                <a:lnTo>
                  <a:pt x="303831" y="35627"/>
                </a:lnTo>
                <a:lnTo>
                  <a:pt x="304825" y="35051"/>
                </a:lnTo>
                <a:lnTo>
                  <a:pt x="305776" y="34481"/>
                </a:lnTo>
                <a:lnTo>
                  <a:pt x="306682" y="33921"/>
                </a:lnTo>
                <a:lnTo>
                  <a:pt x="307544" y="33372"/>
                </a:lnTo>
                <a:lnTo>
                  <a:pt x="308362" y="32840"/>
                </a:lnTo>
                <a:lnTo>
                  <a:pt x="309135" y="32319"/>
                </a:lnTo>
                <a:lnTo>
                  <a:pt x="309865" y="31814"/>
                </a:lnTo>
                <a:lnTo>
                  <a:pt x="310550" y="31319"/>
                </a:lnTo>
                <a:lnTo>
                  <a:pt x="311213" y="30841"/>
                </a:lnTo>
                <a:lnTo>
                  <a:pt x="311810" y="30380"/>
                </a:lnTo>
                <a:lnTo>
                  <a:pt x="312384" y="29934"/>
                </a:lnTo>
                <a:lnTo>
                  <a:pt x="312915" y="29511"/>
                </a:lnTo>
                <a:lnTo>
                  <a:pt x="313423" y="29103"/>
                </a:lnTo>
                <a:lnTo>
                  <a:pt x="314307" y="28348"/>
                </a:lnTo>
                <a:lnTo>
                  <a:pt x="315059" y="27675"/>
                </a:lnTo>
                <a:lnTo>
                  <a:pt x="315280" y="27474"/>
                </a:lnTo>
                <a:lnTo>
                  <a:pt x="315523" y="27278"/>
                </a:lnTo>
                <a:lnTo>
                  <a:pt x="315766" y="27083"/>
                </a:lnTo>
                <a:lnTo>
                  <a:pt x="316031" y="26893"/>
                </a:lnTo>
                <a:lnTo>
                  <a:pt x="316319" y="26708"/>
                </a:lnTo>
                <a:lnTo>
                  <a:pt x="316628" y="26523"/>
                </a:lnTo>
                <a:lnTo>
                  <a:pt x="316938" y="26344"/>
                </a:lnTo>
                <a:lnTo>
                  <a:pt x="317269" y="26165"/>
                </a:lnTo>
                <a:lnTo>
                  <a:pt x="317623" y="25991"/>
                </a:lnTo>
                <a:lnTo>
                  <a:pt x="317977" y="25822"/>
                </a:lnTo>
                <a:lnTo>
                  <a:pt x="318352" y="25654"/>
                </a:lnTo>
                <a:lnTo>
                  <a:pt x="318750" y="25491"/>
                </a:lnTo>
                <a:lnTo>
                  <a:pt x="319148" y="25328"/>
                </a:lnTo>
                <a:lnTo>
                  <a:pt x="319568" y="25171"/>
                </a:lnTo>
                <a:lnTo>
                  <a:pt x="319988" y="25019"/>
                </a:lnTo>
                <a:lnTo>
                  <a:pt x="320452" y="24866"/>
                </a:lnTo>
                <a:lnTo>
                  <a:pt x="320916" y="24720"/>
                </a:lnTo>
                <a:lnTo>
                  <a:pt x="321380" y="24579"/>
                </a:lnTo>
                <a:lnTo>
                  <a:pt x="321889" y="24437"/>
                </a:lnTo>
                <a:lnTo>
                  <a:pt x="322375" y="24302"/>
                </a:lnTo>
                <a:lnTo>
                  <a:pt x="322906" y="24166"/>
                </a:lnTo>
                <a:lnTo>
                  <a:pt x="323436" y="24041"/>
                </a:lnTo>
                <a:lnTo>
                  <a:pt x="323989" y="23911"/>
                </a:lnTo>
                <a:lnTo>
                  <a:pt x="324563" y="23791"/>
                </a:lnTo>
                <a:lnTo>
                  <a:pt x="325138" y="23672"/>
                </a:lnTo>
                <a:lnTo>
                  <a:pt x="325735" y="23552"/>
                </a:lnTo>
                <a:lnTo>
                  <a:pt x="326354" y="23443"/>
                </a:lnTo>
                <a:lnTo>
                  <a:pt x="326973" y="23335"/>
                </a:lnTo>
                <a:lnTo>
                  <a:pt x="327614" y="23226"/>
                </a:lnTo>
                <a:lnTo>
                  <a:pt x="328255" y="23123"/>
                </a:lnTo>
                <a:lnTo>
                  <a:pt x="328918" y="23025"/>
                </a:lnTo>
                <a:lnTo>
                  <a:pt x="329603" y="22933"/>
                </a:lnTo>
                <a:lnTo>
                  <a:pt x="330509" y="22813"/>
                </a:lnTo>
                <a:lnTo>
                  <a:pt x="331437" y="22699"/>
                </a:lnTo>
                <a:lnTo>
                  <a:pt x="332388" y="22596"/>
                </a:lnTo>
                <a:lnTo>
                  <a:pt x="333338" y="22498"/>
                </a:lnTo>
                <a:lnTo>
                  <a:pt x="334311" y="22406"/>
                </a:lnTo>
                <a:lnTo>
                  <a:pt x="335283" y="22319"/>
                </a:lnTo>
                <a:lnTo>
                  <a:pt x="336256" y="22243"/>
                </a:lnTo>
                <a:lnTo>
                  <a:pt x="337251" y="22167"/>
                </a:lnTo>
                <a:lnTo>
                  <a:pt x="338267" y="22102"/>
                </a:lnTo>
                <a:lnTo>
                  <a:pt x="339284" y="22037"/>
                </a:lnTo>
                <a:lnTo>
                  <a:pt x="340301" y="21982"/>
                </a:lnTo>
                <a:lnTo>
                  <a:pt x="341318" y="21933"/>
                </a:lnTo>
                <a:lnTo>
                  <a:pt x="342356" y="21885"/>
                </a:lnTo>
                <a:lnTo>
                  <a:pt x="343373" y="21846"/>
                </a:lnTo>
                <a:lnTo>
                  <a:pt x="344412" y="21808"/>
                </a:lnTo>
                <a:lnTo>
                  <a:pt x="345451" y="21776"/>
                </a:lnTo>
                <a:lnTo>
                  <a:pt x="346490" y="21754"/>
                </a:lnTo>
                <a:lnTo>
                  <a:pt x="347529" y="21727"/>
                </a:lnTo>
                <a:lnTo>
                  <a:pt x="348567" y="21711"/>
                </a:lnTo>
                <a:lnTo>
                  <a:pt x="349606" y="21700"/>
                </a:lnTo>
                <a:lnTo>
                  <a:pt x="350645" y="21689"/>
                </a:lnTo>
                <a:lnTo>
                  <a:pt x="351662" y="21684"/>
                </a:lnTo>
                <a:lnTo>
                  <a:pt x="352701" y="21678"/>
                </a:lnTo>
                <a:lnTo>
                  <a:pt x="353717" y="21678"/>
                </a:lnTo>
                <a:lnTo>
                  <a:pt x="355729" y="21689"/>
                </a:lnTo>
                <a:lnTo>
                  <a:pt x="357718" y="21716"/>
                </a:lnTo>
                <a:lnTo>
                  <a:pt x="359663" y="21749"/>
                </a:lnTo>
                <a:lnTo>
                  <a:pt x="361564" y="21787"/>
                </a:lnTo>
                <a:lnTo>
                  <a:pt x="363399" y="21841"/>
                </a:lnTo>
                <a:lnTo>
                  <a:pt x="365189" y="21895"/>
                </a:lnTo>
                <a:lnTo>
                  <a:pt x="366891" y="21955"/>
                </a:lnTo>
                <a:lnTo>
                  <a:pt x="368527" y="22020"/>
                </a:lnTo>
                <a:lnTo>
                  <a:pt x="370052" y="22091"/>
                </a:lnTo>
                <a:lnTo>
                  <a:pt x="371510" y="22156"/>
                </a:lnTo>
                <a:lnTo>
                  <a:pt x="372859" y="22227"/>
                </a:lnTo>
                <a:lnTo>
                  <a:pt x="374097" y="22292"/>
                </a:lnTo>
                <a:lnTo>
                  <a:pt x="375246" y="22357"/>
                </a:lnTo>
                <a:lnTo>
                  <a:pt x="376241" y="22417"/>
                </a:lnTo>
                <a:lnTo>
                  <a:pt x="377854" y="22520"/>
                </a:lnTo>
                <a:lnTo>
                  <a:pt x="378893" y="22596"/>
                </a:lnTo>
                <a:lnTo>
                  <a:pt x="379291" y="22623"/>
                </a:lnTo>
                <a:lnTo>
                  <a:pt x="379379" y="22629"/>
                </a:lnTo>
                <a:lnTo>
                  <a:pt x="379401" y="22629"/>
                </a:lnTo>
                <a:lnTo>
                  <a:pt x="379534" y="22634"/>
                </a:lnTo>
                <a:lnTo>
                  <a:pt x="379556" y="22640"/>
                </a:lnTo>
                <a:lnTo>
                  <a:pt x="379954" y="22640"/>
                </a:lnTo>
                <a:lnTo>
                  <a:pt x="380197" y="22629"/>
                </a:lnTo>
                <a:lnTo>
                  <a:pt x="380263" y="22623"/>
                </a:lnTo>
                <a:lnTo>
                  <a:pt x="380352" y="22618"/>
                </a:lnTo>
                <a:lnTo>
                  <a:pt x="380418" y="22612"/>
                </a:lnTo>
                <a:lnTo>
                  <a:pt x="380484" y="22607"/>
                </a:lnTo>
                <a:lnTo>
                  <a:pt x="380573" y="22596"/>
                </a:lnTo>
                <a:lnTo>
                  <a:pt x="380617" y="22591"/>
                </a:lnTo>
                <a:lnTo>
                  <a:pt x="380705" y="22574"/>
                </a:lnTo>
                <a:lnTo>
                  <a:pt x="380750" y="22569"/>
                </a:lnTo>
                <a:lnTo>
                  <a:pt x="380838" y="22553"/>
                </a:lnTo>
                <a:lnTo>
                  <a:pt x="380860" y="22547"/>
                </a:lnTo>
                <a:lnTo>
                  <a:pt x="380949" y="22525"/>
                </a:lnTo>
                <a:lnTo>
                  <a:pt x="380971" y="22520"/>
                </a:lnTo>
                <a:lnTo>
                  <a:pt x="381059" y="22498"/>
                </a:lnTo>
                <a:lnTo>
                  <a:pt x="381081" y="22493"/>
                </a:lnTo>
                <a:lnTo>
                  <a:pt x="381147" y="22471"/>
                </a:lnTo>
                <a:lnTo>
                  <a:pt x="381192" y="22460"/>
                </a:lnTo>
                <a:lnTo>
                  <a:pt x="381236" y="22439"/>
                </a:lnTo>
                <a:lnTo>
                  <a:pt x="381302" y="22411"/>
                </a:lnTo>
                <a:lnTo>
                  <a:pt x="381324" y="22406"/>
                </a:lnTo>
                <a:lnTo>
                  <a:pt x="381324" y="22401"/>
                </a:lnTo>
                <a:lnTo>
                  <a:pt x="381369" y="22373"/>
                </a:lnTo>
                <a:lnTo>
                  <a:pt x="381413" y="22335"/>
                </a:lnTo>
                <a:lnTo>
                  <a:pt x="381457" y="22297"/>
                </a:lnTo>
                <a:lnTo>
                  <a:pt x="381457" y="22292"/>
                </a:lnTo>
                <a:lnTo>
                  <a:pt x="381479" y="22259"/>
                </a:lnTo>
                <a:lnTo>
                  <a:pt x="381479" y="22254"/>
                </a:lnTo>
                <a:lnTo>
                  <a:pt x="381479" y="22227"/>
                </a:lnTo>
                <a:lnTo>
                  <a:pt x="381479" y="22216"/>
                </a:lnTo>
                <a:lnTo>
                  <a:pt x="381479" y="22189"/>
                </a:lnTo>
                <a:lnTo>
                  <a:pt x="381457" y="22178"/>
                </a:lnTo>
                <a:lnTo>
                  <a:pt x="381457" y="22156"/>
                </a:lnTo>
                <a:lnTo>
                  <a:pt x="381435" y="22140"/>
                </a:lnTo>
                <a:lnTo>
                  <a:pt x="381413" y="22118"/>
                </a:lnTo>
                <a:lnTo>
                  <a:pt x="381391" y="22102"/>
                </a:lnTo>
                <a:lnTo>
                  <a:pt x="381369" y="22085"/>
                </a:lnTo>
                <a:lnTo>
                  <a:pt x="381324" y="22058"/>
                </a:lnTo>
                <a:lnTo>
                  <a:pt x="381324" y="22053"/>
                </a:lnTo>
                <a:lnTo>
                  <a:pt x="381214" y="22004"/>
                </a:lnTo>
                <a:lnTo>
                  <a:pt x="381059" y="21955"/>
                </a:lnTo>
                <a:lnTo>
                  <a:pt x="380904" y="21912"/>
                </a:lnTo>
                <a:lnTo>
                  <a:pt x="380705" y="21879"/>
                </a:lnTo>
                <a:lnTo>
                  <a:pt x="379202" y="21646"/>
                </a:lnTo>
                <a:lnTo>
                  <a:pt x="377721" y="21423"/>
                </a:lnTo>
                <a:lnTo>
                  <a:pt x="376218" y="21206"/>
                </a:lnTo>
                <a:lnTo>
                  <a:pt x="374738" y="20999"/>
                </a:lnTo>
                <a:lnTo>
                  <a:pt x="373257" y="20793"/>
                </a:lnTo>
                <a:lnTo>
                  <a:pt x="371754" y="20597"/>
                </a:lnTo>
                <a:lnTo>
                  <a:pt x="370273" y="20413"/>
                </a:lnTo>
                <a:lnTo>
                  <a:pt x="368814" y="20228"/>
                </a:lnTo>
                <a:lnTo>
                  <a:pt x="367333" y="20054"/>
                </a:lnTo>
                <a:lnTo>
                  <a:pt x="365852" y="19886"/>
                </a:lnTo>
                <a:lnTo>
                  <a:pt x="364393" y="19723"/>
                </a:lnTo>
                <a:lnTo>
                  <a:pt x="362912" y="19565"/>
                </a:lnTo>
                <a:lnTo>
                  <a:pt x="361454" y="19419"/>
                </a:lnTo>
                <a:lnTo>
                  <a:pt x="359995" y="19272"/>
                </a:lnTo>
                <a:lnTo>
                  <a:pt x="358536" y="19136"/>
                </a:lnTo>
                <a:lnTo>
                  <a:pt x="357099" y="19006"/>
                </a:lnTo>
                <a:lnTo>
                  <a:pt x="355640" y="18881"/>
                </a:lnTo>
                <a:lnTo>
                  <a:pt x="354204" y="18761"/>
                </a:lnTo>
                <a:lnTo>
                  <a:pt x="352767" y="18653"/>
                </a:lnTo>
                <a:lnTo>
                  <a:pt x="351330" y="18544"/>
                </a:lnTo>
                <a:lnTo>
                  <a:pt x="349894" y="18446"/>
                </a:lnTo>
                <a:lnTo>
                  <a:pt x="348457" y="18348"/>
                </a:lnTo>
                <a:lnTo>
                  <a:pt x="347042" y="18256"/>
                </a:lnTo>
                <a:lnTo>
                  <a:pt x="345628" y="18175"/>
                </a:lnTo>
                <a:lnTo>
                  <a:pt x="344213" y="18093"/>
                </a:lnTo>
                <a:lnTo>
                  <a:pt x="342798" y="18023"/>
                </a:lnTo>
                <a:lnTo>
                  <a:pt x="341406" y="17952"/>
                </a:lnTo>
                <a:lnTo>
                  <a:pt x="340013" y="17892"/>
                </a:lnTo>
                <a:lnTo>
                  <a:pt x="338621" y="17832"/>
                </a:lnTo>
                <a:lnTo>
                  <a:pt x="337228" y="17778"/>
                </a:lnTo>
                <a:lnTo>
                  <a:pt x="335858" y="17735"/>
                </a:lnTo>
                <a:lnTo>
                  <a:pt x="334466" y="17691"/>
                </a:lnTo>
                <a:lnTo>
                  <a:pt x="333117" y="17653"/>
                </a:lnTo>
                <a:lnTo>
                  <a:pt x="331747" y="17621"/>
                </a:lnTo>
                <a:lnTo>
                  <a:pt x="330376" y="17588"/>
                </a:lnTo>
                <a:lnTo>
                  <a:pt x="329028" y="17566"/>
                </a:lnTo>
                <a:lnTo>
                  <a:pt x="327680" y="17545"/>
                </a:lnTo>
                <a:lnTo>
                  <a:pt x="326354" y="17528"/>
                </a:lnTo>
                <a:lnTo>
                  <a:pt x="325027" y="17517"/>
                </a:lnTo>
                <a:lnTo>
                  <a:pt x="323701" y="17512"/>
                </a:lnTo>
                <a:lnTo>
                  <a:pt x="322375" y="17507"/>
                </a:lnTo>
                <a:lnTo>
                  <a:pt x="321071" y="17512"/>
                </a:lnTo>
                <a:lnTo>
                  <a:pt x="319767" y="17517"/>
                </a:lnTo>
                <a:lnTo>
                  <a:pt x="318463" y="17523"/>
                </a:lnTo>
                <a:lnTo>
                  <a:pt x="317181" y="17539"/>
                </a:lnTo>
                <a:lnTo>
                  <a:pt x="315899" y="17555"/>
                </a:lnTo>
                <a:lnTo>
                  <a:pt x="314617" y="17577"/>
                </a:lnTo>
                <a:lnTo>
                  <a:pt x="313357" y="17599"/>
                </a:lnTo>
                <a:lnTo>
                  <a:pt x="312097" y="17626"/>
                </a:lnTo>
                <a:lnTo>
                  <a:pt x="310837" y="17659"/>
                </a:lnTo>
                <a:lnTo>
                  <a:pt x="309599" y="17691"/>
                </a:lnTo>
                <a:lnTo>
                  <a:pt x="308362" y="17729"/>
                </a:lnTo>
                <a:lnTo>
                  <a:pt x="307124" y="17773"/>
                </a:lnTo>
                <a:lnTo>
                  <a:pt x="305908" y="17816"/>
                </a:lnTo>
                <a:lnTo>
                  <a:pt x="304693" y="17860"/>
                </a:lnTo>
                <a:lnTo>
                  <a:pt x="303499" y="17909"/>
                </a:lnTo>
                <a:lnTo>
                  <a:pt x="301112" y="18017"/>
                </a:lnTo>
                <a:lnTo>
                  <a:pt x="298769" y="18137"/>
                </a:lnTo>
                <a:lnTo>
                  <a:pt x="296470" y="18267"/>
                </a:lnTo>
                <a:lnTo>
                  <a:pt x="294194" y="18408"/>
                </a:lnTo>
                <a:lnTo>
                  <a:pt x="291961" y="18555"/>
                </a:lnTo>
                <a:lnTo>
                  <a:pt x="289773" y="18712"/>
                </a:lnTo>
                <a:lnTo>
                  <a:pt x="287629" y="18875"/>
                </a:lnTo>
                <a:lnTo>
                  <a:pt x="285529" y="19044"/>
                </a:lnTo>
                <a:lnTo>
                  <a:pt x="283451" y="19223"/>
                </a:lnTo>
                <a:lnTo>
                  <a:pt x="281440" y="19402"/>
                </a:lnTo>
                <a:lnTo>
                  <a:pt x="279451" y="19592"/>
                </a:lnTo>
                <a:lnTo>
                  <a:pt x="277528" y="19782"/>
                </a:lnTo>
                <a:lnTo>
                  <a:pt x="275627" y="19978"/>
                </a:lnTo>
                <a:lnTo>
                  <a:pt x="273792" y="20179"/>
                </a:lnTo>
                <a:lnTo>
                  <a:pt x="272002" y="20380"/>
                </a:lnTo>
                <a:lnTo>
                  <a:pt x="270256" y="20586"/>
                </a:lnTo>
                <a:lnTo>
                  <a:pt x="268576" y="20787"/>
                </a:lnTo>
                <a:lnTo>
                  <a:pt x="266918" y="20994"/>
                </a:lnTo>
                <a:lnTo>
                  <a:pt x="265327" y="21200"/>
                </a:lnTo>
                <a:lnTo>
                  <a:pt x="263802" y="21401"/>
                </a:lnTo>
                <a:lnTo>
                  <a:pt x="262321" y="21607"/>
                </a:lnTo>
                <a:lnTo>
                  <a:pt x="260884" y="21808"/>
                </a:lnTo>
                <a:lnTo>
                  <a:pt x="259514" y="22004"/>
                </a:lnTo>
                <a:lnTo>
                  <a:pt x="258210" y="22200"/>
                </a:lnTo>
                <a:lnTo>
                  <a:pt x="256950" y="22390"/>
                </a:lnTo>
                <a:lnTo>
                  <a:pt x="255756" y="22580"/>
                </a:lnTo>
                <a:lnTo>
                  <a:pt x="254607" y="22759"/>
                </a:lnTo>
                <a:lnTo>
                  <a:pt x="253524" y="22938"/>
                </a:lnTo>
                <a:lnTo>
                  <a:pt x="251556" y="23270"/>
                </a:lnTo>
                <a:lnTo>
                  <a:pt x="249855" y="23568"/>
                </a:lnTo>
                <a:lnTo>
                  <a:pt x="248396" y="23834"/>
                </a:lnTo>
                <a:lnTo>
                  <a:pt x="247202" y="24057"/>
                </a:lnTo>
                <a:lnTo>
                  <a:pt x="246738" y="23753"/>
                </a:lnTo>
                <a:lnTo>
                  <a:pt x="246252" y="23460"/>
                </a:lnTo>
                <a:lnTo>
                  <a:pt x="245765" y="23177"/>
                </a:lnTo>
                <a:lnTo>
                  <a:pt x="245235" y="22911"/>
                </a:lnTo>
                <a:lnTo>
                  <a:pt x="244704" y="22656"/>
                </a:lnTo>
                <a:lnTo>
                  <a:pt x="244130" y="22411"/>
                </a:lnTo>
                <a:lnTo>
                  <a:pt x="243555" y="22183"/>
                </a:lnTo>
                <a:lnTo>
                  <a:pt x="242958" y="21971"/>
                </a:lnTo>
                <a:lnTo>
                  <a:pt x="242339" y="21765"/>
                </a:lnTo>
                <a:lnTo>
                  <a:pt x="242008" y="21673"/>
                </a:lnTo>
                <a:lnTo>
                  <a:pt x="241698" y="21580"/>
                </a:lnTo>
                <a:lnTo>
                  <a:pt x="241367" y="21493"/>
                </a:lnTo>
                <a:lnTo>
                  <a:pt x="241035" y="21412"/>
                </a:lnTo>
                <a:lnTo>
                  <a:pt x="240682" y="21330"/>
                </a:lnTo>
                <a:lnTo>
                  <a:pt x="240350" y="21254"/>
                </a:lnTo>
                <a:lnTo>
                  <a:pt x="239997" y="21184"/>
                </a:lnTo>
                <a:lnTo>
                  <a:pt x="239643" y="21113"/>
                </a:lnTo>
                <a:lnTo>
                  <a:pt x="239289" y="21053"/>
                </a:lnTo>
                <a:lnTo>
                  <a:pt x="238913" y="20994"/>
                </a:lnTo>
                <a:lnTo>
                  <a:pt x="238538" y="20939"/>
                </a:lnTo>
                <a:lnTo>
                  <a:pt x="238162" y="20885"/>
                </a:lnTo>
                <a:lnTo>
                  <a:pt x="237786" y="20842"/>
                </a:lnTo>
                <a:lnTo>
                  <a:pt x="237388" y="20798"/>
                </a:lnTo>
                <a:lnTo>
                  <a:pt x="236858" y="20749"/>
                </a:lnTo>
                <a:lnTo>
                  <a:pt x="236327" y="20711"/>
                </a:lnTo>
                <a:lnTo>
                  <a:pt x="236217" y="20179"/>
                </a:lnTo>
                <a:lnTo>
                  <a:pt x="236106" y="19837"/>
                </a:lnTo>
                <a:lnTo>
                  <a:pt x="235996" y="19446"/>
                </a:lnTo>
                <a:lnTo>
                  <a:pt x="235841" y="19011"/>
                </a:lnTo>
                <a:lnTo>
                  <a:pt x="235664" y="18533"/>
                </a:lnTo>
                <a:lnTo>
                  <a:pt x="235443" y="18017"/>
                </a:lnTo>
                <a:lnTo>
                  <a:pt x="235178" y="17469"/>
                </a:lnTo>
                <a:lnTo>
                  <a:pt x="235620" y="17393"/>
                </a:lnTo>
                <a:lnTo>
                  <a:pt x="236040" y="17311"/>
                </a:lnTo>
                <a:lnTo>
                  <a:pt x="236438" y="17224"/>
                </a:lnTo>
                <a:lnTo>
                  <a:pt x="236814" y="17132"/>
                </a:lnTo>
                <a:lnTo>
                  <a:pt x="237189" y="17034"/>
                </a:lnTo>
                <a:lnTo>
                  <a:pt x="237521" y="16931"/>
                </a:lnTo>
                <a:lnTo>
                  <a:pt x="237808" y="16822"/>
                </a:lnTo>
                <a:lnTo>
                  <a:pt x="238096" y="16708"/>
                </a:lnTo>
                <a:lnTo>
                  <a:pt x="238339" y="16589"/>
                </a:lnTo>
                <a:lnTo>
                  <a:pt x="238560" y="16469"/>
                </a:lnTo>
                <a:lnTo>
                  <a:pt x="238759" y="16344"/>
                </a:lnTo>
                <a:lnTo>
                  <a:pt x="238913" y="16214"/>
                </a:lnTo>
                <a:lnTo>
                  <a:pt x="239046" y="16083"/>
                </a:lnTo>
                <a:lnTo>
                  <a:pt x="239134" y="15948"/>
                </a:lnTo>
                <a:lnTo>
                  <a:pt x="239179" y="15806"/>
                </a:lnTo>
                <a:lnTo>
                  <a:pt x="239201" y="15665"/>
                </a:lnTo>
                <a:lnTo>
                  <a:pt x="239201" y="15573"/>
                </a:lnTo>
                <a:lnTo>
                  <a:pt x="239157" y="15481"/>
                </a:lnTo>
                <a:lnTo>
                  <a:pt x="239134" y="15388"/>
                </a:lnTo>
                <a:lnTo>
                  <a:pt x="239068" y="15296"/>
                </a:lnTo>
                <a:lnTo>
                  <a:pt x="239002" y="15209"/>
                </a:lnTo>
                <a:lnTo>
                  <a:pt x="238913" y="15117"/>
                </a:lnTo>
                <a:lnTo>
                  <a:pt x="238803" y="15030"/>
                </a:lnTo>
                <a:lnTo>
                  <a:pt x="238692" y="14948"/>
                </a:lnTo>
                <a:lnTo>
                  <a:pt x="238560" y="14861"/>
                </a:lnTo>
                <a:lnTo>
                  <a:pt x="238427" y="14780"/>
                </a:lnTo>
                <a:lnTo>
                  <a:pt x="238250" y="14698"/>
                </a:lnTo>
                <a:lnTo>
                  <a:pt x="238096" y="14622"/>
                </a:lnTo>
                <a:lnTo>
                  <a:pt x="237919" y="14546"/>
                </a:lnTo>
                <a:lnTo>
                  <a:pt x="237720" y="14470"/>
                </a:lnTo>
                <a:lnTo>
                  <a:pt x="237499" y="14400"/>
                </a:lnTo>
                <a:lnTo>
                  <a:pt x="237278" y="14329"/>
                </a:lnTo>
                <a:lnTo>
                  <a:pt x="237057" y="14264"/>
                </a:lnTo>
                <a:lnTo>
                  <a:pt x="236814" y="14199"/>
                </a:lnTo>
                <a:lnTo>
                  <a:pt x="236571" y="14139"/>
                </a:lnTo>
                <a:lnTo>
                  <a:pt x="236305" y="14074"/>
                </a:lnTo>
                <a:lnTo>
                  <a:pt x="236040" y="14019"/>
                </a:lnTo>
                <a:lnTo>
                  <a:pt x="235753" y="13965"/>
                </a:lnTo>
                <a:lnTo>
                  <a:pt x="235465" y="13911"/>
                </a:lnTo>
                <a:lnTo>
                  <a:pt x="235156" y="13862"/>
                </a:lnTo>
                <a:lnTo>
                  <a:pt x="234846" y="13818"/>
                </a:lnTo>
                <a:lnTo>
                  <a:pt x="234537" y="13775"/>
                </a:lnTo>
                <a:lnTo>
                  <a:pt x="234205" y="13737"/>
                </a:lnTo>
                <a:lnTo>
                  <a:pt x="233874" y="13699"/>
                </a:lnTo>
                <a:lnTo>
                  <a:pt x="233542" y="13666"/>
                </a:lnTo>
                <a:lnTo>
                  <a:pt x="233211" y="13639"/>
                </a:lnTo>
                <a:lnTo>
                  <a:pt x="232857" y="13612"/>
                </a:lnTo>
                <a:lnTo>
                  <a:pt x="232504" y="13590"/>
                </a:lnTo>
                <a:lnTo>
                  <a:pt x="232128" y="13199"/>
                </a:lnTo>
                <a:lnTo>
                  <a:pt x="231752" y="12808"/>
                </a:lnTo>
                <a:lnTo>
                  <a:pt x="231354" y="12412"/>
                </a:lnTo>
                <a:lnTo>
                  <a:pt x="230934" y="12015"/>
                </a:lnTo>
                <a:lnTo>
                  <a:pt x="230470" y="11619"/>
                </a:lnTo>
                <a:lnTo>
                  <a:pt x="230006" y="11222"/>
                </a:lnTo>
                <a:lnTo>
                  <a:pt x="229520" y="10826"/>
                </a:lnTo>
                <a:lnTo>
                  <a:pt x="228989" y="10429"/>
                </a:lnTo>
                <a:lnTo>
                  <a:pt x="228437" y="10038"/>
                </a:lnTo>
                <a:lnTo>
                  <a:pt x="227862" y="9647"/>
                </a:lnTo>
                <a:lnTo>
                  <a:pt x="227265" y="9256"/>
                </a:lnTo>
                <a:lnTo>
                  <a:pt x="226646" y="8876"/>
                </a:lnTo>
                <a:lnTo>
                  <a:pt x="225983" y="8495"/>
                </a:lnTo>
                <a:lnTo>
                  <a:pt x="225298" y="8121"/>
                </a:lnTo>
                <a:lnTo>
                  <a:pt x="224591" y="7746"/>
                </a:lnTo>
                <a:lnTo>
                  <a:pt x="223839" y="7387"/>
                </a:lnTo>
                <a:lnTo>
                  <a:pt x="223065" y="7029"/>
                </a:lnTo>
                <a:lnTo>
                  <a:pt x="222270" y="6676"/>
                </a:lnTo>
                <a:lnTo>
                  <a:pt x="221430" y="6334"/>
                </a:lnTo>
                <a:lnTo>
                  <a:pt x="220568" y="6002"/>
                </a:lnTo>
                <a:lnTo>
                  <a:pt x="219662" y="5676"/>
                </a:lnTo>
                <a:lnTo>
                  <a:pt x="218733" y="5367"/>
                </a:lnTo>
                <a:lnTo>
                  <a:pt x="218247" y="5209"/>
                </a:lnTo>
                <a:lnTo>
                  <a:pt x="217761" y="5063"/>
                </a:lnTo>
                <a:lnTo>
                  <a:pt x="217252" y="4911"/>
                </a:lnTo>
                <a:lnTo>
                  <a:pt x="216766" y="4769"/>
                </a:lnTo>
                <a:lnTo>
                  <a:pt x="216236" y="4623"/>
                </a:lnTo>
                <a:lnTo>
                  <a:pt x="215727" y="4487"/>
                </a:lnTo>
                <a:lnTo>
                  <a:pt x="215175" y="4351"/>
                </a:lnTo>
                <a:lnTo>
                  <a:pt x="214644" y="4215"/>
                </a:lnTo>
                <a:lnTo>
                  <a:pt x="214092" y="4085"/>
                </a:lnTo>
                <a:lnTo>
                  <a:pt x="213539" y="3960"/>
                </a:lnTo>
                <a:lnTo>
                  <a:pt x="212964" y="3835"/>
                </a:lnTo>
                <a:lnTo>
                  <a:pt x="212390" y="3716"/>
                </a:lnTo>
                <a:lnTo>
                  <a:pt x="211793" y="3601"/>
                </a:lnTo>
                <a:lnTo>
                  <a:pt x="211196" y="3487"/>
                </a:lnTo>
                <a:lnTo>
                  <a:pt x="210577" y="3379"/>
                </a:lnTo>
                <a:lnTo>
                  <a:pt x="209980" y="3276"/>
                </a:lnTo>
                <a:lnTo>
                  <a:pt x="209339" y="3172"/>
                </a:lnTo>
                <a:lnTo>
                  <a:pt x="208698" y="3075"/>
                </a:lnTo>
                <a:lnTo>
                  <a:pt x="208057" y="2982"/>
                </a:lnTo>
                <a:lnTo>
                  <a:pt x="207394" y="2895"/>
                </a:lnTo>
                <a:lnTo>
                  <a:pt x="205051" y="2591"/>
                </a:lnTo>
                <a:lnTo>
                  <a:pt x="202620" y="2292"/>
                </a:lnTo>
                <a:lnTo>
                  <a:pt x="201382" y="2146"/>
                </a:lnTo>
                <a:lnTo>
                  <a:pt x="200122" y="1999"/>
                </a:lnTo>
                <a:lnTo>
                  <a:pt x="198862" y="1852"/>
                </a:lnTo>
                <a:lnTo>
                  <a:pt x="197580" y="1717"/>
                </a:lnTo>
                <a:lnTo>
                  <a:pt x="196276" y="1575"/>
                </a:lnTo>
                <a:lnTo>
                  <a:pt x="194950" y="1445"/>
                </a:lnTo>
                <a:lnTo>
                  <a:pt x="193624" y="1315"/>
                </a:lnTo>
                <a:lnTo>
                  <a:pt x="192276" y="1190"/>
                </a:lnTo>
                <a:lnTo>
                  <a:pt x="190927" y="1070"/>
                </a:lnTo>
                <a:lnTo>
                  <a:pt x="189535" y="951"/>
                </a:lnTo>
                <a:lnTo>
                  <a:pt x="188165" y="842"/>
                </a:lnTo>
                <a:lnTo>
                  <a:pt x="186750" y="734"/>
                </a:lnTo>
                <a:lnTo>
                  <a:pt x="185335" y="636"/>
                </a:lnTo>
                <a:lnTo>
                  <a:pt x="183921" y="538"/>
                </a:lnTo>
                <a:lnTo>
                  <a:pt x="182484" y="451"/>
                </a:lnTo>
                <a:lnTo>
                  <a:pt x="181025" y="370"/>
                </a:lnTo>
                <a:lnTo>
                  <a:pt x="179566" y="299"/>
                </a:lnTo>
                <a:lnTo>
                  <a:pt x="178085" y="228"/>
                </a:lnTo>
                <a:lnTo>
                  <a:pt x="176605" y="169"/>
                </a:lnTo>
                <a:lnTo>
                  <a:pt x="175102" y="120"/>
                </a:lnTo>
                <a:lnTo>
                  <a:pt x="173599" y="76"/>
                </a:lnTo>
                <a:lnTo>
                  <a:pt x="172096" y="44"/>
                </a:lnTo>
                <a:lnTo>
                  <a:pt x="170570" y="22"/>
                </a:lnTo>
                <a:lnTo>
                  <a:pt x="169023" y="6"/>
                </a:lnTo>
                <a:lnTo>
                  <a:pt x="16747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" name="Google Shape;5739;p57">
            <a:extLst>
              <a:ext uri="{FF2B5EF4-FFF2-40B4-BE49-F238E27FC236}">
                <a16:creationId xmlns:a16="http://schemas.microsoft.com/office/drawing/2014/main" id="{51AE9E70-268A-4815-BECF-76D7D0863F95}"/>
              </a:ext>
            </a:extLst>
          </p:cNvPr>
          <p:cNvGrpSpPr/>
          <p:nvPr/>
        </p:nvGrpSpPr>
        <p:grpSpPr>
          <a:xfrm>
            <a:off x="290825" y="1823329"/>
            <a:ext cx="1878616" cy="2478221"/>
            <a:chOff x="290825" y="1453335"/>
            <a:chExt cx="1878616" cy="2848216"/>
          </a:xfrm>
        </p:grpSpPr>
        <p:pic>
          <p:nvPicPr>
            <p:cNvPr id="872" name="Google Shape;5740;p57">
              <a:extLst>
                <a:ext uri="{FF2B5EF4-FFF2-40B4-BE49-F238E27FC236}">
                  <a16:creationId xmlns:a16="http://schemas.microsoft.com/office/drawing/2014/main" id="{44119C1B-793A-4D72-9B1F-C0FEF7EDCF9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5741;p57">
              <a:extLst>
                <a:ext uri="{FF2B5EF4-FFF2-40B4-BE49-F238E27FC236}">
                  <a16:creationId xmlns:a16="http://schemas.microsoft.com/office/drawing/2014/main" id="{66C1BE0F-D7EF-4290-95AE-C24FA2907B4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Subtitle 1">
            <a:extLst>
              <a:ext uri="{FF2B5EF4-FFF2-40B4-BE49-F238E27FC236}">
                <a16:creationId xmlns:a16="http://schemas.microsoft.com/office/drawing/2014/main" id="{EA76F2FB-CBB6-4B67-960F-E2D232C2A9CE}"/>
              </a:ext>
            </a:extLst>
          </p:cNvPr>
          <p:cNvSpPr txBox="1">
            <a:spLocks/>
          </p:cNvSpPr>
          <p:nvPr/>
        </p:nvSpPr>
        <p:spPr>
          <a:xfrm>
            <a:off x="7981507" y="4734496"/>
            <a:ext cx="907312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 idx="9"/>
          </p:nvPr>
        </p:nvSpPr>
        <p:spPr>
          <a:xfrm>
            <a:off x="741431" y="144988"/>
            <a:ext cx="26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 Dung Chính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>
            <a:off x="285751" y="771524"/>
            <a:ext cx="4129086" cy="4085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1 : Giới thiệu đề tài – hệ thống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2 : Phương pháp phát triển phầm mềm 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Phầm 3 : DATABASE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4 : Phân tích và thiết kế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5 : Các chức năng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6 : Kiểm thử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7 : Tổng Kết</a:t>
            </a:r>
          </a:p>
          <a:p>
            <a:pPr marL="0" indent="0" algn="l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Phần 8 : Yêu cầu khác </a:t>
            </a:r>
          </a:p>
          <a:p>
            <a:pPr marL="0" indent="0" algn="l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9 : Demo những luồng chức năng chính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6" name="Picture 2" descr="Mũ bảo hiểm nửa đầu cao cấp HRA - Màu trơn (Nhiều màu) - ZÓNG">
            <a:extLst>
              <a:ext uri="{FF2B5EF4-FFF2-40B4-BE49-F238E27FC236}">
                <a16:creationId xmlns:a16="http://schemas.microsoft.com/office/drawing/2014/main" id="{9EB512AF-4863-45BD-AF7C-B9695313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045" y="521494"/>
            <a:ext cx="3471862" cy="421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FA823F-8139-4ED9-9D71-8A225015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49737">
            <a:off x="4096981" y="-459263"/>
            <a:ext cx="1749401" cy="247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7;p66">
            <a:extLst>
              <a:ext uri="{FF2B5EF4-FFF2-40B4-BE49-F238E27FC236}">
                <a16:creationId xmlns:a16="http://schemas.microsoft.com/office/drawing/2014/main" id="{C7119D41-6CAD-433B-9154-304978FE9DEF}"/>
              </a:ext>
            </a:extLst>
          </p:cNvPr>
          <p:cNvSpPr/>
          <p:nvPr/>
        </p:nvSpPr>
        <p:spPr>
          <a:xfrm rot="10800000">
            <a:off x="8111910" y="4203538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65;p66">
            <a:extLst>
              <a:ext uri="{FF2B5EF4-FFF2-40B4-BE49-F238E27FC236}">
                <a16:creationId xmlns:a16="http://schemas.microsoft.com/office/drawing/2014/main" id="{204226C5-2833-4B37-8458-C698C1271082}"/>
              </a:ext>
            </a:extLst>
          </p:cNvPr>
          <p:cNvGrpSpPr/>
          <p:nvPr/>
        </p:nvGrpSpPr>
        <p:grpSpPr>
          <a:xfrm flipH="1">
            <a:off x="8268881" y="4281051"/>
            <a:ext cx="250066" cy="459437"/>
            <a:chOff x="3732201" y="5543173"/>
            <a:chExt cx="250066" cy="459437"/>
          </a:xfrm>
        </p:grpSpPr>
        <p:sp>
          <p:nvSpPr>
            <p:cNvPr id="8" name="Google Shape;666;p66">
              <a:extLst>
                <a:ext uri="{FF2B5EF4-FFF2-40B4-BE49-F238E27FC236}">
                  <a16:creationId xmlns:a16="http://schemas.microsoft.com/office/drawing/2014/main" id="{6D28AABB-190F-4A2D-9D95-CA42B4C25737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7;p66">
              <a:extLst>
                <a:ext uri="{FF2B5EF4-FFF2-40B4-BE49-F238E27FC236}">
                  <a16:creationId xmlns:a16="http://schemas.microsoft.com/office/drawing/2014/main" id="{19EACDE2-CED8-4584-B7FE-EABACEB03CFF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8;p66">
              <a:extLst>
                <a:ext uri="{FF2B5EF4-FFF2-40B4-BE49-F238E27FC236}">
                  <a16:creationId xmlns:a16="http://schemas.microsoft.com/office/drawing/2014/main" id="{4E1E675C-5646-4B20-80AA-EF11D927C7F8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;p66">
              <a:extLst>
                <a:ext uri="{FF2B5EF4-FFF2-40B4-BE49-F238E27FC236}">
                  <a16:creationId xmlns:a16="http://schemas.microsoft.com/office/drawing/2014/main" id="{7553EF90-748C-4ECA-9871-E381ADFBC03F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0;p66">
              <a:extLst>
                <a:ext uri="{FF2B5EF4-FFF2-40B4-BE49-F238E27FC236}">
                  <a16:creationId xmlns:a16="http://schemas.microsoft.com/office/drawing/2014/main" id="{E806033C-6141-475D-B5E1-D3E2A71A654B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1;p66">
              <a:extLst>
                <a:ext uri="{FF2B5EF4-FFF2-40B4-BE49-F238E27FC236}">
                  <a16:creationId xmlns:a16="http://schemas.microsoft.com/office/drawing/2014/main" id="{5063052C-BCF5-4F3B-8020-3C52D8A27B6A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2;p66">
              <a:extLst>
                <a:ext uri="{FF2B5EF4-FFF2-40B4-BE49-F238E27FC236}">
                  <a16:creationId xmlns:a16="http://schemas.microsoft.com/office/drawing/2014/main" id="{A15804C4-1F5B-4173-A2F8-B3591030F7D8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3;p66">
              <a:extLst>
                <a:ext uri="{FF2B5EF4-FFF2-40B4-BE49-F238E27FC236}">
                  <a16:creationId xmlns:a16="http://schemas.microsoft.com/office/drawing/2014/main" id="{20647F97-2D4C-4EFA-9204-780CCAA9594E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4;p66">
              <a:extLst>
                <a:ext uri="{FF2B5EF4-FFF2-40B4-BE49-F238E27FC236}">
                  <a16:creationId xmlns:a16="http://schemas.microsoft.com/office/drawing/2014/main" id="{704C3D07-AC09-4987-87F7-BB619759A496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5;p66">
              <a:extLst>
                <a:ext uri="{FF2B5EF4-FFF2-40B4-BE49-F238E27FC236}">
                  <a16:creationId xmlns:a16="http://schemas.microsoft.com/office/drawing/2014/main" id="{9B600A4D-B4C8-4E0B-BC08-AD462E6F8F96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6;p66">
              <a:extLst>
                <a:ext uri="{FF2B5EF4-FFF2-40B4-BE49-F238E27FC236}">
                  <a16:creationId xmlns:a16="http://schemas.microsoft.com/office/drawing/2014/main" id="{92CD018C-D3A9-486C-8DC8-617C93223B58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7;p66">
              <a:extLst>
                <a:ext uri="{FF2B5EF4-FFF2-40B4-BE49-F238E27FC236}">
                  <a16:creationId xmlns:a16="http://schemas.microsoft.com/office/drawing/2014/main" id="{2BA3B02C-7EF5-465C-838D-0F428BADE67D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8;p66">
              <a:extLst>
                <a:ext uri="{FF2B5EF4-FFF2-40B4-BE49-F238E27FC236}">
                  <a16:creationId xmlns:a16="http://schemas.microsoft.com/office/drawing/2014/main" id="{67A804B7-6BE9-4F12-9E73-03046B92A7B4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9;p66">
              <a:extLst>
                <a:ext uri="{FF2B5EF4-FFF2-40B4-BE49-F238E27FC236}">
                  <a16:creationId xmlns:a16="http://schemas.microsoft.com/office/drawing/2014/main" id="{6D97591B-C7E7-446D-902A-89204DF110DF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;p66">
              <a:extLst>
                <a:ext uri="{FF2B5EF4-FFF2-40B4-BE49-F238E27FC236}">
                  <a16:creationId xmlns:a16="http://schemas.microsoft.com/office/drawing/2014/main" id="{B2599BAF-8230-4D22-9F9C-7ED11D7AA7B4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;p66">
              <a:extLst>
                <a:ext uri="{FF2B5EF4-FFF2-40B4-BE49-F238E27FC236}">
                  <a16:creationId xmlns:a16="http://schemas.microsoft.com/office/drawing/2014/main" id="{52CD7A9A-4A5F-4F95-923E-3B92A315FB1E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2;p66">
              <a:extLst>
                <a:ext uri="{FF2B5EF4-FFF2-40B4-BE49-F238E27FC236}">
                  <a16:creationId xmlns:a16="http://schemas.microsoft.com/office/drawing/2014/main" id="{8F98F7E8-1C8B-4F55-A2B8-11434CDB82C1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;p66">
              <a:extLst>
                <a:ext uri="{FF2B5EF4-FFF2-40B4-BE49-F238E27FC236}">
                  <a16:creationId xmlns:a16="http://schemas.microsoft.com/office/drawing/2014/main" id="{FA081D20-B8B7-4AD7-ABAA-74109E2A2DF8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4;p66">
              <a:extLst>
                <a:ext uri="{FF2B5EF4-FFF2-40B4-BE49-F238E27FC236}">
                  <a16:creationId xmlns:a16="http://schemas.microsoft.com/office/drawing/2014/main" id="{64F22191-E260-412E-8AAD-66A7C07EDE87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5;p66">
              <a:extLst>
                <a:ext uri="{FF2B5EF4-FFF2-40B4-BE49-F238E27FC236}">
                  <a16:creationId xmlns:a16="http://schemas.microsoft.com/office/drawing/2014/main" id="{5E7B018F-5D88-46D8-A94F-9002568807C5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6;p66">
              <a:extLst>
                <a:ext uri="{FF2B5EF4-FFF2-40B4-BE49-F238E27FC236}">
                  <a16:creationId xmlns:a16="http://schemas.microsoft.com/office/drawing/2014/main" id="{19B3EE19-8798-4102-B7C7-CE3BA85B2CAC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7;p66">
              <a:extLst>
                <a:ext uri="{FF2B5EF4-FFF2-40B4-BE49-F238E27FC236}">
                  <a16:creationId xmlns:a16="http://schemas.microsoft.com/office/drawing/2014/main" id="{F6B4A491-54B2-47FA-B4BA-C3CF69B65745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8;p66">
              <a:extLst>
                <a:ext uri="{FF2B5EF4-FFF2-40B4-BE49-F238E27FC236}">
                  <a16:creationId xmlns:a16="http://schemas.microsoft.com/office/drawing/2014/main" id="{A263E918-07F0-4EE8-8EFA-10DD571B709C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9;p66">
              <a:extLst>
                <a:ext uri="{FF2B5EF4-FFF2-40B4-BE49-F238E27FC236}">
                  <a16:creationId xmlns:a16="http://schemas.microsoft.com/office/drawing/2014/main" id="{6047FCF9-B4D0-4DC1-AC62-F34E0C40E6C8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0;p66">
              <a:extLst>
                <a:ext uri="{FF2B5EF4-FFF2-40B4-BE49-F238E27FC236}">
                  <a16:creationId xmlns:a16="http://schemas.microsoft.com/office/drawing/2014/main" id="{D93A6960-ACAA-40B7-AED9-42D4167830F3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Subtitle 1">
            <a:extLst>
              <a:ext uri="{FF2B5EF4-FFF2-40B4-BE49-F238E27FC236}">
                <a16:creationId xmlns:a16="http://schemas.microsoft.com/office/drawing/2014/main" id="{773BEE6E-9C74-43B0-A7F0-2EE7035CBD8C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871537" y="190489"/>
            <a:ext cx="6929438" cy="84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1 : Giới thiệu đề tài – hệ thống </a:t>
            </a:r>
            <a:endParaRPr sz="3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379594" y="893620"/>
            <a:ext cx="2653650" cy="378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: Lý do chọn đề tài 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00;p37">
            <a:extLst>
              <a:ext uri="{FF2B5EF4-FFF2-40B4-BE49-F238E27FC236}">
                <a16:creationId xmlns:a16="http://schemas.microsoft.com/office/drawing/2014/main" id="{B30AA928-1265-4387-991D-EBDF94D9A156}"/>
              </a:ext>
            </a:extLst>
          </p:cNvPr>
          <p:cNvSpPr txBox="1">
            <a:spLocks/>
          </p:cNvSpPr>
          <p:nvPr/>
        </p:nvSpPr>
        <p:spPr>
          <a:xfrm>
            <a:off x="4572000" y="867845"/>
            <a:ext cx="2865581" cy="378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. Mục tiêu của đề tài </a:t>
            </a:r>
          </a:p>
        </p:txBody>
      </p:sp>
      <p:pic>
        <p:nvPicPr>
          <p:cNvPr id="1026" name="Picture 2" descr="7 tiêu chí quan trọng chọn mua mũ bảo hiểm đúng cách">
            <a:extLst>
              <a:ext uri="{FF2B5EF4-FFF2-40B4-BE49-F238E27FC236}">
                <a16:creationId xmlns:a16="http://schemas.microsoft.com/office/drawing/2014/main" id="{D824E6F5-4675-4F02-BB72-45FD7F1E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" y="1363082"/>
            <a:ext cx="27432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00;p37">
            <a:extLst>
              <a:ext uri="{FF2B5EF4-FFF2-40B4-BE49-F238E27FC236}">
                <a16:creationId xmlns:a16="http://schemas.microsoft.com/office/drawing/2014/main" id="{FDDD8686-DD72-438D-87B1-E263A8954E71}"/>
              </a:ext>
            </a:extLst>
          </p:cNvPr>
          <p:cNvSpPr txBox="1">
            <a:spLocks/>
          </p:cNvSpPr>
          <p:nvPr/>
        </p:nvSpPr>
        <p:spPr>
          <a:xfrm>
            <a:off x="4732738" y="3300867"/>
            <a:ext cx="3051787" cy="159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Đáp ứng nhu cầu mua bán 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Nhanh chóng và hiệu quả 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 xác và đầy đủ</a:t>
            </a:r>
          </a:p>
          <a:p>
            <a:pPr marL="285750" indent="-285750" algn="l"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 sz="14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Dễ dàng quản lý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9C8EA2-B337-45E7-A53B-26E64699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2822">
            <a:off x="442149" y="4459154"/>
            <a:ext cx="1166669" cy="2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24A1F77C-7C1F-4AC6-BB5B-D1F8B7B6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39882">
            <a:off x="42918" y="3374488"/>
            <a:ext cx="1540669" cy="20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ướng dẫn trình bày mục đích nghiên cứu đề tài tiểu luận">
            <a:extLst>
              <a:ext uri="{FF2B5EF4-FFF2-40B4-BE49-F238E27FC236}">
                <a16:creationId xmlns:a16="http://schemas.microsoft.com/office/drawing/2014/main" id="{DA1B1844-6881-4246-8D63-8610A13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38" y="1356817"/>
            <a:ext cx="2704843" cy="17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DCE032AA-6F71-43EA-9E2D-7EC3E22052FF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00202" y="2921075"/>
            <a:ext cx="2785363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 Khảo sát </a:t>
            </a:r>
            <a:endParaRPr sz="2500" b="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418856" y="409413"/>
            <a:ext cx="340305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Phạm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206;p38">
            <a:extLst>
              <a:ext uri="{FF2B5EF4-FFF2-40B4-BE49-F238E27FC236}">
                <a16:creationId xmlns:a16="http://schemas.microsoft.com/office/drawing/2014/main" id="{E3B0CFB8-A8ED-40DC-8727-04C52E5D7272}"/>
              </a:ext>
            </a:extLst>
          </p:cNvPr>
          <p:cNvSpPr txBox="1">
            <a:spLocks/>
          </p:cNvSpPr>
          <p:nvPr/>
        </p:nvSpPr>
        <p:spPr>
          <a:xfrm>
            <a:off x="4336256" y="514350"/>
            <a:ext cx="2436020" cy="221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en-US" sz="16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khuyến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mãi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6" name="Google Shape;206;p38">
            <a:extLst>
              <a:ext uri="{FF2B5EF4-FFF2-40B4-BE49-F238E27FC236}">
                <a16:creationId xmlns:a16="http://schemas.microsoft.com/office/drawing/2014/main" id="{3888C6CE-6373-49E0-9B03-7F3DB5F5EFF5}"/>
              </a:ext>
            </a:extLst>
          </p:cNvPr>
          <p:cNvSpPr txBox="1">
            <a:spLocks/>
          </p:cNvSpPr>
          <p:nvPr/>
        </p:nvSpPr>
        <p:spPr>
          <a:xfrm>
            <a:off x="4193381" y="3541513"/>
            <a:ext cx="3036094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25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khảo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online</a:t>
            </a:r>
          </a:p>
        </p:txBody>
      </p:sp>
      <p:pic>
        <p:nvPicPr>
          <p:cNvPr id="2052" name="Picture 4" descr="Mẫu bảng khảo sát mức độ gắn kết nhân viên - BravoHR">
            <a:extLst>
              <a:ext uri="{FF2B5EF4-FFF2-40B4-BE49-F238E27FC236}">
                <a16:creationId xmlns:a16="http://schemas.microsoft.com/office/drawing/2014/main" id="{54BFD55F-95B7-409C-B18F-0C27B441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33" y="3362920"/>
            <a:ext cx="2918817" cy="159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E44605-BD91-444D-8E4D-D2A9495AA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10" y="1131038"/>
            <a:ext cx="2160796" cy="1390706"/>
          </a:xfrm>
          <a:prstGeom prst="rect">
            <a:avLst/>
          </a:prstGeom>
        </p:spPr>
      </p:pic>
      <p:grpSp>
        <p:nvGrpSpPr>
          <p:cNvPr id="9" name="Google Shape;5563;p47">
            <a:extLst>
              <a:ext uri="{FF2B5EF4-FFF2-40B4-BE49-F238E27FC236}">
                <a16:creationId xmlns:a16="http://schemas.microsoft.com/office/drawing/2014/main" id="{53F50B65-6817-4AF0-8185-7C30DBC9A303}"/>
              </a:ext>
            </a:extLst>
          </p:cNvPr>
          <p:cNvGrpSpPr/>
          <p:nvPr/>
        </p:nvGrpSpPr>
        <p:grpSpPr>
          <a:xfrm rot="20619778">
            <a:off x="7416216" y="2422878"/>
            <a:ext cx="1863700" cy="2237270"/>
            <a:chOff x="-289669" y="2270033"/>
            <a:chExt cx="2703704" cy="3304719"/>
          </a:xfrm>
        </p:grpSpPr>
        <p:pic>
          <p:nvPicPr>
            <p:cNvPr id="10" name="Google Shape;5564;p47">
              <a:extLst>
                <a:ext uri="{FF2B5EF4-FFF2-40B4-BE49-F238E27FC236}">
                  <a16:creationId xmlns:a16="http://schemas.microsoft.com/office/drawing/2014/main" id="{AEDAEBAE-3D1A-4878-80E4-514248E39EC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5565;p47">
              <a:extLst>
                <a:ext uri="{FF2B5EF4-FFF2-40B4-BE49-F238E27FC236}">
                  <a16:creationId xmlns:a16="http://schemas.microsoft.com/office/drawing/2014/main" id="{4DA56C71-B8E0-4ADE-9607-0C460DF556B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8905;p76">
            <a:extLst>
              <a:ext uri="{FF2B5EF4-FFF2-40B4-BE49-F238E27FC236}">
                <a16:creationId xmlns:a16="http://schemas.microsoft.com/office/drawing/2014/main" id="{ADB947F4-55C4-44FD-AFA5-A9A385A0F635}"/>
              </a:ext>
            </a:extLst>
          </p:cNvPr>
          <p:cNvGrpSpPr/>
          <p:nvPr/>
        </p:nvGrpSpPr>
        <p:grpSpPr>
          <a:xfrm>
            <a:off x="7023276" y="314829"/>
            <a:ext cx="940737" cy="721067"/>
            <a:chOff x="6599718" y="2068734"/>
            <a:chExt cx="940737" cy="721067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Google Shape;8906;p76">
              <a:extLst>
                <a:ext uri="{FF2B5EF4-FFF2-40B4-BE49-F238E27FC236}">
                  <a16:creationId xmlns:a16="http://schemas.microsoft.com/office/drawing/2014/main" id="{8C9D0332-8EB5-4352-9BE7-C8082351C8CA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07;p76">
              <a:extLst>
                <a:ext uri="{FF2B5EF4-FFF2-40B4-BE49-F238E27FC236}">
                  <a16:creationId xmlns:a16="http://schemas.microsoft.com/office/drawing/2014/main" id="{38EB5895-36D5-4B11-B33F-A75BD813D70C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grp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08;p76">
              <a:extLst>
                <a:ext uri="{FF2B5EF4-FFF2-40B4-BE49-F238E27FC236}">
                  <a16:creationId xmlns:a16="http://schemas.microsoft.com/office/drawing/2014/main" id="{285C5030-5AD3-453A-ACD4-66F9EC033AC9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09;p76">
              <a:extLst>
                <a:ext uri="{FF2B5EF4-FFF2-40B4-BE49-F238E27FC236}">
                  <a16:creationId xmlns:a16="http://schemas.microsoft.com/office/drawing/2014/main" id="{139CC47D-C194-45F1-96F0-05F127CFB701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10;p76">
              <a:extLst>
                <a:ext uri="{FF2B5EF4-FFF2-40B4-BE49-F238E27FC236}">
                  <a16:creationId xmlns:a16="http://schemas.microsoft.com/office/drawing/2014/main" id="{9F430E0A-7269-4169-BF28-F09BDDE015EC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11;p76">
              <a:extLst>
                <a:ext uri="{FF2B5EF4-FFF2-40B4-BE49-F238E27FC236}">
                  <a16:creationId xmlns:a16="http://schemas.microsoft.com/office/drawing/2014/main" id="{93FBCA2D-5F03-4B18-B6BB-0B6E9AAB088F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912;p76">
              <a:extLst>
                <a:ext uri="{FF2B5EF4-FFF2-40B4-BE49-F238E27FC236}">
                  <a16:creationId xmlns:a16="http://schemas.microsoft.com/office/drawing/2014/main" id="{3025C51F-90C4-4A7E-8962-0F487BECF233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  <a:grpFill/>
          </p:grpSpPr>
          <p:sp>
            <p:nvSpPr>
              <p:cNvPr id="20" name="Google Shape;8913;p76">
                <a:extLst>
                  <a:ext uri="{FF2B5EF4-FFF2-40B4-BE49-F238E27FC236}">
                    <a16:creationId xmlns:a16="http://schemas.microsoft.com/office/drawing/2014/main" id="{02C1FDF1-6566-4E36-9153-B6C384A1B08D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914;p76">
                <a:extLst>
                  <a:ext uri="{FF2B5EF4-FFF2-40B4-BE49-F238E27FC236}">
                    <a16:creationId xmlns:a16="http://schemas.microsoft.com/office/drawing/2014/main" id="{6E622968-7424-469D-888B-6842DAA2D0EB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15;p76">
                <a:extLst>
                  <a:ext uri="{FF2B5EF4-FFF2-40B4-BE49-F238E27FC236}">
                    <a16:creationId xmlns:a16="http://schemas.microsoft.com/office/drawing/2014/main" id="{29928494-1416-4368-BB46-CCACB85C0E6B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16;p76">
                <a:extLst>
                  <a:ext uri="{FF2B5EF4-FFF2-40B4-BE49-F238E27FC236}">
                    <a16:creationId xmlns:a16="http://schemas.microsoft.com/office/drawing/2014/main" id="{58B1D6CA-05EF-490D-9C7B-54C8BC3DCC64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917;p76">
                <a:extLst>
                  <a:ext uri="{FF2B5EF4-FFF2-40B4-BE49-F238E27FC236}">
                    <a16:creationId xmlns:a16="http://schemas.microsoft.com/office/drawing/2014/main" id="{8D8E865C-8288-4E05-B5B8-E13D87F1B873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918;p76">
                <a:extLst>
                  <a:ext uri="{FF2B5EF4-FFF2-40B4-BE49-F238E27FC236}">
                    <a16:creationId xmlns:a16="http://schemas.microsoft.com/office/drawing/2014/main" id="{F1771908-C2C9-4C10-8D26-1B3E65EDB0BE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" name="Google Shape;8919;p76">
                <a:extLst>
                  <a:ext uri="{FF2B5EF4-FFF2-40B4-BE49-F238E27FC236}">
                    <a16:creationId xmlns:a16="http://schemas.microsoft.com/office/drawing/2014/main" id="{2C3CCBF4-CEF6-47E1-B600-ACB744264FAD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  <a:grpFill/>
            </p:grpSpPr>
            <p:sp>
              <p:nvSpPr>
                <p:cNvPr id="27" name="Google Shape;8920;p76">
                  <a:extLst>
                    <a:ext uri="{FF2B5EF4-FFF2-40B4-BE49-F238E27FC236}">
                      <a16:creationId xmlns:a16="http://schemas.microsoft.com/office/drawing/2014/main" id="{8FBAC5BA-6947-4257-9EAA-1EF9E38CAC32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8921;p76">
                  <a:extLst>
                    <a:ext uri="{FF2B5EF4-FFF2-40B4-BE49-F238E27FC236}">
                      <a16:creationId xmlns:a16="http://schemas.microsoft.com/office/drawing/2014/main" id="{BA210B40-0065-4785-AE3E-B2E5314F0EA6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922;p76">
                  <a:extLst>
                    <a:ext uri="{FF2B5EF4-FFF2-40B4-BE49-F238E27FC236}">
                      <a16:creationId xmlns:a16="http://schemas.microsoft.com/office/drawing/2014/main" id="{14E5F432-3532-464E-B32A-6190101393CF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923;p76">
                  <a:extLst>
                    <a:ext uri="{FF2B5EF4-FFF2-40B4-BE49-F238E27FC236}">
                      <a16:creationId xmlns:a16="http://schemas.microsoft.com/office/drawing/2014/main" id="{053CD1D9-E75A-4603-8F28-6963ACBAEB9A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8924;p76">
                  <a:extLst>
                    <a:ext uri="{FF2B5EF4-FFF2-40B4-BE49-F238E27FC236}">
                      <a16:creationId xmlns:a16="http://schemas.microsoft.com/office/drawing/2014/main" id="{0A36C36A-939E-4701-BE55-8BA18D0E38C6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8925;p76">
                  <a:extLst>
                    <a:ext uri="{FF2B5EF4-FFF2-40B4-BE49-F238E27FC236}">
                      <a16:creationId xmlns:a16="http://schemas.microsoft.com/office/drawing/2014/main" id="{591C8C2C-FDFD-423F-99C6-3FF7D18E5249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8926;p76">
                  <a:extLst>
                    <a:ext uri="{FF2B5EF4-FFF2-40B4-BE49-F238E27FC236}">
                      <a16:creationId xmlns:a16="http://schemas.microsoft.com/office/drawing/2014/main" id="{A704B519-46F4-434B-89F6-60EB45D5153D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4" name="Subtitle 1">
            <a:extLst>
              <a:ext uri="{FF2B5EF4-FFF2-40B4-BE49-F238E27FC236}">
                <a16:creationId xmlns:a16="http://schemas.microsoft.com/office/drawing/2014/main" id="{9897B6C4-81F7-4EE5-B2C8-BC586D4D45B9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468468" y="178163"/>
            <a:ext cx="3667763" cy="73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 Kết luận khảo sát</a:t>
            </a:r>
            <a:endParaRPr sz="2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"/>
          </p:nvPr>
        </p:nvSpPr>
        <p:spPr>
          <a:xfrm>
            <a:off x="3978431" y="742951"/>
            <a:ext cx="1567500" cy="1890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 đơn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 hàng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 phẩm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Khuyến mãi</a:t>
            </a:r>
            <a:endParaRPr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database là gì : tổng hợp tin tức, video, hình ảnh, thông tin database là  gì mới nhất | 123job.vn">
            <a:extLst>
              <a:ext uri="{FF2B5EF4-FFF2-40B4-BE49-F238E27FC236}">
                <a16:creationId xmlns:a16="http://schemas.microsoft.com/office/drawing/2014/main" id="{1915F05F-FE0B-4AC2-A426-49887952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800100"/>
            <a:ext cx="2571750" cy="1628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212;p39">
            <a:extLst>
              <a:ext uri="{FF2B5EF4-FFF2-40B4-BE49-F238E27FC236}">
                <a16:creationId xmlns:a16="http://schemas.microsoft.com/office/drawing/2014/main" id="{86550152-75AA-4EFC-849A-2B7AE049F46B}"/>
              </a:ext>
            </a:extLst>
          </p:cNvPr>
          <p:cNvSpPr txBox="1">
            <a:spLocks/>
          </p:cNvSpPr>
          <p:nvPr/>
        </p:nvSpPr>
        <p:spPr>
          <a:xfrm>
            <a:off x="3978431" y="3102771"/>
            <a:ext cx="1415100" cy="426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Nghiệp vụ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0" name="Picture 8" descr="Nghiệp vụ bán hàng - Giáo trình bài giảng và đề thi">
            <a:extLst>
              <a:ext uri="{FF2B5EF4-FFF2-40B4-BE49-F238E27FC236}">
                <a16:creationId xmlns:a16="http://schemas.microsoft.com/office/drawing/2014/main" id="{D1A23660-2D56-4FCE-9709-8F1EB7BE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864644"/>
            <a:ext cx="2571751" cy="144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31ADFD3-2C6D-4238-BBC3-1A13E068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46" y="964405"/>
            <a:ext cx="9620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2;p39">
            <a:extLst>
              <a:ext uri="{FF2B5EF4-FFF2-40B4-BE49-F238E27FC236}">
                <a16:creationId xmlns:a16="http://schemas.microsoft.com/office/drawing/2014/main" id="{E0C59C28-D94A-4E4B-A6CD-0370F6BCD954}"/>
              </a:ext>
            </a:extLst>
          </p:cNvPr>
          <p:cNvSpPr txBox="1">
            <a:spLocks/>
          </p:cNvSpPr>
          <p:nvPr/>
        </p:nvSpPr>
        <p:spPr>
          <a:xfrm>
            <a:off x="6895461" y="964406"/>
            <a:ext cx="1415100" cy="70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 Lý</a:t>
            </a:r>
          </a:p>
          <a:p>
            <a:pPr marL="285750" indent="-285750" algn="l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6" name="Picture 14" descr="Chức năng tổ chức trong quản lý là gì? Mục tiêu của tổ chức quản lí - Tìm  việc gấp">
            <a:extLst>
              <a:ext uri="{FF2B5EF4-FFF2-40B4-BE49-F238E27FC236}">
                <a16:creationId xmlns:a16="http://schemas.microsoft.com/office/drawing/2014/main" id="{C8120C56-1CB7-45CC-8BE1-4D429A09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46" y="2797969"/>
            <a:ext cx="1139426" cy="12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12;p39">
            <a:extLst>
              <a:ext uri="{FF2B5EF4-FFF2-40B4-BE49-F238E27FC236}">
                <a16:creationId xmlns:a16="http://schemas.microsoft.com/office/drawing/2014/main" id="{24D3F0E4-F843-439E-A686-481A647FFB5B}"/>
              </a:ext>
            </a:extLst>
          </p:cNvPr>
          <p:cNvSpPr txBox="1">
            <a:spLocks/>
          </p:cNvSpPr>
          <p:nvPr/>
        </p:nvSpPr>
        <p:spPr>
          <a:xfrm>
            <a:off x="7156528" y="2697739"/>
            <a:ext cx="1567500" cy="189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6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None/>
              <a:defRPr sz="14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chức năng : 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 hang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 phẩm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Khuyến mãi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Bán hang</a:t>
            </a:r>
          </a:p>
          <a:p>
            <a:pPr marL="0" indent="0" algn="l">
              <a:spcAft>
                <a:spcPts val="600"/>
              </a:spcAft>
              <a:buClrTx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Đăng nhập</a:t>
            </a:r>
            <a:endParaRPr lang="vi-VN" sz="120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oogle Shape;5451;p37">
            <a:extLst>
              <a:ext uri="{FF2B5EF4-FFF2-40B4-BE49-F238E27FC236}">
                <a16:creationId xmlns:a16="http://schemas.microsoft.com/office/drawing/2014/main" id="{BAFD76A4-073E-4D8D-9CBF-849F441D8B1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614496">
            <a:off x="7688826" y="-323590"/>
            <a:ext cx="1338719" cy="224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1">
            <a:extLst>
              <a:ext uri="{FF2B5EF4-FFF2-40B4-BE49-F238E27FC236}">
                <a16:creationId xmlns:a16="http://schemas.microsoft.com/office/drawing/2014/main" id="{94DD6D99-9E18-4255-BC44-5DB7F3CBC68E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 idx="2"/>
          </p:nvPr>
        </p:nvSpPr>
        <p:spPr>
          <a:xfrm>
            <a:off x="371477" y="129111"/>
            <a:ext cx="3464717" cy="620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06. Khởi tạo lập kế hoạch</a:t>
            </a:r>
            <a:endParaRPr sz="2500"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Lập kế hoạch là gì? Kỹ năng lập kế hoạch để thành công trong công việc">
            <a:extLst>
              <a:ext uri="{FF2B5EF4-FFF2-40B4-BE49-F238E27FC236}">
                <a16:creationId xmlns:a16="http://schemas.microsoft.com/office/drawing/2014/main" id="{2A0E1CF2-ED9B-4DC8-9D82-F557DE8E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8" y="924339"/>
            <a:ext cx="3284999" cy="2343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637;p66">
            <a:extLst>
              <a:ext uri="{FF2B5EF4-FFF2-40B4-BE49-F238E27FC236}">
                <a16:creationId xmlns:a16="http://schemas.microsoft.com/office/drawing/2014/main" id="{6E418834-4369-417D-852E-E206AC9DBD17}"/>
              </a:ext>
            </a:extLst>
          </p:cNvPr>
          <p:cNvSpPr/>
          <p:nvPr/>
        </p:nvSpPr>
        <p:spPr>
          <a:xfrm rot="9179567">
            <a:off x="7792048" y="4143339"/>
            <a:ext cx="563994" cy="584953"/>
          </a:xfrm>
          <a:custGeom>
            <a:avLst/>
            <a:gdLst/>
            <a:ahLst/>
            <a:cxnLst/>
            <a:rect l="l" t="t" r="r" b="b"/>
            <a:pathLst>
              <a:path w="103723" h="103715" extrusionOk="0">
                <a:moveTo>
                  <a:pt x="51862" y="1"/>
                </a:moveTo>
                <a:lnTo>
                  <a:pt x="51192" y="13"/>
                </a:lnTo>
                <a:lnTo>
                  <a:pt x="50522" y="26"/>
                </a:lnTo>
                <a:lnTo>
                  <a:pt x="49865" y="39"/>
                </a:lnTo>
                <a:lnTo>
                  <a:pt x="49196" y="76"/>
                </a:lnTo>
                <a:lnTo>
                  <a:pt x="48539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9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6" y="607"/>
                </a:lnTo>
                <a:lnTo>
                  <a:pt x="43321" y="708"/>
                </a:lnTo>
                <a:lnTo>
                  <a:pt x="42690" y="809"/>
                </a:lnTo>
                <a:lnTo>
                  <a:pt x="42045" y="935"/>
                </a:lnTo>
                <a:lnTo>
                  <a:pt x="41414" y="1062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43"/>
                </a:lnTo>
                <a:lnTo>
                  <a:pt x="38280" y="1807"/>
                </a:lnTo>
                <a:lnTo>
                  <a:pt x="37661" y="1971"/>
                </a:lnTo>
                <a:lnTo>
                  <a:pt x="37055" y="2148"/>
                </a:lnTo>
                <a:lnTo>
                  <a:pt x="36449" y="2338"/>
                </a:lnTo>
                <a:lnTo>
                  <a:pt x="35830" y="2527"/>
                </a:lnTo>
                <a:lnTo>
                  <a:pt x="35236" y="2729"/>
                </a:lnTo>
                <a:lnTo>
                  <a:pt x="34629" y="2931"/>
                </a:lnTo>
                <a:lnTo>
                  <a:pt x="34036" y="3146"/>
                </a:lnTo>
                <a:lnTo>
                  <a:pt x="33442" y="3374"/>
                </a:lnTo>
                <a:lnTo>
                  <a:pt x="32848" y="3601"/>
                </a:lnTo>
                <a:lnTo>
                  <a:pt x="32267" y="3841"/>
                </a:lnTo>
                <a:lnTo>
                  <a:pt x="31673" y="4081"/>
                </a:lnTo>
                <a:lnTo>
                  <a:pt x="31105" y="4334"/>
                </a:lnTo>
                <a:lnTo>
                  <a:pt x="30523" y="4586"/>
                </a:lnTo>
                <a:lnTo>
                  <a:pt x="29955" y="4852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66"/>
                </a:lnTo>
                <a:lnTo>
                  <a:pt x="26594" y="6570"/>
                </a:lnTo>
                <a:lnTo>
                  <a:pt x="26051" y="6873"/>
                </a:lnTo>
                <a:lnTo>
                  <a:pt x="24977" y="7517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76"/>
                </a:lnTo>
                <a:lnTo>
                  <a:pt x="20833" y="10309"/>
                </a:lnTo>
                <a:lnTo>
                  <a:pt x="19848" y="11067"/>
                </a:lnTo>
                <a:lnTo>
                  <a:pt x="18875" y="11850"/>
                </a:lnTo>
                <a:lnTo>
                  <a:pt x="17928" y="12646"/>
                </a:lnTo>
                <a:lnTo>
                  <a:pt x="16993" y="13480"/>
                </a:lnTo>
                <a:lnTo>
                  <a:pt x="16083" y="14326"/>
                </a:lnTo>
                <a:lnTo>
                  <a:pt x="15199" y="15198"/>
                </a:lnTo>
                <a:lnTo>
                  <a:pt x="14327" y="16082"/>
                </a:lnTo>
                <a:lnTo>
                  <a:pt x="13481" y="16992"/>
                </a:lnTo>
                <a:lnTo>
                  <a:pt x="12647" y="17926"/>
                </a:lnTo>
                <a:lnTo>
                  <a:pt x="11851" y="18874"/>
                </a:lnTo>
                <a:lnTo>
                  <a:pt x="11068" y="19847"/>
                </a:lnTo>
                <a:lnTo>
                  <a:pt x="10310" y="20832"/>
                </a:lnTo>
                <a:lnTo>
                  <a:pt x="9577" y="21842"/>
                </a:lnTo>
                <a:lnTo>
                  <a:pt x="8857" y="22866"/>
                </a:lnTo>
                <a:lnTo>
                  <a:pt x="8174" y="23914"/>
                </a:lnTo>
                <a:lnTo>
                  <a:pt x="7518" y="24975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48"/>
                </a:lnTo>
                <a:lnTo>
                  <a:pt x="5964" y="27691"/>
                </a:lnTo>
                <a:lnTo>
                  <a:pt x="5673" y="28247"/>
                </a:lnTo>
                <a:lnTo>
                  <a:pt x="5395" y="28816"/>
                </a:lnTo>
                <a:lnTo>
                  <a:pt x="5117" y="29384"/>
                </a:lnTo>
                <a:lnTo>
                  <a:pt x="4852" y="29953"/>
                </a:lnTo>
                <a:lnTo>
                  <a:pt x="4587" y="30521"/>
                </a:lnTo>
                <a:lnTo>
                  <a:pt x="4334" y="31102"/>
                </a:lnTo>
                <a:lnTo>
                  <a:pt x="4081" y="31671"/>
                </a:lnTo>
                <a:lnTo>
                  <a:pt x="3841" y="32264"/>
                </a:lnTo>
                <a:lnTo>
                  <a:pt x="3601" y="32845"/>
                </a:lnTo>
                <a:lnTo>
                  <a:pt x="3374" y="33439"/>
                </a:lnTo>
                <a:lnTo>
                  <a:pt x="3146" y="34033"/>
                </a:lnTo>
                <a:lnTo>
                  <a:pt x="2932" y="34627"/>
                </a:lnTo>
                <a:lnTo>
                  <a:pt x="2729" y="35233"/>
                </a:lnTo>
                <a:lnTo>
                  <a:pt x="2527" y="35827"/>
                </a:lnTo>
                <a:lnTo>
                  <a:pt x="2338" y="36446"/>
                </a:lnTo>
                <a:lnTo>
                  <a:pt x="2148" y="37052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9" y="39528"/>
                </a:lnTo>
                <a:lnTo>
                  <a:pt x="1340" y="40147"/>
                </a:lnTo>
                <a:lnTo>
                  <a:pt x="1188" y="40779"/>
                </a:lnTo>
                <a:lnTo>
                  <a:pt x="1062" y="41410"/>
                </a:lnTo>
                <a:lnTo>
                  <a:pt x="935" y="42042"/>
                </a:lnTo>
                <a:lnTo>
                  <a:pt x="809" y="42686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6"/>
                </a:lnTo>
                <a:lnTo>
                  <a:pt x="417" y="45251"/>
                </a:lnTo>
                <a:lnTo>
                  <a:pt x="342" y="45908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35"/>
                </a:lnTo>
                <a:lnTo>
                  <a:pt x="76" y="49192"/>
                </a:lnTo>
                <a:lnTo>
                  <a:pt x="38" y="49862"/>
                </a:lnTo>
                <a:lnTo>
                  <a:pt x="26" y="50519"/>
                </a:lnTo>
                <a:lnTo>
                  <a:pt x="13" y="51188"/>
                </a:lnTo>
                <a:lnTo>
                  <a:pt x="1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66"/>
                </a:lnTo>
                <a:lnTo>
                  <a:pt x="76" y="54523"/>
                </a:lnTo>
                <a:lnTo>
                  <a:pt x="114" y="55193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63"/>
                </a:lnTo>
                <a:lnTo>
                  <a:pt x="342" y="57820"/>
                </a:lnTo>
                <a:lnTo>
                  <a:pt x="417" y="58464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09" y="61042"/>
                </a:lnTo>
                <a:lnTo>
                  <a:pt x="935" y="61673"/>
                </a:lnTo>
                <a:lnTo>
                  <a:pt x="1062" y="62305"/>
                </a:lnTo>
                <a:lnTo>
                  <a:pt x="1188" y="62936"/>
                </a:lnTo>
                <a:lnTo>
                  <a:pt x="1340" y="63568"/>
                </a:lnTo>
                <a:lnTo>
                  <a:pt x="1479" y="64200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57"/>
                </a:lnTo>
                <a:lnTo>
                  <a:pt x="2148" y="66663"/>
                </a:lnTo>
                <a:lnTo>
                  <a:pt x="2338" y="67282"/>
                </a:lnTo>
                <a:lnTo>
                  <a:pt x="2527" y="67888"/>
                </a:lnTo>
                <a:lnTo>
                  <a:pt x="2729" y="68495"/>
                </a:lnTo>
                <a:lnTo>
                  <a:pt x="2932" y="69088"/>
                </a:lnTo>
                <a:lnTo>
                  <a:pt x="3146" y="69695"/>
                </a:lnTo>
                <a:lnTo>
                  <a:pt x="3374" y="70289"/>
                </a:lnTo>
                <a:lnTo>
                  <a:pt x="3601" y="70870"/>
                </a:lnTo>
                <a:lnTo>
                  <a:pt x="3841" y="71463"/>
                </a:lnTo>
                <a:lnTo>
                  <a:pt x="4081" y="72045"/>
                </a:lnTo>
                <a:lnTo>
                  <a:pt x="4334" y="72626"/>
                </a:lnTo>
                <a:lnTo>
                  <a:pt x="4587" y="73194"/>
                </a:lnTo>
                <a:lnTo>
                  <a:pt x="4852" y="73775"/>
                </a:lnTo>
                <a:lnTo>
                  <a:pt x="5117" y="74344"/>
                </a:lnTo>
                <a:lnTo>
                  <a:pt x="5395" y="74900"/>
                </a:lnTo>
                <a:lnTo>
                  <a:pt x="5673" y="75468"/>
                </a:lnTo>
                <a:lnTo>
                  <a:pt x="5964" y="76024"/>
                </a:lnTo>
                <a:lnTo>
                  <a:pt x="6267" y="76580"/>
                </a:lnTo>
                <a:lnTo>
                  <a:pt x="6570" y="77123"/>
                </a:lnTo>
                <a:lnTo>
                  <a:pt x="6873" y="77666"/>
                </a:lnTo>
                <a:lnTo>
                  <a:pt x="7518" y="78752"/>
                </a:lnTo>
                <a:lnTo>
                  <a:pt x="8174" y="79814"/>
                </a:lnTo>
                <a:lnTo>
                  <a:pt x="8857" y="80849"/>
                </a:lnTo>
                <a:lnTo>
                  <a:pt x="9577" y="81873"/>
                </a:lnTo>
                <a:lnTo>
                  <a:pt x="10310" y="82883"/>
                </a:lnTo>
                <a:lnTo>
                  <a:pt x="11068" y="83869"/>
                </a:lnTo>
                <a:lnTo>
                  <a:pt x="11851" y="84841"/>
                </a:lnTo>
                <a:lnTo>
                  <a:pt x="12647" y="85789"/>
                </a:lnTo>
                <a:lnTo>
                  <a:pt x="13481" y="86724"/>
                </a:lnTo>
                <a:lnTo>
                  <a:pt x="14327" y="87633"/>
                </a:lnTo>
                <a:lnTo>
                  <a:pt x="15199" y="88530"/>
                </a:lnTo>
                <a:lnTo>
                  <a:pt x="16083" y="89402"/>
                </a:lnTo>
                <a:lnTo>
                  <a:pt x="16993" y="90248"/>
                </a:lnTo>
                <a:lnTo>
                  <a:pt x="17928" y="91069"/>
                </a:lnTo>
                <a:lnTo>
                  <a:pt x="18875" y="91878"/>
                </a:lnTo>
                <a:lnTo>
                  <a:pt x="19848" y="92648"/>
                </a:lnTo>
                <a:lnTo>
                  <a:pt x="20833" y="93419"/>
                </a:lnTo>
                <a:lnTo>
                  <a:pt x="21844" y="94152"/>
                </a:lnTo>
                <a:lnTo>
                  <a:pt x="22867" y="94859"/>
                </a:lnTo>
                <a:lnTo>
                  <a:pt x="23916" y="95541"/>
                </a:lnTo>
                <a:lnTo>
                  <a:pt x="24977" y="96211"/>
                </a:lnTo>
                <a:lnTo>
                  <a:pt x="26051" y="96842"/>
                </a:lnTo>
                <a:lnTo>
                  <a:pt x="26594" y="97158"/>
                </a:lnTo>
                <a:lnTo>
                  <a:pt x="27150" y="97461"/>
                </a:lnTo>
                <a:lnTo>
                  <a:pt x="27693" y="97752"/>
                </a:lnTo>
                <a:lnTo>
                  <a:pt x="28249" y="98042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76"/>
                </a:lnTo>
                <a:lnTo>
                  <a:pt x="30523" y="99129"/>
                </a:lnTo>
                <a:lnTo>
                  <a:pt x="31105" y="99394"/>
                </a:lnTo>
                <a:lnTo>
                  <a:pt x="31673" y="99634"/>
                </a:lnTo>
                <a:lnTo>
                  <a:pt x="32267" y="99887"/>
                </a:lnTo>
                <a:lnTo>
                  <a:pt x="32848" y="100114"/>
                </a:lnTo>
                <a:lnTo>
                  <a:pt x="33442" y="100342"/>
                </a:lnTo>
                <a:lnTo>
                  <a:pt x="34036" y="100569"/>
                </a:lnTo>
                <a:lnTo>
                  <a:pt x="34629" y="100784"/>
                </a:lnTo>
                <a:lnTo>
                  <a:pt x="35236" y="100986"/>
                </a:lnTo>
                <a:lnTo>
                  <a:pt x="35830" y="101188"/>
                </a:lnTo>
                <a:lnTo>
                  <a:pt x="36449" y="101377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21"/>
                </a:lnTo>
                <a:lnTo>
                  <a:pt x="38899" y="102085"/>
                </a:lnTo>
                <a:lnTo>
                  <a:pt x="39531" y="102237"/>
                </a:lnTo>
                <a:lnTo>
                  <a:pt x="40150" y="102388"/>
                </a:lnTo>
                <a:lnTo>
                  <a:pt x="40782" y="102527"/>
                </a:lnTo>
                <a:lnTo>
                  <a:pt x="41414" y="102666"/>
                </a:lnTo>
                <a:lnTo>
                  <a:pt x="42045" y="102792"/>
                </a:lnTo>
                <a:lnTo>
                  <a:pt x="42690" y="102906"/>
                </a:lnTo>
                <a:lnTo>
                  <a:pt x="43321" y="103020"/>
                </a:lnTo>
                <a:lnTo>
                  <a:pt x="43966" y="103121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3"/>
                </a:lnTo>
                <a:lnTo>
                  <a:pt x="48539" y="103613"/>
                </a:lnTo>
                <a:lnTo>
                  <a:pt x="49196" y="103651"/>
                </a:lnTo>
                <a:lnTo>
                  <a:pt x="49865" y="103677"/>
                </a:lnTo>
                <a:lnTo>
                  <a:pt x="50522" y="103702"/>
                </a:lnTo>
                <a:lnTo>
                  <a:pt x="51192" y="103715"/>
                </a:lnTo>
                <a:lnTo>
                  <a:pt x="52531" y="103715"/>
                </a:lnTo>
                <a:lnTo>
                  <a:pt x="53201" y="103702"/>
                </a:lnTo>
                <a:lnTo>
                  <a:pt x="53870" y="103677"/>
                </a:lnTo>
                <a:lnTo>
                  <a:pt x="54527" y="103651"/>
                </a:lnTo>
                <a:lnTo>
                  <a:pt x="55197" y="103613"/>
                </a:lnTo>
                <a:lnTo>
                  <a:pt x="55854" y="103563"/>
                </a:lnTo>
                <a:lnTo>
                  <a:pt x="56511" y="103512"/>
                </a:lnTo>
                <a:lnTo>
                  <a:pt x="57168" y="103449"/>
                </a:lnTo>
                <a:lnTo>
                  <a:pt x="57825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8" y="103121"/>
                </a:lnTo>
                <a:lnTo>
                  <a:pt x="60402" y="103020"/>
                </a:lnTo>
                <a:lnTo>
                  <a:pt x="61046" y="102906"/>
                </a:lnTo>
                <a:lnTo>
                  <a:pt x="61678" y="102792"/>
                </a:lnTo>
                <a:lnTo>
                  <a:pt x="62310" y="102666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205" y="102237"/>
                </a:lnTo>
                <a:lnTo>
                  <a:pt x="64824" y="102085"/>
                </a:lnTo>
                <a:lnTo>
                  <a:pt x="65443" y="101921"/>
                </a:lnTo>
                <a:lnTo>
                  <a:pt x="66062" y="101744"/>
                </a:lnTo>
                <a:lnTo>
                  <a:pt x="66668" y="101567"/>
                </a:lnTo>
                <a:lnTo>
                  <a:pt x="67287" y="101377"/>
                </a:lnTo>
                <a:lnTo>
                  <a:pt x="67894" y="101188"/>
                </a:lnTo>
                <a:lnTo>
                  <a:pt x="68500" y="100986"/>
                </a:lnTo>
                <a:lnTo>
                  <a:pt x="69094" y="100784"/>
                </a:lnTo>
                <a:lnTo>
                  <a:pt x="69700" y="100569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87"/>
                </a:lnTo>
                <a:lnTo>
                  <a:pt x="72050" y="99634"/>
                </a:lnTo>
                <a:lnTo>
                  <a:pt x="72631" y="99394"/>
                </a:lnTo>
                <a:lnTo>
                  <a:pt x="73200" y="99129"/>
                </a:lnTo>
                <a:lnTo>
                  <a:pt x="73781" y="98876"/>
                </a:lnTo>
                <a:lnTo>
                  <a:pt x="74349" y="98598"/>
                </a:lnTo>
                <a:lnTo>
                  <a:pt x="74905" y="98320"/>
                </a:lnTo>
                <a:lnTo>
                  <a:pt x="75474" y="98042"/>
                </a:lnTo>
                <a:lnTo>
                  <a:pt x="76030" y="97752"/>
                </a:lnTo>
                <a:lnTo>
                  <a:pt x="76586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59" y="96211"/>
                </a:lnTo>
                <a:lnTo>
                  <a:pt x="79820" y="95541"/>
                </a:lnTo>
                <a:lnTo>
                  <a:pt x="80856" y="94859"/>
                </a:lnTo>
                <a:lnTo>
                  <a:pt x="81879" y="94152"/>
                </a:lnTo>
                <a:lnTo>
                  <a:pt x="82890" y="93419"/>
                </a:lnTo>
                <a:lnTo>
                  <a:pt x="83875" y="92648"/>
                </a:lnTo>
                <a:lnTo>
                  <a:pt x="84848" y="91878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2"/>
                </a:lnTo>
                <a:lnTo>
                  <a:pt x="88537" y="88530"/>
                </a:lnTo>
                <a:lnTo>
                  <a:pt x="89409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56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49"/>
                </a:lnTo>
                <a:lnTo>
                  <a:pt x="95549" y="79814"/>
                </a:lnTo>
                <a:lnTo>
                  <a:pt x="96218" y="78752"/>
                </a:lnTo>
                <a:lnTo>
                  <a:pt x="96850" y="77666"/>
                </a:lnTo>
                <a:lnTo>
                  <a:pt x="97166" y="77123"/>
                </a:lnTo>
                <a:lnTo>
                  <a:pt x="97469" y="76580"/>
                </a:lnTo>
                <a:lnTo>
                  <a:pt x="97760" y="76024"/>
                </a:lnTo>
                <a:lnTo>
                  <a:pt x="98050" y="75468"/>
                </a:lnTo>
                <a:lnTo>
                  <a:pt x="98328" y="74900"/>
                </a:lnTo>
                <a:lnTo>
                  <a:pt x="98606" y="74344"/>
                </a:lnTo>
                <a:lnTo>
                  <a:pt x="98884" y="73775"/>
                </a:lnTo>
                <a:lnTo>
                  <a:pt x="99137" y="73194"/>
                </a:lnTo>
                <a:lnTo>
                  <a:pt x="99402" y="72626"/>
                </a:lnTo>
                <a:lnTo>
                  <a:pt x="99642" y="72045"/>
                </a:lnTo>
                <a:lnTo>
                  <a:pt x="99895" y="71463"/>
                </a:lnTo>
                <a:lnTo>
                  <a:pt x="100122" y="70870"/>
                </a:lnTo>
                <a:lnTo>
                  <a:pt x="100349" y="70289"/>
                </a:lnTo>
                <a:lnTo>
                  <a:pt x="100577" y="69695"/>
                </a:lnTo>
                <a:lnTo>
                  <a:pt x="100792" y="69088"/>
                </a:lnTo>
                <a:lnTo>
                  <a:pt x="100994" y="68495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63"/>
                </a:lnTo>
                <a:lnTo>
                  <a:pt x="101752" y="66057"/>
                </a:lnTo>
                <a:lnTo>
                  <a:pt x="101929" y="65438"/>
                </a:lnTo>
                <a:lnTo>
                  <a:pt x="102093" y="64819"/>
                </a:lnTo>
                <a:lnTo>
                  <a:pt x="102244" y="64200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42"/>
                </a:lnTo>
                <a:lnTo>
                  <a:pt x="103028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6" y="58464"/>
                </a:lnTo>
                <a:lnTo>
                  <a:pt x="103382" y="57820"/>
                </a:lnTo>
                <a:lnTo>
                  <a:pt x="103457" y="57163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2" y="55193"/>
                </a:lnTo>
                <a:lnTo>
                  <a:pt x="103659" y="54523"/>
                </a:lnTo>
                <a:lnTo>
                  <a:pt x="103685" y="53866"/>
                </a:lnTo>
                <a:lnTo>
                  <a:pt x="103710" y="53197"/>
                </a:lnTo>
                <a:lnTo>
                  <a:pt x="103723" y="52527"/>
                </a:lnTo>
                <a:lnTo>
                  <a:pt x="103723" y="51858"/>
                </a:lnTo>
                <a:lnTo>
                  <a:pt x="103723" y="51188"/>
                </a:lnTo>
                <a:lnTo>
                  <a:pt x="103710" y="50519"/>
                </a:lnTo>
                <a:lnTo>
                  <a:pt x="103685" y="49862"/>
                </a:lnTo>
                <a:lnTo>
                  <a:pt x="103659" y="49192"/>
                </a:lnTo>
                <a:lnTo>
                  <a:pt x="103622" y="48535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2" y="45908"/>
                </a:lnTo>
                <a:lnTo>
                  <a:pt x="103306" y="45251"/>
                </a:lnTo>
                <a:lnTo>
                  <a:pt x="103217" y="44606"/>
                </a:lnTo>
                <a:lnTo>
                  <a:pt x="103129" y="43962"/>
                </a:lnTo>
                <a:lnTo>
                  <a:pt x="103028" y="43318"/>
                </a:lnTo>
                <a:lnTo>
                  <a:pt x="102914" y="42686"/>
                </a:lnTo>
                <a:lnTo>
                  <a:pt x="102800" y="42042"/>
                </a:lnTo>
                <a:lnTo>
                  <a:pt x="102674" y="41410"/>
                </a:lnTo>
                <a:lnTo>
                  <a:pt x="102535" y="40779"/>
                </a:lnTo>
                <a:lnTo>
                  <a:pt x="102396" y="40147"/>
                </a:lnTo>
                <a:lnTo>
                  <a:pt x="102244" y="39528"/>
                </a:lnTo>
                <a:lnTo>
                  <a:pt x="102093" y="38897"/>
                </a:lnTo>
                <a:lnTo>
                  <a:pt x="101929" y="38278"/>
                </a:lnTo>
                <a:lnTo>
                  <a:pt x="101752" y="37659"/>
                </a:lnTo>
                <a:lnTo>
                  <a:pt x="101575" y="37052"/>
                </a:lnTo>
                <a:lnTo>
                  <a:pt x="101385" y="36446"/>
                </a:lnTo>
                <a:lnTo>
                  <a:pt x="101196" y="35827"/>
                </a:lnTo>
                <a:lnTo>
                  <a:pt x="100994" y="35233"/>
                </a:lnTo>
                <a:lnTo>
                  <a:pt x="100792" y="34627"/>
                </a:lnTo>
                <a:lnTo>
                  <a:pt x="100577" y="34033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95" y="32264"/>
                </a:lnTo>
                <a:lnTo>
                  <a:pt x="99642" y="31671"/>
                </a:lnTo>
                <a:lnTo>
                  <a:pt x="99402" y="31102"/>
                </a:lnTo>
                <a:lnTo>
                  <a:pt x="99137" y="30521"/>
                </a:lnTo>
                <a:lnTo>
                  <a:pt x="98884" y="29953"/>
                </a:lnTo>
                <a:lnTo>
                  <a:pt x="98606" y="29384"/>
                </a:lnTo>
                <a:lnTo>
                  <a:pt x="98328" y="28816"/>
                </a:lnTo>
                <a:lnTo>
                  <a:pt x="98050" y="28247"/>
                </a:lnTo>
                <a:lnTo>
                  <a:pt x="97760" y="27691"/>
                </a:lnTo>
                <a:lnTo>
                  <a:pt x="97469" y="27148"/>
                </a:lnTo>
                <a:lnTo>
                  <a:pt x="97166" y="26592"/>
                </a:lnTo>
                <a:lnTo>
                  <a:pt x="96850" y="26049"/>
                </a:lnTo>
                <a:lnTo>
                  <a:pt x="96218" y="24975"/>
                </a:lnTo>
                <a:lnTo>
                  <a:pt x="95549" y="23914"/>
                </a:lnTo>
                <a:lnTo>
                  <a:pt x="94866" y="22866"/>
                </a:lnTo>
                <a:lnTo>
                  <a:pt x="94159" y="21842"/>
                </a:lnTo>
                <a:lnTo>
                  <a:pt x="93426" y="20832"/>
                </a:lnTo>
                <a:lnTo>
                  <a:pt x="92656" y="19847"/>
                </a:lnTo>
                <a:lnTo>
                  <a:pt x="91885" y="18874"/>
                </a:lnTo>
                <a:lnTo>
                  <a:pt x="91076" y="17926"/>
                </a:lnTo>
                <a:lnTo>
                  <a:pt x="90255" y="16992"/>
                </a:lnTo>
                <a:lnTo>
                  <a:pt x="89409" y="16082"/>
                </a:lnTo>
                <a:lnTo>
                  <a:pt x="88537" y="15198"/>
                </a:lnTo>
                <a:lnTo>
                  <a:pt x="87640" y="14326"/>
                </a:lnTo>
                <a:lnTo>
                  <a:pt x="86730" y="13480"/>
                </a:lnTo>
                <a:lnTo>
                  <a:pt x="85795" y="12646"/>
                </a:lnTo>
                <a:lnTo>
                  <a:pt x="84848" y="11850"/>
                </a:lnTo>
                <a:lnTo>
                  <a:pt x="83875" y="11067"/>
                </a:lnTo>
                <a:lnTo>
                  <a:pt x="82890" y="10309"/>
                </a:lnTo>
                <a:lnTo>
                  <a:pt x="81879" y="9576"/>
                </a:lnTo>
                <a:lnTo>
                  <a:pt x="80856" y="8856"/>
                </a:lnTo>
                <a:lnTo>
                  <a:pt x="79820" y="8174"/>
                </a:lnTo>
                <a:lnTo>
                  <a:pt x="78759" y="7517"/>
                </a:lnTo>
                <a:lnTo>
                  <a:pt x="77672" y="6873"/>
                </a:lnTo>
                <a:lnTo>
                  <a:pt x="77129" y="6570"/>
                </a:lnTo>
                <a:lnTo>
                  <a:pt x="76586" y="6266"/>
                </a:lnTo>
                <a:lnTo>
                  <a:pt x="76030" y="5963"/>
                </a:lnTo>
                <a:lnTo>
                  <a:pt x="75474" y="5673"/>
                </a:lnTo>
                <a:lnTo>
                  <a:pt x="74905" y="5395"/>
                </a:lnTo>
                <a:lnTo>
                  <a:pt x="74349" y="5117"/>
                </a:lnTo>
                <a:lnTo>
                  <a:pt x="73781" y="4852"/>
                </a:lnTo>
                <a:lnTo>
                  <a:pt x="73200" y="4586"/>
                </a:lnTo>
                <a:lnTo>
                  <a:pt x="72631" y="4334"/>
                </a:lnTo>
                <a:lnTo>
                  <a:pt x="72050" y="4081"/>
                </a:lnTo>
                <a:lnTo>
                  <a:pt x="71469" y="3841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4" y="2527"/>
                </a:lnTo>
                <a:lnTo>
                  <a:pt x="67287" y="2338"/>
                </a:lnTo>
                <a:lnTo>
                  <a:pt x="66668" y="2148"/>
                </a:lnTo>
                <a:lnTo>
                  <a:pt x="66062" y="1971"/>
                </a:lnTo>
                <a:lnTo>
                  <a:pt x="65443" y="1807"/>
                </a:lnTo>
                <a:lnTo>
                  <a:pt x="64824" y="1643"/>
                </a:lnTo>
                <a:lnTo>
                  <a:pt x="64205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10" y="1062"/>
                </a:lnTo>
                <a:lnTo>
                  <a:pt x="61678" y="935"/>
                </a:lnTo>
                <a:lnTo>
                  <a:pt x="61046" y="809"/>
                </a:lnTo>
                <a:lnTo>
                  <a:pt x="60402" y="708"/>
                </a:lnTo>
                <a:lnTo>
                  <a:pt x="59758" y="607"/>
                </a:lnTo>
                <a:lnTo>
                  <a:pt x="59113" y="506"/>
                </a:lnTo>
                <a:lnTo>
                  <a:pt x="58469" y="418"/>
                </a:lnTo>
                <a:lnTo>
                  <a:pt x="57825" y="342"/>
                </a:lnTo>
                <a:lnTo>
                  <a:pt x="57168" y="279"/>
                </a:lnTo>
                <a:lnTo>
                  <a:pt x="56511" y="215"/>
                </a:lnTo>
                <a:lnTo>
                  <a:pt x="55854" y="152"/>
                </a:lnTo>
                <a:lnTo>
                  <a:pt x="55197" y="114"/>
                </a:lnTo>
                <a:lnTo>
                  <a:pt x="54527" y="76"/>
                </a:lnTo>
                <a:lnTo>
                  <a:pt x="53870" y="39"/>
                </a:lnTo>
                <a:lnTo>
                  <a:pt x="53201" y="26"/>
                </a:lnTo>
                <a:lnTo>
                  <a:pt x="52531" y="13"/>
                </a:lnTo>
                <a:lnTo>
                  <a:pt x="51862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665;p66">
            <a:extLst>
              <a:ext uri="{FF2B5EF4-FFF2-40B4-BE49-F238E27FC236}">
                <a16:creationId xmlns:a16="http://schemas.microsoft.com/office/drawing/2014/main" id="{1C25B4D3-6B5A-4D25-A5EC-6FF0F900D658}"/>
              </a:ext>
            </a:extLst>
          </p:cNvPr>
          <p:cNvGrpSpPr/>
          <p:nvPr/>
        </p:nvGrpSpPr>
        <p:grpSpPr>
          <a:xfrm flipH="1">
            <a:off x="2312758" y="4558088"/>
            <a:ext cx="250066" cy="459437"/>
            <a:chOff x="3732201" y="5543173"/>
            <a:chExt cx="250066" cy="459437"/>
          </a:xfrm>
        </p:grpSpPr>
        <p:sp>
          <p:nvSpPr>
            <p:cNvPr id="7" name="Google Shape;666;p66">
              <a:extLst>
                <a:ext uri="{FF2B5EF4-FFF2-40B4-BE49-F238E27FC236}">
                  <a16:creationId xmlns:a16="http://schemas.microsoft.com/office/drawing/2014/main" id="{4B6DB0D2-49E9-4832-A3EC-F004319F08C3}"/>
                </a:ext>
              </a:extLst>
            </p:cNvPr>
            <p:cNvSpPr/>
            <p:nvPr/>
          </p:nvSpPr>
          <p:spPr>
            <a:xfrm rot="10800000">
              <a:off x="3770443" y="5613691"/>
              <a:ext cx="149928" cy="388920"/>
            </a:xfrm>
            <a:custGeom>
              <a:avLst/>
              <a:gdLst/>
              <a:ahLst/>
              <a:cxnLst/>
              <a:rect l="l" t="t" r="r" b="b"/>
              <a:pathLst>
                <a:path w="15878" h="142854" extrusionOk="0">
                  <a:moveTo>
                    <a:pt x="7421" y="65073"/>
                  </a:moveTo>
                  <a:lnTo>
                    <a:pt x="7939" y="65117"/>
                  </a:lnTo>
                  <a:lnTo>
                    <a:pt x="8457" y="65204"/>
                  </a:lnTo>
                  <a:lnTo>
                    <a:pt x="8975" y="65336"/>
                  </a:lnTo>
                  <a:lnTo>
                    <a:pt x="9484" y="65511"/>
                  </a:lnTo>
                  <a:lnTo>
                    <a:pt x="10002" y="65730"/>
                  </a:lnTo>
                  <a:lnTo>
                    <a:pt x="10537" y="65993"/>
                  </a:lnTo>
                  <a:lnTo>
                    <a:pt x="11072" y="66387"/>
                  </a:lnTo>
                  <a:lnTo>
                    <a:pt x="11335" y="66606"/>
                  </a:lnTo>
                  <a:lnTo>
                    <a:pt x="11598" y="66869"/>
                  </a:lnTo>
                  <a:lnTo>
                    <a:pt x="11861" y="67132"/>
                  </a:lnTo>
                  <a:lnTo>
                    <a:pt x="12125" y="67439"/>
                  </a:lnTo>
                  <a:lnTo>
                    <a:pt x="12388" y="67790"/>
                  </a:lnTo>
                  <a:lnTo>
                    <a:pt x="12643" y="68184"/>
                  </a:lnTo>
                  <a:lnTo>
                    <a:pt x="12897" y="68578"/>
                  </a:lnTo>
                  <a:lnTo>
                    <a:pt x="13152" y="69017"/>
                  </a:lnTo>
                  <a:lnTo>
                    <a:pt x="13407" y="69499"/>
                  </a:lnTo>
                  <a:lnTo>
                    <a:pt x="13653" y="70068"/>
                  </a:lnTo>
                  <a:lnTo>
                    <a:pt x="13899" y="70638"/>
                  </a:lnTo>
                  <a:lnTo>
                    <a:pt x="14137" y="71251"/>
                  </a:lnTo>
                  <a:lnTo>
                    <a:pt x="14392" y="71952"/>
                  </a:lnTo>
                  <a:lnTo>
                    <a:pt x="14510" y="72347"/>
                  </a:lnTo>
                  <a:lnTo>
                    <a:pt x="14638" y="72785"/>
                  </a:lnTo>
                  <a:lnTo>
                    <a:pt x="14765" y="73223"/>
                  </a:lnTo>
                  <a:lnTo>
                    <a:pt x="14884" y="73749"/>
                  </a:lnTo>
                  <a:lnTo>
                    <a:pt x="14994" y="74275"/>
                  </a:lnTo>
                  <a:lnTo>
                    <a:pt x="15096" y="74801"/>
                  </a:lnTo>
                  <a:lnTo>
                    <a:pt x="15198" y="75414"/>
                  </a:lnTo>
                  <a:lnTo>
                    <a:pt x="15283" y="76028"/>
                  </a:lnTo>
                  <a:lnTo>
                    <a:pt x="15351" y="76685"/>
                  </a:lnTo>
                  <a:lnTo>
                    <a:pt x="15410" y="77342"/>
                  </a:lnTo>
                  <a:lnTo>
                    <a:pt x="15453" y="78043"/>
                  </a:lnTo>
                  <a:lnTo>
                    <a:pt x="15478" y="78788"/>
                  </a:lnTo>
                  <a:lnTo>
                    <a:pt x="15487" y="79577"/>
                  </a:lnTo>
                  <a:lnTo>
                    <a:pt x="15487" y="79972"/>
                  </a:lnTo>
                  <a:lnTo>
                    <a:pt x="15478" y="80366"/>
                  </a:lnTo>
                  <a:lnTo>
                    <a:pt x="15453" y="81023"/>
                  </a:lnTo>
                  <a:lnTo>
                    <a:pt x="15410" y="81593"/>
                  </a:lnTo>
                  <a:lnTo>
                    <a:pt x="15359" y="82163"/>
                  </a:lnTo>
                  <a:lnTo>
                    <a:pt x="15300" y="82688"/>
                  </a:lnTo>
                  <a:lnTo>
                    <a:pt x="15224" y="83127"/>
                  </a:lnTo>
                  <a:lnTo>
                    <a:pt x="15147" y="83565"/>
                  </a:lnTo>
                  <a:lnTo>
                    <a:pt x="15054" y="83915"/>
                  </a:lnTo>
                  <a:lnTo>
                    <a:pt x="14960" y="84266"/>
                  </a:lnTo>
                  <a:lnTo>
                    <a:pt x="14859" y="84529"/>
                  </a:lnTo>
                  <a:lnTo>
                    <a:pt x="14748" y="84792"/>
                  </a:lnTo>
                  <a:lnTo>
                    <a:pt x="14638" y="84967"/>
                  </a:lnTo>
                  <a:lnTo>
                    <a:pt x="14527" y="85098"/>
                  </a:lnTo>
                  <a:lnTo>
                    <a:pt x="14409" y="85186"/>
                  </a:lnTo>
                  <a:lnTo>
                    <a:pt x="14290" y="85230"/>
                  </a:lnTo>
                  <a:lnTo>
                    <a:pt x="14171" y="85230"/>
                  </a:lnTo>
                  <a:lnTo>
                    <a:pt x="14052" y="85186"/>
                  </a:lnTo>
                  <a:lnTo>
                    <a:pt x="14009" y="85186"/>
                  </a:lnTo>
                  <a:lnTo>
                    <a:pt x="13976" y="85274"/>
                  </a:lnTo>
                  <a:lnTo>
                    <a:pt x="13950" y="85405"/>
                  </a:lnTo>
                  <a:lnTo>
                    <a:pt x="13933" y="85580"/>
                  </a:lnTo>
                  <a:lnTo>
                    <a:pt x="13925" y="85800"/>
                  </a:lnTo>
                  <a:lnTo>
                    <a:pt x="13933" y="85975"/>
                  </a:lnTo>
                  <a:lnTo>
                    <a:pt x="13950" y="86106"/>
                  </a:lnTo>
                  <a:lnTo>
                    <a:pt x="13993" y="86238"/>
                  </a:lnTo>
                  <a:lnTo>
                    <a:pt x="14086" y="86369"/>
                  </a:lnTo>
                  <a:lnTo>
                    <a:pt x="14171" y="86501"/>
                  </a:lnTo>
                  <a:lnTo>
                    <a:pt x="14375" y="87509"/>
                  </a:lnTo>
                  <a:lnTo>
                    <a:pt x="14578" y="88473"/>
                  </a:lnTo>
                  <a:lnTo>
                    <a:pt x="14791" y="89437"/>
                  </a:lnTo>
                  <a:lnTo>
                    <a:pt x="14986" y="90444"/>
                  </a:lnTo>
                  <a:lnTo>
                    <a:pt x="15079" y="90970"/>
                  </a:lnTo>
                  <a:lnTo>
                    <a:pt x="15173" y="91496"/>
                  </a:lnTo>
                  <a:lnTo>
                    <a:pt x="15258" y="92022"/>
                  </a:lnTo>
                  <a:lnTo>
                    <a:pt x="15334" y="92635"/>
                  </a:lnTo>
                  <a:lnTo>
                    <a:pt x="15402" y="93249"/>
                  </a:lnTo>
                  <a:lnTo>
                    <a:pt x="15470" y="93862"/>
                  </a:lnTo>
                  <a:lnTo>
                    <a:pt x="15521" y="94564"/>
                  </a:lnTo>
                  <a:lnTo>
                    <a:pt x="15563" y="95265"/>
                  </a:lnTo>
                  <a:lnTo>
                    <a:pt x="15589" y="95791"/>
                  </a:lnTo>
                  <a:lnTo>
                    <a:pt x="15606" y="96316"/>
                  </a:lnTo>
                  <a:lnTo>
                    <a:pt x="15623" y="96842"/>
                  </a:lnTo>
                  <a:lnTo>
                    <a:pt x="15623" y="97324"/>
                  </a:lnTo>
                  <a:lnTo>
                    <a:pt x="15623" y="97850"/>
                  </a:lnTo>
                  <a:lnTo>
                    <a:pt x="15614" y="98332"/>
                  </a:lnTo>
                  <a:lnTo>
                    <a:pt x="15597" y="98770"/>
                  </a:lnTo>
                  <a:lnTo>
                    <a:pt x="15580" y="99252"/>
                  </a:lnTo>
                  <a:lnTo>
                    <a:pt x="15555" y="99690"/>
                  </a:lnTo>
                  <a:lnTo>
                    <a:pt x="15521" y="100129"/>
                  </a:lnTo>
                  <a:lnTo>
                    <a:pt x="15478" y="100523"/>
                  </a:lnTo>
                  <a:lnTo>
                    <a:pt x="15436" y="100917"/>
                  </a:lnTo>
                  <a:lnTo>
                    <a:pt x="15385" y="101268"/>
                  </a:lnTo>
                  <a:lnTo>
                    <a:pt x="15326" y="101619"/>
                  </a:lnTo>
                  <a:lnTo>
                    <a:pt x="15266" y="101925"/>
                  </a:lnTo>
                  <a:lnTo>
                    <a:pt x="15207" y="102232"/>
                  </a:lnTo>
                  <a:lnTo>
                    <a:pt x="15173" y="102232"/>
                  </a:lnTo>
                  <a:lnTo>
                    <a:pt x="15139" y="102320"/>
                  </a:lnTo>
                  <a:lnTo>
                    <a:pt x="15113" y="102451"/>
                  </a:lnTo>
                  <a:lnTo>
                    <a:pt x="15096" y="102626"/>
                  </a:lnTo>
                  <a:lnTo>
                    <a:pt x="15011" y="102846"/>
                  </a:lnTo>
                  <a:lnTo>
                    <a:pt x="14926" y="103065"/>
                  </a:lnTo>
                  <a:lnTo>
                    <a:pt x="14842" y="103196"/>
                  </a:lnTo>
                  <a:lnTo>
                    <a:pt x="14748" y="103371"/>
                  </a:lnTo>
                  <a:lnTo>
                    <a:pt x="14646" y="103459"/>
                  </a:lnTo>
                  <a:lnTo>
                    <a:pt x="14544" y="103503"/>
                  </a:lnTo>
                  <a:lnTo>
                    <a:pt x="14434" y="103547"/>
                  </a:lnTo>
                  <a:lnTo>
                    <a:pt x="14324" y="103503"/>
                  </a:lnTo>
                  <a:lnTo>
                    <a:pt x="14171" y="103459"/>
                  </a:lnTo>
                  <a:lnTo>
                    <a:pt x="14018" y="103328"/>
                  </a:lnTo>
                  <a:lnTo>
                    <a:pt x="13865" y="103196"/>
                  </a:lnTo>
                  <a:lnTo>
                    <a:pt x="13704" y="103021"/>
                  </a:lnTo>
                  <a:lnTo>
                    <a:pt x="13398" y="102626"/>
                  </a:lnTo>
                  <a:lnTo>
                    <a:pt x="13093" y="102144"/>
                  </a:lnTo>
                  <a:lnTo>
                    <a:pt x="12787" y="101575"/>
                  </a:lnTo>
                  <a:lnTo>
                    <a:pt x="12481" y="101005"/>
                  </a:lnTo>
                  <a:lnTo>
                    <a:pt x="11895" y="99866"/>
                  </a:lnTo>
                  <a:lnTo>
                    <a:pt x="11301" y="98683"/>
                  </a:lnTo>
                  <a:lnTo>
                    <a:pt x="10715" y="97456"/>
                  </a:lnTo>
                  <a:lnTo>
                    <a:pt x="10477" y="96886"/>
                  </a:lnTo>
                  <a:lnTo>
                    <a:pt x="10231" y="96316"/>
                  </a:lnTo>
                  <a:lnTo>
                    <a:pt x="9976" y="95747"/>
                  </a:lnTo>
                  <a:lnTo>
                    <a:pt x="9849" y="95528"/>
                  </a:lnTo>
                  <a:lnTo>
                    <a:pt x="9722" y="95308"/>
                  </a:lnTo>
                  <a:lnTo>
                    <a:pt x="9637" y="95002"/>
                  </a:lnTo>
                  <a:lnTo>
                    <a:pt x="9560" y="94739"/>
                  </a:lnTo>
                  <a:lnTo>
                    <a:pt x="9476" y="94564"/>
                  </a:lnTo>
                  <a:lnTo>
                    <a:pt x="9391" y="94388"/>
                  </a:lnTo>
                  <a:lnTo>
                    <a:pt x="9357" y="94432"/>
                  </a:lnTo>
                  <a:lnTo>
                    <a:pt x="9331" y="94520"/>
                  </a:lnTo>
                  <a:lnTo>
                    <a:pt x="9323" y="94651"/>
                  </a:lnTo>
                  <a:lnTo>
                    <a:pt x="9323" y="94783"/>
                  </a:lnTo>
                  <a:lnTo>
                    <a:pt x="9348" y="95133"/>
                  </a:lnTo>
                  <a:lnTo>
                    <a:pt x="9382" y="95484"/>
                  </a:lnTo>
                  <a:lnTo>
                    <a:pt x="9467" y="96097"/>
                  </a:lnTo>
                  <a:lnTo>
                    <a:pt x="9569" y="96711"/>
                  </a:lnTo>
                  <a:lnTo>
                    <a:pt x="9671" y="97280"/>
                  </a:lnTo>
                  <a:lnTo>
                    <a:pt x="9781" y="97850"/>
                  </a:lnTo>
                  <a:lnTo>
                    <a:pt x="9883" y="98464"/>
                  </a:lnTo>
                  <a:lnTo>
                    <a:pt x="9976" y="99077"/>
                  </a:lnTo>
                  <a:lnTo>
                    <a:pt x="10061" y="99734"/>
                  </a:lnTo>
                  <a:lnTo>
                    <a:pt x="10129" y="100479"/>
                  </a:lnTo>
                  <a:lnTo>
                    <a:pt x="10189" y="101268"/>
                  </a:lnTo>
                  <a:lnTo>
                    <a:pt x="10231" y="102057"/>
                  </a:lnTo>
                  <a:lnTo>
                    <a:pt x="10248" y="102889"/>
                  </a:lnTo>
                  <a:lnTo>
                    <a:pt x="10257" y="103284"/>
                  </a:lnTo>
                  <a:lnTo>
                    <a:pt x="10248" y="103678"/>
                  </a:lnTo>
                  <a:lnTo>
                    <a:pt x="10248" y="104116"/>
                  </a:lnTo>
                  <a:lnTo>
                    <a:pt x="10231" y="104511"/>
                  </a:lnTo>
                  <a:lnTo>
                    <a:pt x="10214" y="104905"/>
                  </a:lnTo>
                  <a:lnTo>
                    <a:pt x="10189" y="105299"/>
                  </a:lnTo>
                  <a:lnTo>
                    <a:pt x="10163" y="105694"/>
                  </a:lnTo>
                  <a:lnTo>
                    <a:pt x="10121" y="106088"/>
                  </a:lnTo>
                  <a:lnTo>
                    <a:pt x="10061" y="106614"/>
                  </a:lnTo>
                  <a:lnTo>
                    <a:pt x="9993" y="107052"/>
                  </a:lnTo>
                  <a:lnTo>
                    <a:pt x="9917" y="107403"/>
                  </a:lnTo>
                  <a:lnTo>
                    <a:pt x="9832" y="107710"/>
                  </a:lnTo>
                  <a:lnTo>
                    <a:pt x="9739" y="107929"/>
                  </a:lnTo>
                  <a:lnTo>
                    <a:pt x="9645" y="108104"/>
                  </a:lnTo>
                  <a:lnTo>
                    <a:pt x="9543" y="108192"/>
                  </a:lnTo>
                  <a:lnTo>
                    <a:pt x="9442" y="108279"/>
                  </a:lnTo>
                  <a:lnTo>
                    <a:pt x="9340" y="108279"/>
                  </a:lnTo>
                  <a:lnTo>
                    <a:pt x="9229" y="108235"/>
                  </a:lnTo>
                  <a:lnTo>
                    <a:pt x="9127" y="108192"/>
                  </a:lnTo>
                  <a:lnTo>
                    <a:pt x="9017" y="108060"/>
                  </a:lnTo>
                  <a:lnTo>
                    <a:pt x="8915" y="107929"/>
                  </a:lnTo>
                  <a:lnTo>
                    <a:pt x="8805" y="107753"/>
                  </a:lnTo>
                  <a:lnTo>
                    <a:pt x="8609" y="107359"/>
                  </a:lnTo>
                  <a:lnTo>
                    <a:pt x="8465" y="106965"/>
                  </a:lnTo>
                  <a:lnTo>
                    <a:pt x="8321" y="106483"/>
                  </a:lnTo>
                  <a:lnTo>
                    <a:pt x="8024" y="105475"/>
                  </a:lnTo>
                  <a:lnTo>
                    <a:pt x="7879" y="104993"/>
                  </a:lnTo>
                  <a:lnTo>
                    <a:pt x="7735" y="104554"/>
                  </a:lnTo>
                  <a:lnTo>
                    <a:pt x="7582" y="104204"/>
                  </a:lnTo>
                  <a:lnTo>
                    <a:pt x="7506" y="104072"/>
                  </a:lnTo>
                  <a:lnTo>
                    <a:pt x="7429" y="103941"/>
                  </a:lnTo>
                  <a:lnTo>
                    <a:pt x="7421" y="103985"/>
                  </a:lnTo>
                  <a:lnTo>
                    <a:pt x="7429" y="104029"/>
                  </a:lnTo>
                  <a:lnTo>
                    <a:pt x="7395" y="104072"/>
                  </a:lnTo>
                  <a:lnTo>
                    <a:pt x="7370" y="104160"/>
                  </a:lnTo>
                  <a:lnTo>
                    <a:pt x="7361" y="104292"/>
                  </a:lnTo>
                  <a:lnTo>
                    <a:pt x="7353" y="104467"/>
                  </a:lnTo>
                  <a:lnTo>
                    <a:pt x="7395" y="105299"/>
                  </a:lnTo>
                  <a:lnTo>
                    <a:pt x="7446" y="106088"/>
                  </a:lnTo>
                  <a:lnTo>
                    <a:pt x="7506" y="106833"/>
                  </a:lnTo>
                  <a:lnTo>
                    <a:pt x="7591" y="107534"/>
                  </a:lnTo>
                  <a:lnTo>
                    <a:pt x="7676" y="108192"/>
                  </a:lnTo>
                  <a:lnTo>
                    <a:pt x="7777" y="108849"/>
                  </a:lnTo>
                  <a:lnTo>
                    <a:pt x="7879" y="109462"/>
                  </a:lnTo>
                  <a:lnTo>
                    <a:pt x="7998" y="110032"/>
                  </a:lnTo>
                  <a:lnTo>
                    <a:pt x="8117" y="110558"/>
                  </a:lnTo>
                  <a:lnTo>
                    <a:pt x="8244" y="111084"/>
                  </a:lnTo>
                  <a:lnTo>
                    <a:pt x="8508" y="112048"/>
                  </a:lnTo>
                  <a:lnTo>
                    <a:pt x="8779" y="112968"/>
                  </a:lnTo>
                  <a:lnTo>
                    <a:pt x="9051" y="113844"/>
                  </a:lnTo>
                  <a:lnTo>
                    <a:pt x="9340" y="114852"/>
                  </a:lnTo>
                  <a:lnTo>
                    <a:pt x="9493" y="115466"/>
                  </a:lnTo>
                  <a:lnTo>
                    <a:pt x="9645" y="116079"/>
                  </a:lnTo>
                  <a:lnTo>
                    <a:pt x="9798" y="116736"/>
                  </a:lnTo>
                  <a:lnTo>
                    <a:pt x="9943" y="117481"/>
                  </a:lnTo>
                  <a:lnTo>
                    <a:pt x="10078" y="118226"/>
                  </a:lnTo>
                  <a:lnTo>
                    <a:pt x="10206" y="119015"/>
                  </a:lnTo>
                  <a:lnTo>
                    <a:pt x="10308" y="119848"/>
                  </a:lnTo>
                  <a:lnTo>
                    <a:pt x="10359" y="120242"/>
                  </a:lnTo>
                  <a:lnTo>
                    <a:pt x="10401" y="120680"/>
                  </a:lnTo>
                  <a:lnTo>
                    <a:pt x="10435" y="121118"/>
                  </a:lnTo>
                  <a:lnTo>
                    <a:pt x="10460" y="121557"/>
                  </a:lnTo>
                  <a:lnTo>
                    <a:pt x="10486" y="121995"/>
                  </a:lnTo>
                  <a:lnTo>
                    <a:pt x="10503" y="122477"/>
                  </a:lnTo>
                  <a:lnTo>
                    <a:pt x="10511" y="122915"/>
                  </a:lnTo>
                  <a:lnTo>
                    <a:pt x="10511" y="123397"/>
                  </a:lnTo>
                  <a:lnTo>
                    <a:pt x="10503" y="123835"/>
                  </a:lnTo>
                  <a:lnTo>
                    <a:pt x="10494" y="124317"/>
                  </a:lnTo>
                  <a:lnTo>
                    <a:pt x="10469" y="124799"/>
                  </a:lnTo>
                  <a:lnTo>
                    <a:pt x="10435" y="125281"/>
                  </a:lnTo>
                  <a:lnTo>
                    <a:pt x="10393" y="125763"/>
                  </a:lnTo>
                  <a:lnTo>
                    <a:pt x="10342" y="126245"/>
                  </a:lnTo>
                  <a:lnTo>
                    <a:pt x="10282" y="126684"/>
                  </a:lnTo>
                  <a:lnTo>
                    <a:pt x="10214" y="127122"/>
                  </a:lnTo>
                  <a:lnTo>
                    <a:pt x="10155" y="127472"/>
                  </a:lnTo>
                  <a:lnTo>
                    <a:pt x="10078" y="127823"/>
                  </a:lnTo>
                  <a:lnTo>
                    <a:pt x="10002" y="128130"/>
                  </a:lnTo>
                  <a:lnTo>
                    <a:pt x="9926" y="128393"/>
                  </a:lnTo>
                  <a:lnTo>
                    <a:pt x="9841" y="128612"/>
                  </a:lnTo>
                  <a:lnTo>
                    <a:pt x="9756" y="128787"/>
                  </a:lnTo>
                  <a:lnTo>
                    <a:pt x="9671" y="128962"/>
                  </a:lnTo>
                  <a:lnTo>
                    <a:pt x="9577" y="129094"/>
                  </a:lnTo>
                  <a:lnTo>
                    <a:pt x="9484" y="129181"/>
                  </a:lnTo>
                  <a:lnTo>
                    <a:pt x="9391" y="129269"/>
                  </a:lnTo>
                  <a:lnTo>
                    <a:pt x="9195" y="129313"/>
                  </a:lnTo>
                  <a:lnTo>
                    <a:pt x="8992" y="129313"/>
                  </a:lnTo>
                  <a:lnTo>
                    <a:pt x="8796" y="129181"/>
                  </a:lnTo>
                  <a:lnTo>
                    <a:pt x="8593" y="129006"/>
                  </a:lnTo>
                  <a:lnTo>
                    <a:pt x="8389" y="128787"/>
                  </a:lnTo>
                  <a:lnTo>
                    <a:pt x="8193" y="128480"/>
                  </a:lnTo>
                  <a:lnTo>
                    <a:pt x="8007" y="128130"/>
                  </a:lnTo>
                  <a:lnTo>
                    <a:pt x="7820" y="127779"/>
                  </a:lnTo>
                  <a:lnTo>
                    <a:pt x="7650" y="127385"/>
                  </a:lnTo>
                  <a:lnTo>
                    <a:pt x="7489" y="126990"/>
                  </a:lnTo>
                  <a:lnTo>
                    <a:pt x="7344" y="126552"/>
                  </a:lnTo>
                  <a:lnTo>
                    <a:pt x="7200" y="126158"/>
                  </a:lnTo>
                  <a:lnTo>
                    <a:pt x="7056" y="125676"/>
                  </a:lnTo>
                  <a:lnTo>
                    <a:pt x="6920" y="125194"/>
                  </a:lnTo>
                  <a:lnTo>
                    <a:pt x="6784" y="124712"/>
                  </a:lnTo>
                  <a:lnTo>
                    <a:pt x="6657" y="124186"/>
                  </a:lnTo>
                  <a:lnTo>
                    <a:pt x="6529" y="123660"/>
                  </a:lnTo>
                  <a:lnTo>
                    <a:pt x="6410" y="123090"/>
                  </a:lnTo>
                  <a:lnTo>
                    <a:pt x="6283" y="122477"/>
                  </a:lnTo>
                  <a:lnTo>
                    <a:pt x="6173" y="121907"/>
                  </a:lnTo>
                  <a:lnTo>
                    <a:pt x="6062" y="121250"/>
                  </a:lnTo>
                  <a:lnTo>
                    <a:pt x="5952" y="120593"/>
                  </a:lnTo>
                  <a:lnTo>
                    <a:pt x="5850" y="119935"/>
                  </a:lnTo>
                  <a:lnTo>
                    <a:pt x="5748" y="119278"/>
                  </a:lnTo>
                  <a:lnTo>
                    <a:pt x="5655" y="118577"/>
                  </a:lnTo>
                  <a:lnTo>
                    <a:pt x="5561" y="117832"/>
                  </a:lnTo>
                  <a:lnTo>
                    <a:pt x="5544" y="117744"/>
                  </a:lnTo>
                  <a:lnTo>
                    <a:pt x="5527" y="117657"/>
                  </a:lnTo>
                  <a:lnTo>
                    <a:pt x="5493" y="117569"/>
                  </a:lnTo>
                  <a:lnTo>
                    <a:pt x="5451" y="117613"/>
                  </a:lnTo>
                  <a:lnTo>
                    <a:pt x="5417" y="117657"/>
                  </a:lnTo>
                  <a:lnTo>
                    <a:pt x="5383" y="117788"/>
                  </a:lnTo>
                  <a:lnTo>
                    <a:pt x="5366" y="118007"/>
                  </a:lnTo>
                  <a:lnTo>
                    <a:pt x="5358" y="118182"/>
                  </a:lnTo>
                  <a:lnTo>
                    <a:pt x="5366" y="118314"/>
                  </a:lnTo>
                  <a:lnTo>
                    <a:pt x="5375" y="118445"/>
                  </a:lnTo>
                  <a:lnTo>
                    <a:pt x="5502" y="119497"/>
                  </a:lnTo>
                  <a:lnTo>
                    <a:pt x="5638" y="120768"/>
                  </a:lnTo>
                  <a:lnTo>
                    <a:pt x="5799" y="122302"/>
                  </a:lnTo>
                  <a:lnTo>
                    <a:pt x="5960" y="123923"/>
                  </a:lnTo>
                  <a:lnTo>
                    <a:pt x="6122" y="125720"/>
                  </a:lnTo>
                  <a:lnTo>
                    <a:pt x="6266" y="127560"/>
                  </a:lnTo>
                  <a:lnTo>
                    <a:pt x="6334" y="128480"/>
                  </a:lnTo>
                  <a:lnTo>
                    <a:pt x="6402" y="129400"/>
                  </a:lnTo>
                  <a:lnTo>
                    <a:pt x="6461" y="130364"/>
                  </a:lnTo>
                  <a:lnTo>
                    <a:pt x="6512" y="131285"/>
                  </a:lnTo>
                  <a:lnTo>
                    <a:pt x="6546" y="132205"/>
                  </a:lnTo>
                  <a:lnTo>
                    <a:pt x="6580" y="133125"/>
                  </a:lnTo>
                  <a:lnTo>
                    <a:pt x="6606" y="134001"/>
                  </a:lnTo>
                  <a:lnTo>
                    <a:pt x="6614" y="134834"/>
                  </a:lnTo>
                  <a:lnTo>
                    <a:pt x="6614" y="135667"/>
                  </a:lnTo>
                  <a:lnTo>
                    <a:pt x="6606" y="136455"/>
                  </a:lnTo>
                  <a:lnTo>
                    <a:pt x="6580" y="137200"/>
                  </a:lnTo>
                  <a:lnTo>
                    <a:pt x="6538" y="137901"/>
                  </a:lnTo>
                  <a:lnTo>
                    <a:pt x="6478" y="138559"/>
                  </a:lnTo>
                  <a:lnTo>
                    <a:pt x="6444" y="138866"/>
                  </a:lnTo>
                  <a:lnTo>
                    <a:pt x="6402" y="139128"/>
                  </a:lnTo>
                  <a:lnTo>
                    <a:pt x="6359" y="139391"/>
                  </a:lnTo>
                  <a:lnTo>
                    <a:pt x="6309" y="139654"/>
                  </a:lnTo>
                  <a:lnTo>
                    <a:pt x="6258" y="139917"/>
                  </a:lnTo>
                  <a:lnTo>
                    <a:pt x="6198" y="140136"/>
                  </a:lnTo>
                  <a:lnTo>
                    <a:pt x="6139" y="140312"/>
                  </a:lnTo>
                  <a:lnTo>
                    <a:pt x="6071" y="140487"/>
                  </a:lnTo>
                  <a:lnTo>
                    <a:pt x="6003" y="140662"/>
                  </a:lnTo>
                  <a:lnTo>
                    <a:pt x="5926" y="140794"/>
                  </a:lnTo>
                  <a:lnTo>
                    <a:pt x="5842" y="140925"/>
                  </a:lnTo>
                  <a:lnTo>
                    <a:pt x="5748" y="141056"/>
                  </a:lnTo>
                  <a:lnTo>
                    <a:pt x="5655" y="141100"/>
                  </a:lnTo>
                  <a:lnTo>
                    <a:pt x="5553" y="141188"/>
                  </a:lnTo>
                  <a:lnTo>
                    <a:pt x="5426" y="141232"/>
                  </a:lnTo>
                  <a:lnTo>
                    <a:pt x="5298" y="141188"/>
                  </a:lnTo>
                  <a:lnTo>
                    <a:pt x="5171" y="141144"/>
                  </a:lnTo>
                  <a:lnTo>
                    <a:pt x="5043" y="141056"/>
                  </a:lnTo>
                  <a:lnTo>
                    <a:pt x="4925" y="140925"/>
                  </a:lnTo>
                  <a:lnTo>
                    <a:pt x="4806" y="140750"/>
                  </a:lnTo>
                  <a:lnTo>
                    <a:pt x="4687" y="140531"/>
                  </a:lnTo>
                  <a:lnTo>
                    <a:pt x="4576" y="140268"/>
                  </a:lnTo>
                  <a:lnTo>
                    <a:pt x="4458" y="140005"/>
                  </a:lnTo>
                  <a:lnTo>
                    <a:pt x="4356" y="139654"/>
                  </a:lnTo>
                  <a:lnTo>
                    <a:pt x="4245" y="139348"/>
                  </a:lnTo>
                  <a:lnTo>
                    <a:pt x="4143" y="138953"/>
                  </a:lnTo>
                  <a:lnTo>
                    <a:pt x="4042" y="138559"/>
                  </a:lnTo>
                  <a:lnTo>
                    <a:pt x="3940" y="138121"/>
                  </a:lnTo>
                  <a:lnTo>
                    <a:pt x="3753" y="137244"/>
                  </a:lnTo>
                  <a:lnTo>
                    <a:pt x="3566" y="136236"/>
                  </a:lnTo>
                  <a:lnTo>
                    <a:pt x="3396" y="135228"/>
                  </a:lnTo>
                  <a:lnTo>
                    <a:pt x="3235" y="134133"/>
                  </a:lnTo>
                  <a:lnTo>
                    <a:pt x="3082" y="133037"/>
                  </a:lnTo>
                  <a:lnTo>
                    <a:pt x="2938" y="131942"/>
                  </a:lnTo>
                  <a:lnTo>
                    <a:pt x="2802" y="130846"/>
                  </a:lnTo>
                  <a:lnTo>
                    <a:pt x="2556" y="128699"/>
                  </a:lnTo>
                  <a:lnTo>
                    <a:pt x="2029" y="123923"/>
                  </a:lnTo>
                  <a:lnTo>
                    <a:pt x="1775" y="121557"/>
                  </a:lnTo>
                  <a:lnTo>
                    <a:pt x="1528" y="119103"/>
                  </a:lnTo>
                  <a:lnTo>
                    <a:pt x="1299" y="116649"/>
                  </a:lnTo>
                  <a:lnTo>
                    <a:pt x="1078" y="114195"/>
                  </a:lnTo>
                  <a:lnTo>
                    <a:pt x="976" y="112924"/>
                  </a:lnTo>
                  <a:lnTo>
                    <a:pt x="883" y="111653"/>
                  </a:lnTo>
                  <a:lnTo>
                    <a:pt x="790" y="110383"/>
                  </a:lnTo>
                  <a:lnTo>
                    <a:pt x="705" y="109112"/>
                  </a:lnTo>
                  <a:lnTo>
                    <a:pt x="594" y="107271"/>
                  </a:lnTo>
                  <a:lnTo>
                    <a:pt x="501" y="105475"/>
                  </a:lnTo>
                  <a:lnTo>
                    <a:pt x="425" y="103678"/>
                  </a:lnTo>
                  <a:lnTo>
                    <a:pt x="357" y="101881"/>
                  </a:lnTo>
                  <a:lnTo>
                    <a:pt x="314" y="100085"/>
                  </a:lnTo>
                  <a:lnTo>
                    <a:pt x="280" y="98244"/>
                  </a:lnTo>
                  <a:lnTo>
                    <a:pt x="255" y="96448"/>
                  </a:lnTo>
                  <a:lnTo>
                    <a:pt x="255" y="94651"/>
                  </a:lnTo>
                  <a:lnTo>
                    <a:pt x="263" y="92855"/>
                  </a:lnTo>
                  <a:lnTo>
                    <a:pt x="289" y="91058"/>
                  </a:lnTo>
                  <a:lnTo>
                    <a:pt x="323" y="89305"/>
                  </a:lnTo>
                  <a:lnTo>
                    <a:pt x="374" y="87509"/>
                  </a:lnTo>
                  <a:lnTo>
                    <a:pt x="442" y="85756"/>
                  </a:lnTo>
                  <a:lnTo>
                    <a:pt x="518" y="84003"/>
                  </a:lnTo>
                  <a:lnTo>
                    <a:pt x="603" y="82250"/>
                  </a:lnTo>
                  <a:lnTo>
                    <a:pt x="705" y="80541"/>
                  </a:lnTo>
                  <a:lnTo>
                    <a:pt x="713" y="82206"/>
                  </a:lnTo>
                  <a:lnTo>
                    <a:pt x="739" y="83915"/>
                  </a:lnTo>
                  <a:lnTo>
                    <a:pt x="781" y="85624"/>
                  </a:lnTo>
                  <a:lnTo>
                    <a:pt x="824" y="87289"/>
                  </a:lnTo>
                  <a:lnTo>
                    <a:pt x="883" y="88955"/>
                  </a:lnTo>
                  <a:lnTo>
                    <a:pt x="959" y="90620"/>
                  </a:lnTo>
                  <a:lnTo>
                    <a:pt x="1036" y="92241"/>
                  </a:lnTo>
                  <a:lnTo>
                    <a:pt x="1121" y="93819"/>
                  </a:lnTo>
                  <a:lnTo>
                    <a:pt x="1180" y="94958"/>
                  </a:lnTo>
                  <a:lnTo>
                    <a:pt x="1257" y="96097"/>
                  </a:lnTo>
                  <a:lnTo>
                    <a:pt x="1325" y="97193"/>
                  </a:lnTo>
                  <a:lnTo>
                    <a:pt x="1409" y="98332"/>
                  </a:lnTo>
                  <a:lnTo>
                    <a:pt x="1494" y="99428"/>
                  </a:lnTo>
                  <a:lnTo>
                    <a:pt x="1579" y="100523"/>
                  </a:lnTo>
                  <a:lnTo>
                    <a:pt x="1681" y="101575"/>
                  </a:lnTo>
                  <a:lnTo>
                    <a:pt x="1775" y="102670"/>
                  </a:lnTo>
                  <a:lnTo>
                    <a:pt x="1944" y="104379"/>
                  </a:lnTo>
                  <a:lnTo>
                    <a:pt x="2038" y="105299"/>
                  </a:lnTo>
                  <a:lnTo>
                    <a:pt x="2131" y="106176"/>
                  </a:lnTo>
                  <a:lnTo>
                    <a:pt x="2233" y="107008"/>
                  </a:lnTo>
                  <a:lnTo>
                    <a:pt x="2343" y="107841"/>
                  </a:lnTo>
                  <a:lnTo>
                    <a:pt x="2462" y="108586"/>
                  </a:lnTo>
                  <a:lnTo>
                    <a:pt x="2530" y="108936"/>
                  </a:lnTo>
                  <a:lnTo>
                    <a:pt x="2598" y="109243"/>
                  </a:lnTo>
                  <a:lnTo>
                    <a:pt x="2624" y="109287"/>
                  </a:lnTo>
                  <a:lnTo>
                    <a:pt x="2641" y="109243"/>
                  </a:lnTo>
                  <a:lnTo>
                    <a:pt x="2658" y="109156"/>
                  </a:lnTo>
                  <a:lnTo>
                    <a:pt x="2658" y="109024"/>
                  </a:lnTo>
                  <a:lnTo>
                    <a:pt x="2581" y="108148"/>
                  </a:lnTo>
                  <a:lnTo>
                    <a:pt x="2505" y="107315"/>
                  </a:lnTo>
                  <a:lnTo>
                    <a:pt x="2411" y="106439"/>
                  </a:lnTo>
                  <a:lnTo>
                    <a:pt x="2318" y="105606"/>
                  </a:lnTo>
                  <a:lnTo>
                    <a:pt x="2131" y="103941"/>
                  </a:lnTo>
                  <a:lnTo>
                    <a:pt x="2038" y="103108"/>
                  </a:lnTo>
                  <a:lnTo>
                    <a:pt x="1953" y="102276"/>
                  </a:lnTo>
                  <a:lnTo>
                    <a:pt x="1775" y="100348"/>
                  </a:lnTo>
                  <a:lnTo>
                    <a:pt x="1622" y="98420"/>
                  </a:lnTo>
                  <a:lnTo>
                    <a:pt x="1477" y="96448"/>
                  </a:lnTo>
                  <a:lnTo>
                    <a:pt x="1350" y="94476"/>
                  </a:lnTo>
                  <a:lnTo>
                    <a:pt x="1291" y="93424"/>
                  </a:lnTo>
                  <a:lnTo>
                    <a:pt x="1240" y="92329"/>
                  </a:lnTo>
                  <a:lnTo>
                    <a:pt x="1197" y="91277"/>
                  </a:lnTo>
                  <a:lnTo>
                    <a:pt x="1155" y="90225"/>
                  </a:lnTo>
                  <a:lnTo>
                    <a:pt x="1087" y="88122"/>
                  </a:lnTo>
                  <a:lnTo>
                    <a:pt x="1036" y="86019"/>
                  </a:lnTo>
                  <a:lnTo>
                    <a:pt x="993" y="83915"/>
                  </a:lnTo>
                  <a:lnTo>
                    <a:pt x="968" y="81812"/>
                  </a:lnTo>
                  <a:lnTo>
                    <a:pt x="926" y="77474"/>
                  </a:lnTo>
                  <a:lnTo>
                    <a:pt x="1044" y="76028"/>
                  </a:lnTo>
                  <a:lnTo>
                    <a:pt x="1163" y="74625"/>
                  </a:lnTo>
                  <a:lnTo>
                    <a:pt x="1299" y="73179"/>
                  </a:lnTo>
                  <a:lnTo>
                    <a:pt x="1443" y="71777"/>
                  </a:lnTo>
                  <a:lnTo>
                    <a:pt x="1545" y="71602"/>
                  </a:lnTo>
                  <a:lnTo>
                    <a:pt x="1647" y="71383"/>
                  </a:lnTo>
                  <a:lnTo>
                    <a:pt x="1613" y="72128"/>
                  </a:lnTo>
                  <a:lnTo>
                    <a:pt x="1596" y="72873"/>
                  </a:lnTo>
                  <a:lnTo>
                    <a:pt x="1571" y="74363"/>
                  </a:lnTo>
                  <a:lnTo>
                    <a:pt x="1562" y="75852"/>
                  </a:lnTo>
                  <a:lnTo>
                    <a:pt x="1562" y="77255"/>
                  </a:lnTo>
                  <a:lnTo>
                    <a:pt x="1571" y="78394"/>
                  </a:lnTo>
                  <a:lnTo>
                    <a:pt x="1588" y="79533"/>
                  </a:lnTo>
                  <a:lnTo>
                    <a:pt x="1613" y="80673"/>
                  </a:lnTo>
                  <a:lnTo>
                    <a:pt x="1647" y="81812"/>
                  </a:lnTo>
                  <a:lnTo>
                    <a:pt x="1690" y="82907"/>
                  </a:lnTo>
                  <a:lnTo>
                    <a:pt x="1741" y="84047"/>
                  </a:lnTo>
                  <a:lnTo>
                    <a:pt x="1800" y="85142"/>
                  </a:lnTo>
                  <a:lnTo>
                    <a:pt x="1859" y="86238"/>
                  </a:lnTo>
                  <a:lnTo>
                    <a:pt x="1936" y="87289"/>
                  </a:lnTo>
                  <a:lnTo>
                    <a:pt x="2012" y="88341"/>
                  </a:lnTo>
                  <a:lnTo>
                    <a:pt x="2089" y="89349"/>
                  </a:lnTo>
                  <a:lnTo>
                    <a:pt x="2182" y="90357"/>
                  </a:lnTo>
                  <a:lnTo>
                    <a:pt x="2276" y="91365"/>
                  </a:lnTo>
                  <a:lnTo>
                    <a:pt x="2377" y="92373"/>
                  </a:lnTo>
                  <a:lnTo>
                    <a:pt x="2479" y="93337"/>
                  </a:lnTo>
                  <a:lnTo>
                    <a:pt x="2590" y="94301"/>
                  </a:lnTo>
                  <a:lnTo>
                    <a:pt x="2819" y="96229"/>
                  </a:lnTo>
                  <a:lnTo>
                    <a:pt x="3057" y="98069"/>
                  </a:lnTo>
                  <a:lnTo>
                    <a:pt x="3311" y="99910"/>
                  </a:lnTo>
                  <a:lnTo>
                    <a:pt x="3575" y="101662"/>
                  </a:lnTo>
                  <a:lnTo>
                    <a:pt x="3583" y="101706"/>
                  </a:lnTo>
                  <a:lnTo>
                    <a:pt x="3600" y="101750"/>
                  </a:lnTo>
                  <a:lnTo>
                    <a:pt x="3626" y="101706"/>
                  </a:lnTo>
                  <a:lnTo>
                    <a:pt x="3643" y="101662"/>
                  </a:lnTo>
                  <a:lnTo>
                    <a:pt x="3643" y="101619"/>
                  </a:lnTo>
                  <a:lnTo>
                    <a:pt x="3643" y="101531"/>
                  </a:lnTo>
                  <a:lnTo>
                    <a:pt x="3643" y="101443"/>
                  </a:lnTo>
                  <a:lnTo>
                    <a:pt x="3201" y="97894"/>
                  </a:lnTo>
                  <a:lnTo>
                    <a:pt x="2980" y="96097"/>
                  </a:lnTo>
                  <a:lnTo>
                    <a:pt x="2768" y="94301"/>
                  </a:lnTo>
                  <a:lnTo>
                    <a:pt x="2573" y="92460"/>
                  </a:lnTo>
                  <a:lnTo>
                    <a:pt x="2479" y="91540"/>
                  </a:lnTo>
                  <a:lnTo>
                    <a:pt x="2386" y="90576"/>
                  </a:lnTo>
                  <a:lnTo>
                    <a:pt x="2301" y="89612"/>
                  </a:lnTo>
                  <a:lnTo>
                    <a:pt x="2225" y="88648"/>
                  </a:lnTo>
                  <a:lnTo>
                    <a:pt x="2148" y="87640"/>
                  </a:lnTo>
                  <a:lnTo>
                    <a:pt x="2080" y="86632"/>
                  </a:lnTo>
                  <a:lnTo>
                    <a:pt x="2012" y="85449"/>
                  </a:lnTo>
                  <a:lnTo>
                    <a:pt x="1961" y="84266"/>
                  </a:lnTo>
                  <a:lnTo>
                    <a:pt x="1910" y="83039"/>
                  </a:lnTo>
                  <a:lnTo>
                    <a:pt x="1876" y="81812"/>
                  </a:lnTo>
                  <a:lnTo>
                    <a:pt x="1851" y="80585"/>
                  </a:lnTo>
                  <a:lnTo>
                    <a:pt x="1834" y="79358"/>
                  </a:lnTo>
                  <a:lnTo>
                    <a:pt x="1826" y="78131"/>
                  </a:lnTo>
                  <a:lnTo>
                    <a:pt x="1826" y="76904"/>
                  </a:lnTo>
                  <a:lnTo>
                    <a:pt x="1826" y="76072"/>
                  </a:lnTo>
                  <a:lnTo>
                    <a:pt x="1843" y="75283"/>
                  </a:lnTo>
                  <a:lnTo>
                    <a:pt x="1876" y="73661"/>
                  </a:lnTo>
                  <a:lnTo>
                    <a:pt x="1927" y="72040"/>
                  </a:lnTo>
                  <a:lnTo>
                    <a:pt x="1970" y="70419"/>
                  </a:lnTo>
                  <a:lnTo>
                    <a:pt x="2131" y="69805"/>
                  </a:lnTo>
                  <a:lnTo>
                    <a:pt x="2182" y="71952"/>
                  </a:lnTo>
                  <a:lnTo>
                    <a:pt x="2242" y="74100"/>
                  </a:lnTo>
                  <a:lnTo>
                    <a:pt x="2326" y="76203"/>
                  </a:lnTo>
                  <a:lnTo>
                    <a:pt x="2437" y="78306"/>
                  </a:lnTo>
                  <a:lnTo>
                    <a:pt x="2556" y="80366"/>
                  </a:lnTo>
                  <a:lnTo>
                    <a:pt x="2700" y="82382"/>
                  </a:lnTo>
                  <a:lnTo>
                    <a:pt x="2861" y="84397"/>
                  </a:lnTo>
                  <a:lnTo>
                    <a:pt x="3040" y="86369"/>
                  </a:lnTo>
                  <a:lnTo>
                    <a:pt x="3159" y="87596"/>
                  </a:lnTo>
                  <a:lnTo>
                    <a:pt x="3286" y="88823"/>
                  </a:lnTo>
                  <a:lnTo>
                    <a:pt x="3422" y="90006"/>
                  </a:lnTo>
                  <a:lnTo>
                    <a:pt x="3566" y="91189"/>
                  </a:lnTo>
                  <a:lnTo>
                    <a:pt x="3710" y="92329"/>
                  </a:lnTo>
                  <a:lnTo>
                    <a:pt x="3872" y="93468"/>
                  </a:lnTo>
                  <a:lnTo>
                    <a:pt x="4033" y="94564"/>
                  </a:lnTo>
                  <a:lnTo>
                    <a:pt x="4194" y="95615"/>
                  </a:lnTo>
                  <a:lnTo>
                    <a:pt x="4466" y="97280"/>
                  </a:lnTo>
                  <a:lnTo>
                    <a:pt x="4610" y="98113"/>
                  </a:lnTo>
                  <a:lnTo>
                    <a:pt x="4763" y="98946"/>
                  </a:lnTo>
                  <a:lnTo>
                    <a:pt x="4933" y="99778"/>
                  </a:lnTo>
                  <a:lnTo>
                    <a:pt x="5094" y="100479"/>
                  </a:lnTo>
                  <a:lnTo>
                    <a:pt x="5188" y="100786"/>
                  </a:lnTo>
                  <a:lnTo>
                    <a:pt x="5273" y="101049"/>
                  </a:lnTo>
                  <a:lnTo>
                    <a:pt x="5366" y="101312"/>
                  </a:lnTo>
                  <a:lnTo>
                    <a:pt x="5459" y="101531"/>
                  </a:lnTo>
                  <a:lnTo>
                    <a:pt x="5468" y="101531"/>
                  </a:lnTo>
                  <a:lnTo>
                    <a:pt x="5476" y="101487"/>
                  </a:lnTo>
                  <a:lnTo>
                    <a:pt x="5476" y="101443"/>
                  </a:lnTo>
                  <a:lnTo>
                    <a:pt x="5476" y="101399"/>
                  </a:lnTo>
                  <a:lnTo>
                    <a:pt x="5392" y="100830"/>
                  </a:lnTo>
                  <a:lnTo>
                    <a:pt x="5307" y="100260"/>
                  </a:lnTo>
                  <a:lnTo>
                    <a:pt x="5213" y="99734"/>
                  </a:lnTo>
                  <a:lnTo>
                    <a:pt x="5111" y="99208"/>
                  </a:lnTo>
                  <a:lnTo>
                    <a:pt x="4908" y="98201"/>
                  </a:lnTo>
                  <a:lnTo>
                    <a:pt x="4806" y="97675"/>
                  </a:lnTo>
                  <a:lnTo>
                    <a:pt x="4712" y="97193"/>
                  </a:lnTo>
                  <a:lnTo>
                    <a:pt x="4559" y="96316"/>
                  </a:lnTo>
                  <a:lnTo>
                    <a:pt x="4415" y="95396"/>
                  </a:lnTo>
                  <a:lnTo>
                    <a:pt x="4135" y="93556"/>
                  </a:lnTo>
                  <a:lnTo>
                    <a:pt x="3999" y="92592"/>
                  </a:lnTo>
                  <a:lnTo>
                    <a:pt x="3863" y="91628"/>
                  </a:lnTo>
                  <a:lnTo>
                    <a:pt x="3736" y="90620"/>
                  </a:lnTo>
                  <a:lnTo>
                    <a:pt x="3617" y="89612"/>
                  </a:lnTo>
                  <a:lnTo>
                    <a:pt x="3498" y="88560"/>
                  </a:lnTo>
                  <a:lnTo>
                    <a:pt x="3388" y="87552"/>
                  </a:lnTo>
                  <a:lnTo>
                    <a:pt x="3277" y="86501"/>
                  </a:lnTo>
                  <a:lnTo>
                    <a:pt x="3184" y="85405"/>
                  </a:lnTo>
                  <a:lnTo>
                    <a:pt x="3014" y="83477"/>
                  </a:lnTo>
                  <a:lnTo>
                    <a:pt x="2870" y="81505"/>
                  </a:lnTo>
                  <a:lnTo>
                    <a:pt x="2734" y="79533"/>
                  </a:lnTo>
                  <a:lnTo>
                    <a:pt x="2624" y="77518"/>
                  </a:lnTo>
                  <a:lnTo>
                    <a:pt x="2530" y="75502"/>
                  </a:lnTo>
                  <a:lnTo>
                    <a:pt x="2445" y="73442"/>
                  </a:lnTo>
                  <a:lnTo>
                    <a:pt x="2386" y="71339"/>
                  </a:lnTo>
                  <a:lnTo>
                    <a:pt x="2343" y="69279"/>
                  </a:lnTo>
                  <a:lnTo>
                    <a:pt x="2454" y="70506"/>
                  </a:lnTo>
                  <a:lnTo>
                    <a:pt x="2573" y="71777"/>
                  </a:lnTo>
                  <a:lnTo>
                    <a:pt x="2709" y="73004"/>
                  </a:lnTo>
                  <a:lnTo>
                    <a:pt x="2853" y="74187"/>
                  </a:lnTo>
                  <a:lnTo>
                    <a:pt x="3006" y="75370"/>
                  </a:lnTo>
                  <a:lnTo>
                    <a:pt x="3159" y="76510"/>
                  </a:lnTo>
                  <a:lnTo>
                    <a:pt x="3464" y="78701"/>
                  </a:lnTo>
                  <a:lnTo>
                    <a:pt x="3676" y="80147"/>
                  </a:lnTo>
                  <a:lnTo>
                    <a:pt x="3889" y="81549"/>
                  </a:lnTo>
                  <a:lnTo>
                    <a:pt x="4109" y="82951"/>
                  </a:lnTo>
                  <a:lnTo>
                    <a:pt x="4339" y="84310"/>
                  </a:lnTo>
                  <a:lnTo>
                    <a:pt x="4568" y="85668"/>
                  </a:lnTo>
                  <a:lnTo>
                    <a:pt x="4806" y="86983"/>
                  </a:lnTo>
                  <a:lnTo>
                    <a:pt x="5052" y="88253"/>
                  </a:lnTo>
                  <a:lnTo>
                    <a:pt x="5298" y="89524"/>
                  </a:lnTo>
                  <a:lnTo>
                    <a:pt x="5315" y="89568"/>
                  </a:lnTo>
                  <a:lnTo>
                    <a:pt x="5324" y="89524"/>
                  </a:lnTo>
                  <a:lnTo>
                    <a:pt x="5332" y="89480"/>
                  </a:lnTo>
                  <a:lnTo>
                    <a:pt x="5324" y="89393"/>
                  </a:lnTo>
                  <a:lnTo>
                    <a:pt x="4899" y="86676"/>
                  </a:lnTo>
                  <a:lnTo>
                    <a:pt x="4492" y="83959"/>
                  </a:lnTo>
                  <a:lnTo>
                    <a:pt x="4093" y="81111"/>
                  </a:lnTo>
                  <a:lnTo>
                    <a:pt x="3710" y="78263"/>
                  </a:lnTo>
                  <a:lnTo>
                    <a:pt x="3345" y="75414"/>
                  </a:lnTo>
                  <a:lnTo>
                    <a:pt x="3176" y="74012"/>
                  </a:lnTo>
                  <a:lnTo>
                    <a:pt x="3006" y="72566"/>
                  </a:lnTo>
                  <a:lnTo>
                    <a:pt x="2802" y="70769"/>
                  </a:lnTo>
                  <a:lnTo>
                    <a:pt x="2700" y="69893"/>
                  </a:lnTo>
                  <a:lnTo>
                    <a:pt x="2598" y="69017"/>
                  </a:lnTo>
                  <a:lnTo>
                    <a:pt x="3023" y="69761"/>
                  </a:lnTo>
                  <a:lnTo>
                    <a:pt x="3235" y="70200"/>
                  </a:lnTo>
                  <a:lnTo>
                    <a:pt x="3447" y="70638"/>
                  </a:lnTo>
                  <a:lnTo>
                    <a:pt x="3609" y="71076"/>
                  </a:lnTo>
                  <a:lnTo>
                    <a:pt x="3778" y="71514"/>
                  </a:lnTo>
                  <a:lnTo>
                    <a:pt x="3940" y="72040"/>
                  </a:lnTo>
                  <a:lnTo>
                    <a:pt x="4101" y="72522"/>
                  </a:lnTo>
                  <a:lnTo>
                    <a:pt x="4407" y="73618"/>
                  </a:lnTo>
                  <a:lnTo>
                    <a:pt x="4704" y="74757"/>
                  </a:lnTo>
                  <a:lnTo>
                    <a:pt x="4865" y="75414"/>
                  </a:lnTo>
                  <a:lnTo>
                    <a:pt x="5009" y="76072"/>
                  </a:lnTo>
                  <a:lnTo>
                    <a:pt x="5154" y="76773"/>
                  </a:lnTo>
                  <a:lnTo>
                    <a:pt x="5298" y="77430"/>
                  </a:lnTo>
                  <a:lnTo>
                    <a:pt x="5570" y="78876"/>
                  </a:lnTo>
                  <a:lnTo>
                    <a:pt x="5833" y="80366"/>
                  </a:lnTo>
                  <a:lnTo>
                    <a:pt x="6088" y="81856"/>
                  </a:lnTo>
                  <a:lnTo>
                    <a:pt x="6343" y="83389"/>
                  </a:lnTo>
                  <a:lnTo>
                    <a:pt x="6597" y="84923"/>
                  </a:lnTo>
                  <a:lnTo>
                    <a:pt x="6852" y="86413"/>
                  </a:lnTo>
                  <a:lnTo>
                    <a:pt x="6860" y="86457"/>
                  </a:lnTo>
                  <a:lnTo>
                    <a:pt x="6877" y="86501"/>
                  </a:lnTo>
                  <a:lnTo>
                    <a:pt x="6894" y="86457"/>
                  </a:lnTo>
                  <a:lnTo>
                    <a:pt x="6911" y="86325"/>
                  </a:lnTo>
                  <a:lnTo>
                    <a:pt x="6911" y="86282"/>
                  </a:lnTo>
                  <a:lnTo>
                    <a:pt x="6903" y="86238"/>
                  </a:lnTo>
                  <a:lnTo>
                    <a:pt x="6674" y="84529"/>
                  </a:lnTo>
                  <a:lnTo>
                    <a:pt x="6444" y="82864"/>
                  </a:lnTo>
                  <a:lnTo>
                    <a:pt x="6198" y="81198"/>
                  </a:lnTo>
                  <a:lnTo>
                    <a:pt x="5935" y="79621"/>
                  </a:lnTo>
                  <a:lnTo>
                    <a:pt x="5672" y="78043"/>
                  </a:lnTo>
                  <a:lnTo>
                    <a:pt x="5400" y="76510"/>
                  </a:lnTo>
                  <a:lnTo>
                    <a:pt x="5111" y="75020"/>
                  </a:lnTo>
                  <a:lnTo>
                    <a:pt x="4823" y="73661"/>
                  </a:lnTo>
                  <a:lnTo>
                    <a:pt x="4627" y="72829"/>
                  </a:lnTo>
                  <a:lnTo>
                    <a:pt x="4424" y="71996"/>
                  </a:lnTo>
                  <a:lnTo>
                    <a:pt x="4203" y="71208"/>
                  </a:lnTo>
                  <a:lnTo>
                    <a:pt x="3974" y="70419"/>
                  </a:lnTo>
                  <a:lnTo>
                    <a:pt x="3736" y="69718"/>
                  </a:lnTo>
                  <a:lnTo>
                    <a:pt x="3498" y="69104"/>
                  </a:lnTo>
                  <a:lnTo>
                    <a:pt x="3243" y="68534"/>
                  </a:lnTo>
                  <a:lnTo>
                    <a:pt x="2989" y="68096"/>
                  </a:lnTo>
                  <a:lnTo>
                    <a:pt x="3277" y="68052"/>
                  </a:lnTo>
                  <a:lnTo>
                    <a:pt x="3413" y="68096"/>
                  </a:lnTo>
                  <a:lnTo>
                    <a:pt x="3549" y="68140"/>
                  </a:lnTo>
                  <a:lnTo>
                    <a:pt x="3795" y="68272"/>
                  </a:lnTo>
                  <a:lnTo>
                    <a:pt x="4033" y="68403"/>
                  </a:lnTo>
                  <a:lnTo>
                    <a:pt x="4271" y="68622"/>
                  </a:lnTo>
                  <a:lnTo>
                    <a:pt x="4509" y="68885"/>
                  </a:lnTo>
                  <a:lnTo>
                    <a:pt x="4746" y="69148"/>
                  </a:lnTo>
                  <a:lnTo>
                    <a:pt x="4976" y="69455"/>
                  </a:lnTo>
                  <a:lnTo>
                    <a:pt x="5213" y="69805"/>
                  </a:lnTo>
                  <a:lnTo>
                    <a:pt x="5443" y="70200"/>
                  </a:lnTo>
                  <a:lnTo>
                    <a:pt x="5884" y="71032"/>
                  </a:lnTo>
                  <a:lnTo>
                    <a:pt x="6326" y="71909"/>
                  </a:lnTo>
                  <a:lnTo>
                    <a:pt x="6759" y="72916"/>
                  </a:lnTo>
                  <a:lnTo>
                    <a:pt x="7183" y="73968"/>
                  </a:lnTo>
                  <a:lnTo>
                    <a:pt x="7378" y="74538"/>
                  </a:lnTo>
                  <a:lnTo>
                    <a:pt x="7574" y="75107"/>
                  </a:lnTo>
                  <a:lnTo>
                    <a:pt x="7964" y="76291"/>
                  </a:lnTo>
                  <a:lnTo>
                    <a:pt x="8355" y="77474"/>
                  </a:lnTo>
                  <a:lnTo>
                    <a:pt x="8550" y="78043"/>
                  </a:lnTo>
                  <a:lnTo>
                    <a:pt x="8745" y="78613"/>
                  </a:lnTo>
                  <a:lnTo>
                    <a:pt x="8762" y="78657"/>
                  </a:lnTo>
                  <a:lnTo>
                    <a:pt x="8788" y="78657"/>
                  </a:lnTo>
                  <a:lnTo>
                    <a:pt x="8805" y="78613"/>
                  </a:lnTo>
                  <a:lnTo>
                    <a:pt x="8813" y="78525"/>
                  </a:lnTo>
                  <a:lnTo>
                    <a:pt x="8822" y="78438"/>
                  </a:lnTo>
                  <a:lnTo>
                    <a:pt x="8822" y="78350"/>
                  </a:lnTo>
                  <a:lnTo>
                    <a:pt x="8822" y="78263"/>
                  </a:lnTo>
                  <a:lnTo>
                    <a:pt x="8805" y="78175"/>
                  </a:lnTo>
                  <a:lnTo>
                    <a:pt x="8626" y="77386"/>
                  </a:lnTo>
                  <a:lnTo>
                    <a:pt x="8440" y="76685"/>
                  </a:lnTo>
                  <a:lnTo>
                    <a:pt x="8244" y="75940"/>
                  </a:lnTo>
                  <a:lnTo>
                    <a:pt x="8049" y="75239"/>
                  </a:lnTo>
                  <a:lnTo>
                    <a:pt x="7845" y="74582"/>
                  </a:lnTo>
                  <a:lnTo>
                    <a:pt x="7642" y="73924"/>
                  </a:lnTo>
                  <a:lnTo>
                    <a:pt x="7438" y="73311"/>
                  </a:lnTo>
                  <a:lnTo>
                    <a:pt x="7226" y="72697"/>
                  </a:lnTo>
                  <a:lnTo>
                    <a:pt x="7005" y="72128"/>
                  </a:lnTo>
                  <a:lnTo>
                    <a:pt x="6793" y="71558"/>
                  </a:lnTo>
                  <a:lnTo>
                    <a:pt x="6572" y="71032"/>
                  </a:lnTo>
                  <a:lnTo>
                    <a:pt x="6351" y="70506"/>
                  </a:lnTo>
                  <a:lnTo>
                    <a:pt x="6130" y="70068"/>
                  </a:lnTo>
                  <a:lnTo>
                    <a:pt x="5918" y="69586"/>
                  </a:lnTo>
                  <a:lnTo>
                    <a:pt x="5697" y="69192"/>
                  </a:lnTo>
                  <a:lnTo>
                    <a:pt x="5476" y="68797"/>
                  </a:lnTo>
                  <a:lnTo>
                    <a:pt x="5137" y="68228"/>
                  </a:lnTo>
                  <a:lnTo>
                    <a:pt x="4797" y="67790"/>
                  </a:lnTo>
                  <a:lnTo>
                    <a:pt x="4449" y="67395"/>
                  </a:lnTo>
                  <a:lnTo>
                    <a:pt x="4101" y="67045"/>
                  </a:lnTo>
                  <a:lnTo>
                    <a:pt x="4568" y="66826"/>
                  </a:lnTo>
                  <a:lnTo>
                    <a:pt x="5035" y="66650"/>
                  </a:lnTo>
                  <a:lnTo>
                    <a:pt x="5587" y="66563"/>
                  </a:lnTo>
                  <a:lnTo>
                    <a:pt x="6147" y="66563"/>
                  </a:lnTo>
                  <a:lnTo>
                    <a:pt x="6427" y="66650"/>
                  </a:lnTo>
                  <a:lnTo>
                    <a:pt x="6708" y="66738"/>
                  </a:lnTo>
                  <a:lnTo>
                    <a:pt x="6979" y="66869"/>
                  </a:lnTo>
                  <a:lnTo>
                    <a:pt x="7259" y="67045"/>
                  </a:lnTo>
                  <a:lnTo>
                    <a:pt x="7557" y="67308"/>
                  </a:lnTo>
                  <a:lnTo>
                    <a:pt x="7854" y="67614"/>
                  </a:lnTo>
                  <a:lnTo>
                    <a:pt x="8151" y="67965"/>
                  </a:lnTo>
                  <a:lnTo>
                    <a:pt x="8440" y="68359"/>
                  </a:lnTo>
                  <a:lnTo>
                    <a:pt x="8728" y="68841"/>
                  </a:lnTo>
                  <a:lnTo>
                    <a:pt x="9017" y="69323"/>
                  </a:lnTo>
                  <a:lnTo>
                    <a:pt x="9297" y="69893"/>
                  </a:lnTo>
                  <a:lnTo>
                    <a:pt x="9577" y="70506"/>
                  </a:lnTo>
                  <a:lnTo>
                    <a:pt x="9866" y="71208"/>
                  </a:lnTo>
                  <a:lnTo>
                    <a:pt x="10155" y="71952"/>
                  </a:lnTo>
                  <a:lnTo>
                    <a:pt x="10435" y="72741"/>
                  </a:lnTo>
                  <a:lnTo>
                    <a:pt x="10707" y="73530"/>
                  </a:lnTo>
                  <a:lnTo>
                    <a:pt x="11259" y="75195"/>
                  </a:lnTo>
                  <a:lnTo>
                    <a:pt x="11539" y="75984"/>
                  </a:lnTo>
                  <a:lnTo>
                    <a:pt x="11819" y="76773"/>
                  </a:lnTo>
                  <a:lnTo>
                    <a:pt x="11836" y="76773"/>
                  </a:lnTo>
                  <a:lnTo>
                    <a:pt x="11853" y="76729"/>
                  </a:lnTo>
                  <a:lnTo>
                    <a:pt x="11853" y="76685"/>
                  </a:lnTo>
                  <a:lnTo>
                    <a:pt x="11844" y="76597"/>
                  </a:lnTo>
                  <a:lnTo>
                    <a:pt x="11386" y="74888"/>
                  </a:lnTo>
                  <a:lnTo>
                    <a:pt x="11148" y="74056"/>
                  </a:lnTo>
                  <a:lnTo>
                    <a:pt x="10902" y="73223"/>
                  </a:lnTo>
                  <a:lnTo>
                    <a:pt x="10656" y="72434"/>
                  </a:lnTo>
                  <a:lnTo>
                    <a:pt x="10409" y="71646"/>
                  </a:lnTo>
                  <a:lnTo>
                    <a:pt x="10155" y="70901"/>
                  </a:lnTo>
                  <a:lnTo>
                    <a:pt x="9892" y="70200"/>
                  </a:lnTo>
                  <a:lnTo>
                    <a:pt x="9637" y="69542"/>
                  </a:lnTo>
                  <a:lnTo>
                    <a:pt x="9374" y="68885"/>
                  </a:lnTo>
                  <a:lnTo>
                    <a:pt x="9102" y="68315"/>
                  </a:lnTo>
                  <a:lnTo>
                    <a:pt x="8839" y="67746"/>
                  </a:lnTo>
                  <a:lnTo>
                    <a:pt x="8567" y="67264"/>
                  </a:lnTo>
                  <a:lnTo>
                    <a:pt x="8287" y="66782"/>
                  </a:lnTo>
                  <a:lnTo>
                    <a:pt x="8015" y="66431"/>
                  </a:lnTo>
                  <a:lnTo>
                    <a:pt x="7743" y="66081"/>
                  </a:lnTo>
                  <a:lnTo>
                    <a:pt x="7438" y="65818"/>
                  </a:lnTo>
                  <a:lnTo>
                    <a:pt x="7132" y="65555"/>
                  </a:lnTo>
                  <a:lnTo>
                    <a:pt x="6818" y="65379"/>
                  </a:lnTo>
                  <a:lnTo>
                    <a:pt x="6512" y="65292"/>
                  </a:lnTo>
                  <a:lnTo>
                    <a:pt x="6198" y="65204"/>
                  </a:lnTo>
                  <a:lnTo>
                    <a:pt x="5578" y="65204"/>
                  </a:lnTo>
                  <a:lnTo>
                    <a:pt x="5273" y="65248"/>
                  </a:lnTo>
                  <a:lnTo>
                    <a:pt x="4670" y="65423"/>
                  </a:lnTo>
                  <a:lnTo>
                    <a:pt x="4364" y="65555"/>
                  </a:lnTo>
                  <a:lnTo>
                    <a:pt x="4050" y="65686"/>
                  </a:lnTo>
                  <a:lnTo>
                    <a:pt x="4509" y="65423"/>
                  </a:lnTo>
                  <a:lnTo>
                    <a:pt x="4967" y="65248"/>
                  </a:lnTo>
                  <a:lnTo>
                    <a:pt x="5417" y="65160"/>
                  </a:lnTo>
                  <a:lnTo>
                    <a:pt x="5876" y="65117"/>
                  </a:lnTo>
                  <a:lnTo>
                    <a:pt x="6903" y="65073"/>
                  </a:lnTo>
                  <a:close/>
                  <a:moveTo>
                    <a:pt x="10214" y="98420"/>
                  </a:moveTo>
                  <a:lnTo>
                    <a:pt x="10342" y="98858"/>
                  </a:lnTo>
                  <a:lnTo>
                    <a:pt x="10469" y="99296"/>
                  </a:lnTo>
                  <a:lnTo>
                    <a:pt x="10656" y="100085"/>
                  </a:lnTo>
                  <a:lnTo>
                    <a:pt x="10843" y="100874"/>
                  </a:lnTo>
                  <a:lnTo>
                    <a:pt x="11021" y="101662"/>
                  </a:lnTo>
                  <a:lnTo>
                    <a:pt x="11191" y="102495"/>
                  </a:lnTo>
                  <a:lnTo>
                    <a:pt x="11343" y="103328"/>
                  </a:lnTo>
                  <a:lnTo>
                    <a:pt x="11488" y="104160"/>
                  </a:lnTo>
                  <a:lnTo>
                    <a:pt x="11624" y="105037"/>
                  </a:lnTo>
                  <a:lnTo>
                    <a:pt x="11759" y="105913"/>
                  </a:lnTo>
                  <a:lnTo>
                    <a:pt x="12023" y="107666"/>
                  </a:lnTo>
                  <a:lnTo>
                    <a:pt x="12150" y="108586"/>
                  </a:lnTo>
                  <a:lnTo>
                    <a:pt x="12294" y="109419"/>
                  </a:lnTo>
                  <a:lnTo>
                    <a:pt x="12320" y="109550"/>
                  </a:lnTo>
                  <a:lnTo>
                    <a:pt x="12354" y="109594"/>
                  </a:lnTo>
                  <a:lnTo>
                    <a:pt x="12379" y="109594"/>
                  </a:lnTo>
                  <a:lnTo>
                    <a:pt x="12405" y="109506"/>
                  </a:lnTo>
                  <a:lnTo>
                    <a:pt x="12430" y="109419"/>
                  </a:lnTo>
                  <a:lnTo>
                    <a:pt x="12447" y="109243"/>
                  </a:lnTo>
                  <a:lnTo>
                    <a:pt x="12447" y="109068"/>
                  </a:lnTo>
                  <a:lnTo>
                    <a:pt x="12447" y="108893"/>
                  </a:lnTo>
                  <a:lnTo>
                    <a:pt x="12405" y="108367"/>
                  </a:lnTo>
                  <a:lnTo>
                    <a:pt x="12354" y="107841"/>
                  </a:lnTo>
                  <a:lnTo>
                    <a:pt x="12243" y="106789"/>
                  </a:lnTo>
                  <a:lnTo>
                    <a:pt x="12116" y="105781"/>
                  </a:lnTo>
                  <a:lnTo>
                    <a:pt x="11972" y="104817"/>
                  </a:lnTo>
                  <a:lnTo>
                    <a:pt x="11819" y="103897"/>
                  </a:lnTo>
                  <a:lnTo>
                    <a:pt x="11666" y="103021"/>
                  </a:lnTo>
                  <a:lnTo>
                    <a:pt x="11505" y="102144"/>
                  </a:lnTo>
                  <a:lnTo>
                    <a:pt x="11335" y="101356"/>
                  </a:lnTo>
                  <a:lnTo>
                    <a:pt x="11114" y="100260"/>
                  </a:lnTo>
                  <a:lnTo>
                    <a:pt x="10978" y="99647"/>
                  </a:lnTo>
                  <a:lnTo>
                    <a:pt x="10834" y="98989"/>
                  </a:lnTo>
                  <a:lnTo>
                    <a:pt x="11046" y="99471"/>
                  </a:lnTo>
                  <a:lnTo>
                    <a:pt x="11420" y="100260"/>
                  </a:lnTo>
                  <a:lnTo>
                    <a:pt x="11793" y="101049"/>
                  </a:lnTo>
                  <a:lnTo>
                    <a:pt x="12176" y="101750"/>
                  </a:lnTo>
                  <a:lnTo>
                    <a:pt x="12558" y="102451"/>
                  </a:lnTo>
                  <a:lnTo>
                    <a:pt x="13169" y="103590"/>
                  </a:lnTo>
                  <a:lnTo>
                    <a:pt x="13500" y="104116"/>
                  </a:lnTo>
                  <a:lnTo>
                    <a:pt x="13661" y="104335"/>
                  </a:lnTo>
                  <a:lnTo>
                    <a:pt x="13831" y="104554"/>
                  </a:lnTo>
                  <a:lnTo>
                    <a:pt x="14001" y="104730"/>
                  </a:lnTo>
                  <a:lnTo>
                    <a:pt x="14162" y="104817"/>
                  </a:lnTo>
                  <a:lnTo>
                    <a:pt x="14332" y="104905"/>
                  </a:lnTo>
                  <a:lnTo>
                    <a:pt x="14493" y="104905"/>
                  </a:lnTo>
                  <a:lnTo>
                    <a:pt x="14655" y="104861"/>
                  </a:lnTo>
                  <a:lnTo>
                    <a:pt x="14816" y="104730"/>
                  </a:lnTo>
                  <a:lnTo>
                    <a:pt x="14977" y="104511"/>
                  </a:lnTo>
                  <a:lnTo>
                    <a:pt x="15130" y="104204"/>
                  </a:lnTo>
                  <a:lnTo>
                    <a:pt x="15198" y="103985"/>
                  </a:lnTo>
                  <a:lnTo>
                    <a:pt x="15241" y="104554"/>
                  </a:lnTo>
                  <a:lnTo>
                    <a:pt x="15275" y="105124"/>
                  </a:lnTo>
                  <a:lnTo>
                    <a:pt x="15309" y="105738"/>
                  </a:lnTo>
                  <a:lnTo>
                    <a:pt x="15326" y="106307"/>
                  </a:lnTo>
                  <a:lnTo>
                    <a:pt x="15334" y="106921"/>
                  </a:lnTo>
                  <a:lnTo>
                    <a:pt x="15334" y="107490"/>
                  </a:lnTo>
                  <a:lnTo>
                    <a:pt x="15334" y="108104"/>
                  </a:lnTo>
                  <a:lnTo>
                    <a:pt x="15317" y="108717"/>
                  </a:lnTo>
                  <a:lnTo>
                    <a:pt x="15292" y="109287"/>
                  </a:lnTo>
                  <a:lnTo>
                    <a:pt x="15258" y="109857"/>
                  </a:lnTo>
                  <a:lnTo>
                    <a:pt x="15215" y="110426"/>
                  </a:lnTo>
                  <a:lnTo>
                    <a:pt x="15173" y="110952"/>
                  </a:lnTo>
                  <a:lnTo>
                    <a:pt x="15113" y="111478"/>
                  </a:lnTo>
                  <a:lnTo>
                    <a:pt x="15045" y="111960"/>
                  </a:lnTo>
                  <a:lnTo>
                    <a:pt x="14969" y="112442"/>
                  </a:lnTo>
                  <a:lnTo>
                    <a:pt x="14884" y="112880"/>
                  </a:lnTo>
                  <a:lnTo>
                    <a:pt x="14782" y="113275"/>
                  </a:lnTo>
                  <a:lnTo>
                    <a:pt x="14680" y="113625"/>
                  </a:lnTo>
                  <a:lnTo>
                    <a:pt x="14570" y="113976"/>
                  </a:lnTo>
                  <a:lnTo>
                    <a:pt x="14459" y="114195"/>
                  </a:lnTo>
                  <a:lnTo>
                    <a:pt x="14341" y="114414"/>
                  </a:lnTo>
                  <a:lnTo>
                    <a:pt x="14222" y="114589"/>
                  </a:lnTo>
                  <a:lnTo>
                    <a:pt x="14103" y="114677"/>
                  </a:lnTo>
                  <a:lnTo>
                    <a:pt x="13984" y="114721"/>
                  </a:lnTo>
                  <a:lnTo>
                    <a:pt x="13857" y="114721"/>
                  </a:lnTo>
                  <a:lnTo>
                    <a:pt x="13738" y="114677"/>
                  </a:lnTo>
                  <a:lnTo>
                    <a:pt x="13619" y="114589"/>
                  </a:lnTo>
                  <a:lnTo>
                    <a:pt x="13500" y="114414"/>
                  </a:lnTo>
                  <a:lnTo>
                    <a:pt x="13381" y="114239"/>
                  </a:lnTo>
                  <a:lnTo>
                    <a:pt x="13262" y="113976"/>
                  </a:lnTo>
                  <a:lnTo>
                    <a:pt x="13152" y="113713"/>
                  </a:lnTo>
                  <a:lnTo>
                    <a:pt x="13050" y="113362"/>
                  </a:lnTo>
                  <a:lnTo>
                    <a:pt x="13008" y="113275"/>
                  </a:lnTo>
                  <a:lnTo>
                    <a:pt x="12974" y="113275"/>
                  </a:lnTo>
                  <a:lnTo>
                    <a:pt x="12940" y="113318"/>
                  </a:lnTo>
                  <a:lnTo>
                    <a:pt x="12923" y="113450"/>
                  </a:lnTo>
                  <a:lnTo>
                    <a:pt x="12897" y="113625"/>
                  </a:lnTo>
                  <a:lnTo>
                    <a:pt x="12897" y="113800"/>
                  </a:lnTo>
                  <a:lnTo>
                    <a:pt x="12897" y="113976"/>
                  </a:lnTo>
                  <a:lnTo>
                    <a:pt x="12914" y="114151"/>
                  </a:lnTo>
                  <a:lnTo>
                    <a:pt x="12948" y="114458"/>
                  </a:lnTo>
                  <a:lnTo>
                    <a:pt x="12965" y="114721"/>
                  </a:lnTo>
                  <a:lnTo>
                    <a:pt x="12974" y="114984"/>
                  </a:lnTo>
                  <a:lnTo>
                    <a:pt x="12974" y="115203"/>
                  </a:lnTo>
                  <a:lnTo>
                    <a:pt x="12957" y="115422"/>
                  </a:lnTo>
                  <a:lnTo>
                    <a:pt x="12940" y="115641"/>
                  </a:lnTo>
                  <a:lnTo>
                    <a:pt x="12906" y="115860"/>
                  </a:lnTo>
                  <a:lnTo>
                    <a:pt x="12872" y="116035"/>
                  </a:lnTo>
                  <a:lnTo>
                    <a:pt x="12829" y="116167"/>
                  </a:lnTo>
                  <a:lnTo>
                    <a:pt x="12787" y="116342"/>
                  </a:lnTo>
                  <a:lnTo>
                    <a:pt x="12685" y="116561"/>
                  </a:lnTo>
                  <a:lnTo>
                    <a:pt x="12583" y="116736"/>
                  </a:lnTo>
                  <a:lnTo>
                    <a:pt x="12490" y="116824"/>
                  </a:lnTo>
                  <a:lnTo>
                    <a:pt x="12430" y="116824"/>
                  </a:lnTo>
                  <a:lnTo>
                    <a:pt x="12362" y="116780"/>
                  </a:lnTo>
                  <a:lnTo>
                    <a:pt x="12226" y="116605"/>
                  </a:lnTo>
                  <a:lnTo>
                    <a:pt x="12099" y="116386"/>
                  </a:lnTo>
                  <a:lnTo>
                    <a:pt x="11980" y="116167"/>
                  </a:lnTo>
                  <a:lnTo>
                    <a:pt x="11929" y="116123"/>
                  </a:lnTo>
                  <a:lnTo>
                    <a:pt x="11895" y="116167"/>
                  </a:lnTo>
                  <a:lnTo>
                    <a:pt x="11870" y="116298"/>
                  </a:lnTo>
                  <a:lnTo>
                    <a:pt x="11853" y="116474"/>
                  </a:lnTo>
                  <a:lnTo>
                    <a:pt x="11844" y="116649"/>
                  </a:lnTo>
                  <a:lnTo>
                    <a:pt x="11853" y="116824"/>
                  </a:lnTo>
                  <a:lnTo>
                    <a:pt x="11870" y="117043"/>
                  </a:lnTo>
                  <a:lnTo>
                    <a:pt x="11904" y="117175"/>
                  </a:lnTo>
                  <a:lnTo>
                    <a:pt x="12040" y="117569"/>
                  </a:lnTo>
                  <a:lnTo>
                    <a:pt x="12167" y="118007"/>
                  </a:lnTo>
                  <a:lnTo>
                    <a:pt x="12286" y="118533"/>
                  </a:lnTo>
                  <a:lnTo>
                    <a:pt x="12396" y="119147"/>
                  </a:lnTo>
                  <a:lnTo>
                    <a:pt x="12490" y="119760"/>
                  </a:lnTo>
                  <a:lnTo>
                    <a:pt x="12575" y="120461"/>
                  </a:lnTo>
                  <a:lnTo>
                    <a:pt x="12643" y="121162"/>
                  </a:lnTo>
                  <a:lnTo>
                    <a:pt x="12702" y="121907"/>
                  </a:lnTo>
                  <a:lnTo>
                    <a:pt x="12753" y="122696"/>
                  </a:lnTo>
                  <a:lnTo>
                    <a:pt x="12778" y="123441"/>
                  </a:lnTo>
                  <a:lnTo>
                    <a:pt x="12795" y="124273"/>
                  </a:lnTo>
                  <a:lnTo>
                    <a:pt x="12795" y="125062"/>
                  </a:lnTo>
                  <a:lnTo>
                    <a:pt x="12778" y="125851"/>
                  </a:lnTo>
                  <a:lnTo>
                    <a:pt x="12744" y="126640"/>
                  </a:lnTo>
                  <a:lnTo>
                    <a:pt x="12693" y="127428"/>
                  </a:lnTo>
                  <a:lnTo>
                    <a:pt x="12626" y="128173"/>
                  </a:lnTo>
                  <a:lnTo>
                    <a:pt x="12549" y="128787"/>
                  </a:lnTo>
                  <a:lnTo>
                    <a:pt x="12464" y="129400"/>
                  </a:lnTo>
                  <a:lnTo>
                    <a:pt x="12362" y="129926"/>
                  </a:lnTo>
                  <a:lnTo>
                    <a:pt x="12252" y="130408"/>
                  </a:lnTo>
                  <a:lnTo>
                    <a:pt x="12142" y="130846"/>
                  </a:lnTo>
                  <a:lnTo>
                    <a:pt x="12014" y="131241"/>
                  </a:lnTo>
                  <a:lnTo>
                    <a:pt x="11887" y="131548"/>
                  </a:lnTo>
                  <a:lnTo>
                    <a:pt x="11751" y="131810"/>
                  </a:lnTo>
                  <a:lnTo>
                    <a:pt x="11615" y="131986"/>
                  </a:lnTo>
                  <a:lnTo>
                    <a:pt x="11471" y="132117"/>
                  </a:lnTo>
                  <a:lnTo>
                    <a:pt x="11326" y="132205"/>
                  </a:lnTo>
                  <a:lnTo>
                    <a:pt x="11191" y="132205"/>
                  </a:lnTo>
                  <a:lnTo>
                    <a:pt x="11046" y="132161"/>
                  </a:lnTo>
                  <a:lnTo>
                    <a:pt x="10902" y="132030"/>
                  </a:lnTo>
                  <a:lnTo>
                    <a:pt x="10766" y="131854"/>
                  </a:lnTo>
                  <a:lnTo>
                    <a:pt x="10622" y="131591"/>
                  </a:lnTo>
                  <a:lnTo>
                    <a:pt x="10571" y="131591"/>
                  </a:lnTo>
                  <a:lnTo>
                    <a:pt x="10537" y="131635"/>
                  </a:lnTo>
                  <a:lnTo>
                    <a:pt x="10520" y="131723"/>
                  </a:lnTo>
                  <a:lnTo>
                    <a:pt x="10503" y="131854"/>
                  </a:lnTo>
                  <a:lnTo>
                    <a:pt x="10486" y="131986"/>
                  </a:lnTo>
                  <a:lnTo>
                    <a:pt x="10477" y="132117"/>
                  </a:lnTo>
                  <a:lnTo>
                    <a:pt x="10486" y="132293"/>
                  </a:lnTo>
                  <a:lnTo>
                    <a:pt x="10528" y="133826"/>
                  </a:lnTo>
                  <a:lnTo>
                    <a:pt x="10545" y="134615"/>
                  </a:lnTo>
                  <a:lnTo>
                    <a:pt x="10554" y="135448"/>
                  </a:lnTo>
                  <a:lnTo>
                    <a:pt x="10554" y="136236"/>
                  </a:lnTo>
                  <a:lnTo>
                    <a:pt x="10537" y="137025"/>
                  </a:lnTo>
                  <a:lnTo>
                    <a:pt x="10511" y="137814"/>
                  </a:lnTo>
                  <a:lnTo>
                    <a:pt x="10469" y="138559"/>
                  </a:lnTo>
                  <a:lnTo>
                    <a:pt x="10418" y="139085"/>
                  </a:lnTo>
                  <a:lnTo>
                    <a:pt x="10367" y="139567"/>
                  </a:lnTo>
                  <a:lnTo>
                    <a:pt x="10308" y="139961"/>
                  </a:lnTo>
                  <a:lnTo>
                    <a:pt x="10240" y="140355"/>
                  </a:lnTo>
                  <a:lnTo>
                    <a:pt x="10172" y="140662"/>
                  </a:lnTo>
                  <a:lnTo>
                    <a:pt x="10087" y="140925"/>
                  </a:lnTo>
                  <a:lnTo>
                    <a:pt x="10010" y="141144"/>
                  </a:lnTo>
                  <a:lnTo>
                    <a:pt x="9917" y="141319"/>
                  </a:lnTo>
                  <a:lnTo>
                    <a:pt x="9824" y="141495"/>
                  </a:lnTo>
                  <a:lnTo>
                    <a:pt x="9730" y="141582"/>
                  </a:lnTo>
                  <a:lnTo>
                    <a:pt x="9628" y="141670"/>
                  </a:lnTo>
                  <a:lnTo>
                    <a:pt x="9526" y="141714"/>
                  </a:lnTo>
                  <a:lnTo>
                    <a:pt x="9425" y="141714"/>
                  </a:lnTo>
                  <a:lnTo>
                    <a:pt x="9323" y="141670"/>
                  </a:lnTo>
                  <a:lnTo>
                    <a:pt x="9119" y="141582"/>
                  </a:lnTo>
                  <a:lnTo>
                    <a:pt x="8949" y="141451"/>
                  </a:lnTo>
                  <a:lnTo>
                    <a:pt x="8771" y="141276"/>
                  </a:lnTo>
                  <a:lnTo>
                    <a:pt x="8601" y="141056"/>
                  </a:lnTo>
                  <a:lnTo>
                    <a:pt x="8423" y="140794"/>
                  </a:lnTo>
                  <a:lnTo>
                    <a:pt x="8083" y="140268"/>
                  </a:lnTo>
                  <a:lnTo>
                    <a:pt x="7752" y="139654"/>
                  </a:lnTo>
                  <a:lnTo>
                    <a:pt x="7633" y="139391"/>
                  </a:lnTo>
                  <a:lnTo>
                    <a:pt x="7514" y="139128"/>
                  </a:lnTo>
                  <a:lnTo>
                    <a:pt x="7276" y="138559"/>
                  </a:lnTo>
                  <a:lnTo>
                    <a:pt x="7039" y="137989"/>
                  </a:lnTo>
                  <a:lnTo>
                    <a:pt x="6920" y="137770"/>
                  </a:lnTo>
                  <a:lnTo>
                    <a:pt x="6793" y="137551"/>
                  </a:lnTo>
                  <a:lnTo>
                    <a:pt x="6818" y="137069"/>
                  </a:lnTo>
                  <a:lnTo>
                    <a:pt x="6835" y="136543"/>
                  </a:lnTo>
                  <a:lnTo>
                    <a:pt x="6852" y="136017"/>
                  </a:lnTo>
                  <a:lnTo>
                    <a:pt x="6852" y="135535"/>
                  </a:lnTo>
                  <a:lnTo>
                    <a:pt x="6852" y="135009"/>
                  </a:lnTo>
                  <a:lnTo>
                    <a:pt x="6843" y="134484"/>
                  </a:lnTo>
                  <a:lnTo>
                    <a:pt x="6818" y="133388"/>
                  </a:lnTo>
                  <a:lnTo>
                    <a:pt x="6776" y="132336"/>
                  </a:lnTo>
                  <a:lnTo>
                    <a:pt x="6725" y="131328"/>
                  </a:lnTo>
                  <a:lnTo>
                    <a:pt x="6665" y="130321"/>
                  </a:lnTo>
                  <a:lnTo>
                    <a:pt x="6606" y="129313"/>
                  </a:lnTo>
                  <a:lnTo>
                    <a:pt x="6495" y="127691"/>
                  </a:lnTo>
                  <a:lnTo>
                    <a:pt x="6376" y="126114"/>
                  </a:lnTo>
                  <a:lnTo>
                    <a:pt x="6521" y="126859"/>
                  </a:lnTo>
                  <a:lnTo>
                    <a:pt x="6665" y="127604"/>
                  </a:lnTo>
                  <a:lnTo>
                    <a:pt x="6954" y="128962"/>
                  </a:lnTo>
                  <a:lnTo>
                    <a:pt x="7251" y="130321"/>
                  </a:lnTo>
                  <a:lnTo>
                    <a:pt x="7404" y="131022"/>
                  </a:lnTo>
                  <a:lnTo>
                    <a:pt x="7557" y="131679"/>
                  </a:lnTo>
                  <a:lnTo>
                    <a:pt x="7718" y="132293"/>
                  </a:lnTo>
                  <a:lnTo>
                    <a:pt x="7888" y="132862"/>
                  </a:lnTo>
                  <a:lnTo>
                    <a:pt x="8058" y="133432"/>
                  </a:lnTo>
                  <a:lnTo>
                    <a:pt x="8227" y="133914"/>
                  </a:lnTo>
                  <a:lnTo>
                    <a:pt x="8261" y="133958"/>
                  </a:lnTo>
                  <a:lnTo>
                    <a:pt x="8295" y="133914"/>
                  </a:lnTo>
                  <a:lnTo>
                    <a:pt x="8321" y="133870"/>
                  </a:lnTo>
                  <a:lnTo>
                    <a:pt x="8346" y="133739"/>
                  </a:lnTo>
                  <a:lnTo>
                    <a:pt x="8355" y="133607"/>
                  </a:lnTo>
                  <a:lnTo>
                    <a:pt x="8363" y="133476"/>
                  </a:lnTo>
                  <a:lnTo>
                    <a:pt x="8355" y="133300"/>
                  </a:lnTo>
                  <a:lnTo>
                    <a:pt x="8338" y="133169"/>
                  </a:lnTo>
                  <a:lnTo>
                    <a:pt x="8176" y="132468"/>
                  </a:lnTo>
                  <a:lnTo>
                    <a:pt x="8007" y="131810"/>
                  </a:lnTo>
                  <a:lnTo>
                    <a:pt x="7684" y="130496"/>
                  </a:lnTo>
                  <a:lnTo>
                    <a:pt x="7353" y="129181"/>
                  </a:lnTo>
                  <a:lnTo>
                    <a:pt x="7192" y="128480"/>
                  </a:lnTo>
                  <a:lnTo>
                    <a:pt x="7039" y="127779"/>
                  </a:lnTo>
                  <a:lnTo>
                    <a:pt x="6920" y="127166"/>
                  </a:lnTo>
                  <a:lnTo>
                    <a:pt x="6801" y="126552"/>
                  </a:lnTo>
                  <a:lnTo>
                    <a:pt x="6572" y="125238"/>
                  </a:lnTo>
                  <a:lnTo>
                    <a:pt x="6699" y="125763"/>
                  </a:lnTo>
                  <a:lnTo>
                    <a:pt x="6835" y="126289"/>
                  </a:lnTo>
                  <a:lnTo>
                    <a:pt x="6979" y="126771"/>
                  </a:lnTo>
                  <a:lnTo>
                    <a:pt x="7124" y="127209"/>
                  </a:lnTo>
                  <a:lnTo>
                    <a:pt x="7268" y="127648"/>
                  </a:lnTo>
                  <a:lnTo>
                    <a:pt x="7412" y="128042"/>
                  </a:lnTo>
                  <a:lnTo>
                    <a:pt x="7565" y="128393"/>
                  </a:lnTo>
                  <a:lnTo>
                    <a:pt x="7718" y="128743"/>
                  </a:lnTo>
                  <a:lnTo>
                    <a:pt x="7879" y="129094"/>
                  </a:lnTo>
                  <a:lnTo>
                    <a:pt x="8041" y="129400"/>
                  </a:lnTo>
                  <a:lnTo>
                    <a:pt x="8210" y="129663"/>
                  </a:lnTo>
                  <a:lnTo>
                    <a:pt x="8380" y="129926"/>
                  </a:lnTo>
                  <a:lnTo>
                    <a:pt x="8406" y="130189"/>
                  </a:lnTo>
                  <a:lnTo>
                    <a:pt x="8448" y="130452"/>
                  </a:lnTo>
                  <a:lnTo>
                    <a:pt x="8499" y="130715"/>
                  </a:lnTo>
                  <a:lnTo>
                    <a:pt x="8550" y="130934"/>
                  </a:lnTo>
                  <a:lnTo>
                    <a:pt x="8669" y="131328"/>
                  </a:lnTo>
                  <a:lnTo>
                    <a:pt x="8771" y="131679"/>
                  </a:lnTo>
                  <a:lnTo>
                    <a:pt x="8949" y="132205"/>
                  </a:lnTo>
                  <a:lnTo>
                    <a:pt x="9136" y="132687"/>
                  </a:lnTo>
                  <a:lnTo>
                    <a:pt x="9238" y="132906"/>
                  </a:lnTo>
                  <a:lnTo>
                    <a:pt x="9331" y="133081"/>
                  </a:lnTo>
                  <a:lnTo>
                    <a:pt x="9433" y="133213"/>
                  </a:lnTo>
                  <a:lnTo>
                    <a:pt x="9535" y="133300"/>
                  </a:lnTo>
                  <a:lnTo>
                    <a:pt x="9552" y="133300"/>
                  </a:lnTo>
                  <a:lnTo>
                    <a:pt x="9577" y="133213"/>
                  </a:lnTo>
                  <a:lnTo>
                    <a:pt x="9594" y="133169"/>
                  </a:lnTo>
                  <a:lnTo>
                    <a:pt x="9603" y="133037"/>
                  </a:lnTo>
                  <a:lnTo>
                    <a:pt x="9611" y="132906"/>
                  </a:lnTo>
                  <a:lnTo>
                    <a:pt x="9611" y="132818"/>
                  </a:lnTo>
                  <a:lnTo>
                    <a:pt x="9594" y="132687"/>
                  </a:lnTo>
                  <a:lnTo>
                    <a:pt x="9577" y="132599"/>
                  </a:lnTo>
                  <a:lnTo>
                    <a:pt x="9399" y="132117"/>
                  </a:lnTo>
                  <a:lnTo>
                    <a:pt x="9212" y="131723"/>
                  </a:lnTo>
                  <a:lnTo>
                    <a:pt x="9026" y="131285"/>
                  </a:lnTo>
                  <a:lnTo>
                    <a:pt x="8932" y="131022"/>
                  </a:lnTo>
                  <a:lnTo>
                    <a:pt x="8839" y="130759"/>
                  </a:lnTo>
                  <a:lnTo>
                    <a:pt x="8771" y="130540"/>
                  </a:lnTo>
                  <a:lnTo>
                    <a:pt x="8703" y="130233"/>
                  </a:lnTo>
                  <a:lnTo>
                    <a:pt x="8703" y="130233"/>
                  </a:lnTo>
                  <a:lnTo>
                    <a:pt x="8932" y="130364"/>
                  </a:lnTo>
                  <a:lnTo>
                    <a:pt x="9161" y="130408"/>
                  </a:lnTo>
                  <a:lnTo>
                    <a:pt x="9272" y="130408"/>
                  </a:lnTo>
                  <a:lnTo>
                    <a:pt x="9382" y="130364"/>
                  </a:lnTo>
                  <a:lnTo>
                    <a:pt x="9493" y="130277"/>
                  </a:lnTo>
                  <a:lnTo>
                    <a:pt x="9603" y="130189"/>
                  </a:lnTo>
                  <a:lnTo>
                    <a:pt x="9713" y="130014"/>
                  </a:lnTo>
                  <a:lnTo>
                    <a:pt x="9815" y="129839"/>
                  </a:lnTo>
                  <a:lnTo>
                    <a:pt x="9917" y="129619"/>
                  </a:lnTo>
                  <a:lnTo>
                    <a:pt x="10019" y="129357"/>
                  </a:lnTo>
                  <a:lnTo>
                    <a:pt x="10121" y="129094"/>
                  </a:lnTo>
                  <a:lnTo>
                    <a:pt x="10214" y="128743"/>
                  </a:lnTo>
                  <a:lnTo>
                    <a:pt x="10299" y="128349"/>
                  </a:lnTo>
                  <a:lnTo>
                    <a:pt x="10393" y="127911"/>
                  </a:lnTo>
                  <a:lnTo>
                    <a:pt x="10494" y="127297"/>
                  </a:lnTo>
                  <a:lnTo>
                    <a:pt x="10579" y="126640"/>
                  </a:lnTo>
                  <a:lnTo>
                    <a:pt x="10647" y="125939"/>
                  </a:lnTo>
                  <a:lnTo>
                    <a:pt x="10690" y="125238"/>
                  </a:lnTo>
                  <a:lnTo>
                    <a:pt x="10724" y="124493"/>
                  </a:lnTo>
                  <a:lnTo>
                    <a:pt x="10741" y="123748"/>
                  </a:lnTo>
                  <a:lnTo>
                    <a:pt x="10741" y="123003"/>
                  </a:lnTo>
                  <a:lnTo>
                    <a:pt x="10724" y="122214"/>
                  </a:lnTo>
                  <a:lnTo>
                    <a:pt x="10698" y="121469"/>
                  </a:lnTo>
                  <a:lnTo>
                    <a:pt x="10656" y="120724"/>
                  </a:lnTo>
                  <a:lnTo>
                    <a:pt x="10605" y="119979"/>
                  </a:lnTo>
                  <a:lnTo>
                    <a:pt x="10545" y="119278"/>
                  </a:lnTo>
                  <a:lnTo>
                    <a:pt x="10477" y="118577"/>
                  </a:lnTo>
                  <a:lnTo>
                    <a:pt x="10393" y="117920"/>
                  </a:lnTo>
                  <a:lnTo>
                    <a:pt x="10308" y="117262"/>
                  </a:lnTo>
                  <a:lnTo>
                    <a:pt x="10206" y="116693"/>
                  </a:lnTo>
                  <a:lnTo>
                    <a:pt x="10061" y="115904"/>
                  </a:lnTo>
                  <a:lnTo>
                    <a:pt x="9909" y="115203"/>
                  </a:lnTo>
                  <a:lnTo>
                    <a:pt x="9747" y="114502"/>
                  </a:lnTo>
                  <a:lnTo>
                    <a:pt x="9586" y="113844"/>
                  </a:lnTo>
                  <a:lnTo>
                    <a:pt x="9416" y="113231"/>
                  </a:lnTo>
                  <a:lnTo>
                    <a:pt x="9246" y="112617"/>
                  </a:lnTo>
                  <a:lnTo>
                    <a:pt x="8898" y="111478"/>
                  </a:lnTo>
                  <a:lnTo>
                    <a:pt x="8559" y="110251"/>
                  </a:lnTo>
                  <a:lnTo>
                    <a:pt x="8397" y="109638"/>
                  </a:lnTo>
                  <a:lnTo>
                    <a:pt x="8236" y="108980"/>
                  </a:lnTo>
                  <a:lnTo>
                    <a:pt x="8083" y="108279"/>
                  </a:lnTo>
                  <a:lnTo>
                    <a:pt x="7939" y="107534"/>
                  </a:lnTo>
                  <a:lnTo>
                    <a:pt x="7803" y="106702"/>
                  </a:lnTo>
                  <a:lnTo>
                    <a:pt x="7684" y="105869"/>
                  </a:lnTo>
                  <a:lnTo>
                    <a:pt x="7760" y="106176"/>
                  </a:lnTo>
                  <a:lnTo>
                    <a:pt x="7837" y="106526"/>
                  </a:lnTo>
                  <a:lnTo>
                    <a:pt x="8015" y="107140"/>
                  </a:lnTo>
                  <a:lnTo>
                    <a:pt x="8143" y="107753"/>
                  </a:lnTo>
                  <a:lnTo>
                    <a:pt x="8278" y="108323"/>
                  </a:lnTo>
                  <a:lnTo>
                    <a:pt x="8414" y="108893"/>
                  </a:lnTo>
                  <a:lnTo>
                    <a:pt x="8559" y="109419"/>
                  </a:lnTo>
                  <a:lnTo>
                    <a:pt x="8856" y="110426"/>
                  </a:lnTo>
                  <a:lnTo>
                    <a:pt x="9153" y="111390"/>
                  </a:lnTo>
                  <a:lnTo>
                    <a:pt x="9476" y="112354"/>
                  </a:lnTo>
                  <a:lnTo>
                    <a:pt x="9807" y="113275"/>
                  </a:lnTo>
                  <a:lnTo>
                    <a:pt x="9976" y="113713"/>
                  </a:lnTo>
                  <a:lnTo>
                    <a:pt x="10146" y="114107"/>
                  </a:lnTo>
                  <a:lnTo>
                    <a:pt x="10325" y="114458"/>
                  </a:lnTo>
                  <a:lnTo>
                    <a:pt x="10494" y="114808"/>
                  </a:lnTo>
                  <a:lnTo>
                    <a:pt x="10528" y="114808"/>
                  </a:lnTo>
                  <a:lnTo>
                    <a:pt x="10562" y="114765"/>
                  </a:lnTo>
                  <a:lnTo>
                    <a:pt x="10579" y="114677"/>
                  </a:lnTo>
                  <a:lnTo>
                    <a:pt x="10596" y="114545"/>
                  </a:lnTo>
                  <a:lnTo>
                    <a:pt x="10596" y="114370"/>
                  </a:lnTo>
                  <a:lnTo>
                    <a:pt x="10596" y="114195"/>
                  </a:lnTo>
                  <a:lnTo>
                    <a:pt x="10579" y="114063"/>
                  </a:lnTo>
                  <a:lnTo>
                    <a:pt x="10554" y="113976"/>
                  </a:lnTo>
                  <a:lnTo>
                    <a:pt x="10206" y="112968"/>
                  </a:lnTo>
                  <a:lnTo>
                    <a:pt x="9849" y="112048"/>
                  </a:lnTo>
                  <a:lnTo>
                    <a:pt x="9501" y="111040"/>
                  </a:lnTo>
                  <a:lnTo>
                    <a:pt x="9153" y="110032"/>
                  </a:lnTo>
                  <a:lnTo>
                    <a:pt x="8915" y="109243"/>
                  </a:lnTo>
                  <a:lnTo>
                    <a:pt x="9017" y="109375"/>
                  </a:lnTo>
                  <a:lnTo>
                    <a:pt x="9119" y="109462"/>
                  </a:lnTo>
                  <a:lnTo>
                    <a:pt x="9221" y="109550"/>
                  </a:lnTo>
                  <a:lnTo>
                    <a:pt x="9526" y="109550"/>
                  </a:lnTo>
                  <a:lnTo>
                    <a:pt x="9628" y="109462"/>
                  </a:lnTo>
                  <a:lnTo>
                    <a:pt x="9722" y="109331"/>
                  </a:lnTo>
                  <a:lnTo>
                    <a:pt x="9781" y="109638"/>
                  </a:lnTo>
                  <a:lnTo>
                    <a:pt x="9832" y="109901"/>
                  </a:lnTo>
                  <a:lnTo>
                    <a:pt x="9959" y="110383"/>
                  </a:lnTo>
                  <a:lnTo>
                    <a:pt x="10223" y="111259"/>
                  </a:lnTo>
                  <a:lnTo>
                    <a:pt x="10562" y="112398"/>
                  </a:lnTo>
                  <a:lnTo>
                    <a:pt x="10741" y="112924"/>
                  </a:lnTo>
                  <a:lnTo>
                    <a:pt x="10919" y="113450"/>
                  </a:lnTo>
                  <a:lnTo>
                    <a:pt x="10961" y="113450"/>
                  </a:lnTo>
                  <a:lnTo>
                    <a:pt x="10978" y="113406"/>
                  </a:lnTo>
                  <a:lnTo>
                    <a:pt x="10995" y="113318"/>
                  </a:lnTo>
                  <a:lnTo>
                    <a:pt x="11004" y="113231"/>
                  </a:lnTo>
                  <a:lnTo>
                    <a:pt x="11004" y="113143"/>
                  </a:lnTo>
                  <a:lnTo>
                    <a:pt x="11004" y="113056"/>
                  </a:lnTo>
                  <a:lnTo>
                    <a:pt x="10987" y="112924"/>
                  </a:lnTo>
                  <a:lnTo>
                    <a:pt x="10817" y="112223"/>
                  </a:lnTo>
                  <a:lnTo>
                    <a:pt x="10630" y="111566"/>
                  </a:lnTo>
                  <a:lnTo>
                    <a:pt x="10257" y="110295"/>
                  </a:lnTo>
                  <a:lnTo>
                    <a:pt x="10061" y="109638"/>
                  </a:lnTo>
                  <a:lnTo>
                    <a:pt x="9968" y="109331"/>
                  </a:lnTo>
                  <a:lnTo>
                    <a:pt x="9866" y="109068"/>
                  </a:lnTo>
                  <a:lnTo>
                    <a:pt x="9943" y="108893"/>
                  </a:lnTo>
                  <a:lnTo>
                    <a:pt x="10010" y="108630"/>
                  </a:lnTo>
                  <a:lnTo>
                    <a:pt x="10087" y="108367"/>
                  </a:lnTo>
                  <a:lnTo>
                    <a:pt x="10155" y="108060"/>
                  </a:lnTo>
                  <a:lnTo>
                    <a:pt x="10214" y="107753"/>
                  </a:lnTo>
                  <a:lnTo>
                    <a:pt x="10265" y="107403"/>
                  </a:lnTo>
                  <a:lnTo>
                    <a:pt x="10308" y="107052"/>
                  </a:lnTo>
                  <a:lnTo>
                    <a:pt x="10350" y="106658"/>
                  </a:lnTo>
                  <a:lnTo>
                    <a:pt x="10384" y="106263"/>
                  </a:lnTo>
                  <a:lnTo>
                    <a:pt x="10418" y="105869"/>
                  </a:lnTo>
                  <a:lnTo>
                    <a:pt x="10443" y="105475"/>
                  </a:lnTo>
                  <a:lnTo>
                    <a:pt x="10469" y="105037"/>
                  </a:lnTo>
                  <a:lnTo>
                    <a:pt x="10528" y="105343"/>
                  </a:lnTo>
                  <a:lnTo>
                    <a:pt x="10579" y="105650"/>
                  </a:lnTo>
                  <a:lnTo>
                    <a:pt x="10647" y="105957"/>
                  </a:lnTo>
                  <a:lnTo>
                    <a:pt x="10885" y="107052"/>
                  </a:lnTo>
                  <a:lnTo>
                    <a:pt x="11114" y="108148"/>
                  </a:lnTo>
                  <a:lnTo>
                    <a:pt x="11242" y="108674"/>
                  </a:lnTo>
                  <a:lnTo>
                    <a:pt x="11369" y="109199"/>
                  </a:lnTo>
                  <a:lnTo>
                    <a:pt x="11496" y="109681"/>
                  </a:lnTo>
                  <a:lnTo>
                    <a:pt x="11624" y="110076"/>
                  </a:lnTo>
                  <a:lnTo>
                    <a:pt x="11658" y="110120"/>
                  </a:lnTo>
                  <a:lnTo>
                    <a:pt x="11692" y="110120"/>
                  </a:lnTo>
                  <a:lnTo>
                    <a:pt x="11717" y="110076"/>
                  </a:lnTo>
                  <a:lnTo>
                    <a:pt x="11734" y="109988"/>
                  </a:lnTo>
                  <a:lnTo>
                    <a:pt x="11751" y="109901"/>
                  </a:lnTo>
                  <a:lnTo>
                    <a:pt x="11759" y="109725"/>
                  </a:lnTo>
                  <a:lnTo>
                    <a:pt x="11751" y="109594"/>
                  </a:lnTo>
                  <a:lnTo>
                    <a:pt x="11734" y="109462"/>
                  </a:lnTo>
                  <a:lnTo>
                    <a:pt x="11658" y="108936"/>
                  </a:lnTo>
                  <a:lnTo>
                    <a:pt x="11573" y="108454"/>
                  </a:lnTo>
                  <a:lnTo>
                    <a:pt x="11479" y="107972"/>
                  </a:lnTo>
                  <a:lnTo>
                    <a:pt x="11377" y="107534"/>
                  </a:lnTo>
                  <a:lnTo>
                    <a:pt x="11182" y="106702"/>
                  </a:lnTo>
                  <a:lnTo>
                    <a:pt x="10987" y="105869"/>
                  </a:lnTo>
                  <a:lnTo>
                    <a:pt x="10885" y="105343"/>
                  </a:lnTo>
                  <a:lnTo>
                    <a:pt x="10766" y="104774"/>
                  </a:lnTo>
                  <a:lnTo>
                    <a:pt x="10698" y="104511"/>
                  </a:lnTo>
                  <a:lnTo>
                    <a:pt x="10630" y="104292"/>
                  </a:lnTo>
                  <a:lnTo>
                    <a:pt x="10562" y="104116"/>
                  </a:lnTo>
                  <a:lnTo>
                    <a:pt x="10528" y="104072"/>
                  </a:lnTo>
                  <a:lnTo>
                    <a:pt x="10494" y="104072"/>
                  </a:lnTo>
                  <a:lnTo>
                    <a:pt x="10503" y="103284"/>
                  </a:lnTo>
                  <a:lnTo>
                    <a:pt x="10494" y="102451"/>
                  </a:lnTo>
                  <a:lnTo>
                    <a:pt x="10469" y="101662"/>
                  </a:lnTo>
                  <a:lnTo>
                    <a:pt x="10435" y="100874"/>
                  </a:lnTo>
                  <a:lnTo>
                    <a:pt x="10393" y="100304"/>
                  </a:lnTo>
                  <a:lnTo>
                    <a:pt x="10342" y="99690"/>
                  </a:lnTo>
                  <a:lnTo>
                    <a:pt x="10282" y="99077"/>
                  </a:lnTo>
                  <a:lnTo>
                    <a:pt x="10214" y="98420"/>
                  </a:lnTo>
                  <a:close/>
                  <a:moveTo>
                    <a:pt x="1876" y="0"/>
                  </a:moveTo>
                  <a:lnTo>
                    <a:pt x="1851" y="44"/>
                  </a:lnTo>
                  <a:lnTo>
                    <a:pt x="1826" y="88"/>
                  </a:lnTo>
                  <a:lnTo>
                    <a:pt x="1800" y="175"/>
                  </a:lnTo>
                  <a:lnTo>
                    <a:pt x="1783" y="307"/>
                  </a:lnTo>
                  <a:lnTo>
                    <a:pt x="1766" y="482"/>
                  </a:lnTo>
                  <a:lnTo>
                    <a:pt x="1571" y="8282"/>
                  </a:lnTo>
                  <a:lnTo>
                    <a:pt x="1486" y="11218"/>
                  </a:lnTo>
                  <a:lnTo>
                    <a:pt x="1443" y="12752"/>
                  </a:lnTo>
                  <a:lnTo>
                    <a:pt x="1435" y="13497"/>
                  </a:lnTo>
                  <a:lnTo>
                    <a:pt x="1426" y="14242"/>
                  </a:lnTo>
                  <a:lnTo>
                    <a:pt x="1401" y="15381"/>
                  </a:lnTo>
                  <a:lnTo>
                    <a:pt x="1376" y="15469"/>
                  </a:lnTo>
                  <a:lnTo>
                    <a:pt x="1359" y="15644"/>
                  </a:lnTo>
                  <a:lnTo>
                    <a:pt x="1308" y="16476"/>
                  </a:lnTo>
                  <a:lnTo>
                    <a:pt x="1274" y="17309"/>
                  </a:lnTo>
                  <a:lnTo>
                    <a:pt x="1240" y="18185"/>
                  </a:lnTo>
                  <a:lnTo>
                    <a:pt x="1223" y="19062"/>
                  </a:lnTo>
                  <a:lnTo>
                    <a:pt x="1189" y="20858"/>
                  </a:lnTo>
                  <a:lnTo>
                    <a:pt x="1155" y="22567"/>
                  </a:lnTo>
                  <a:lnTo>
                    <a:pt x="1070" y="26511"/>
                  </a:lnTo>
                  <a:lnTo>
                    <a:pt x="1010" y="27782"/>
                  </a:lnTo>
                  <a:lnTo>
                    <a:pt x="968" y="29097"/>
                  </a:lnTo>
                  <a:lnTo>
                    <a:pt x="934" y="30411"/>
                  </a:lnTo>
                  <a:lnTo>
                    <a:pt x="900" y="31726"/>
                  </a:lnTo>
                  <a:lnTo>
                    <a:pt x="875" y="32821"/>
                  </a:lnTo>
                  <a:lnTo>
                    <a:pt x="858" y="33961"/>
                  </a:lnTo>
                  <a:lnTo>
                    <a:pt x="841" y="35100"/>
                  </a:lnTo>
                  <a:lnTo>
                    <a:pt x="841" y="36239"/>
                  </a:lnTo>
                  <a:lnTo>
                    <a:pt x="832" y="36371"/>
                  </a:lnTo>
                  <a:lnTo>
                    <a:pt x="824" y="36502"/>
                  </a:lnTo>
                  <a:lnTo>
                    <a:pt x="807" y="39701"/>
                  </a:lnTo>
                  <a:lnTo>
                    <a:pt x="807" y="41322"/>
                  </a:lnTo>
                  <a:lnTo>
                    <a:pt x="815" y="42987"/>
                  </a:lnTo>
                  <a:lnTo>
                    <a:pt x="841" y="44653"/>
                  </a:lnTo>
                  <a:lnTo>
                    <a:pt x="875" y="46318"/>
                  </a:lnTo>
                  <a:lnTo>
                    <a:pt x="900" y="47107"/>
                  </a:lnTo>
                  <a:lnTo>
                    <a:pt x="926" y="47895"/>
                  </a:lnTo>
                  <a:lnTo>
                    <a:pt x="959" y="48684"/>
                  </a:lnTo>
                  <a:lnTo>
                    <a:pt x="1002" y="49473"/>
                  </a:lnTo>
                  <a:lnTo>
                    <a:pt x="1002" y="49560"/>
                  </a:lnTo>
                  <a:lnTo>
                    <a:pt x="1002" y="49692"/>
                  </a:lnTo>
                  <a:lnTo>
                    <a:pt x="1044" y="51094"/>
                  </a:lnTo>
                  <a:lnTo>
                    <a:pt x="1061" y="51883"/>
                  </a:lnTo>
                  <a:lnTo>
                    <a:pt x="1087" y="52672"/>
                  </a:lnTo>
                  <a:lnTo>
                    <a:pt x="1112" y="53460"/>
                  </a:lnTo>
                  <a:lnTo>
                    <a:pt x="1146" y="54249"/>
                  </a:lnTo>
                  <a:lnTo>
                    <a:pt x="1214" y="57054"/>
                  </a:lnTo>
                  <a:lnTo>
                    <a:pt x="1282" y="59858"/>
                  </a:lnTo>
                  <a:lnTo>
                    <a:pt x="1299" y="61085"/>
                  </a:lnTo>
                  <a:lnTo>
                    <a:pt x="1316" y="62356"/>
                  </a:lnTo>
                  <a:lnTo>
                    <a:pt x="1333" y="64854"/>
                  </a:lnTo>
                  <a:lnTo>
                    <a:pt x="1350" y="66124"/>
                  </a:lnTo>
                  <a:lnTo>
                    <a:pt x="1367" y="67395"/>
                  </a:lnTo>
                  <a:lnTo>
                    <a:pt x="1401" y="68622"/>
                  </a:lnTo>
                  <a:lnTo>
                    <a:pt x="1435" y="69849"/>
                  </a:lnTo>
                  <a:lnTo>
                    <a:pt x="1282" y="71032"/>
                  </a:lnTo>
                  <a:lnTo>
                    <a:pt x="1138" y="72259"/>
                  </a:lnTo>
                  <a:lnTo>
                    <a:pt x="1002" y="73486"/>
                  </a:lnTo>
                  <a:lnTo>
                    <a:pt x="883" y="74757"/>
                  </a:lnTo>
                  <a:lnTo>
                    <a:pt x="764" y="76072"/>
                  </a:lnTo>
                  <a:lnTo>
                    <a:pt x="654" y="77386"/>
                  </a:lnTo>
                  <a:lnTo>
                    <a:pt x="552" y="78701"/>
                  </a:lnTo>
                  <a:lnTo>
                    <a:pt x="459" y="80059"/>
                  </a:lnTo>
                  <a:lnTo>
                    <a:pt x="374" y="81418"/>
                  </a:lnTo>
                  <a:lnTo>
                    <a:pt x="306" y="82776"/>
                  </a:lnTo>
                  <a:lnTo>
                    <a:pt x="238" y="84178"/>
                  </a:lnTo>
                  <a:lnTo>
                    <a:pt x="178" y="85537"/>
                  </a:lnTo>
                  <a:lnTo>
                    <a:pt x="127" y="86939"/>
                  </a:lnTo>
                  <a:lnTo>
                    <a:pt x="85" y="88385"/>
                  </a:lnTo>
                  <a:lnTo>
                    <a:pt x="51" y="89787"/>
                  </a:lnTo>
                  <a:lnTo>
                    <a:pt x="26" y="91189"/>
                  </a:lnTo>
                  <a:lnTo>
                    <a:pt x="9" y="92767"/>
                  </a:lnTo>
                  <a:lnTo>
                    <a:pt x="0" y="94344"/>
                  </a:lnTo>
                  <a:lnTo>
                    <a:pt x="9" y="95922"/>
                  </a:lnTo>
                  <a:lnTo>
                    <a:pt x="17" y="97456"/>
                  </a:lnTo>
                  <a:lnTo>
                    <a:pt x="43" y="99033"/>
                  </a:lnTo>
                  <a:lnTo>
                    <a:pt x="85" y="100567"/>
                  </a:lnTo>
                  <a:lnTo>
                    <a:pt x="127" y="102101"/>
                  </a:lnTo>
                  <a:lnTo>
                    <a:pt x="187" y="103634"/>
                  </a:lnTo>
                  <a:lnTo>
                    <a:pt x="246" y="105124"/>
                  </a:lnTo>
                  <a:lnTo>
                    <a:pt x="323" y="106614"/>
                  </a:lnTo>
                  <a:lnTo>
                    <a:pt x="408" y="108104"/>
                  </a:lnTo>
                  <a:lnTo>
                    <a:pt x="501" y="109594"/>
                  </a:lnTo>
                  <a:lnTo>
                    <a:pt x="603" y="111084"/>
                  </a:lnTo>
                  <a:lnTo>
                    <a:pt x="713" y="112530"/>
                  </a:lnTo>
                  <a:lnTo>
                    <a:pt x="824" y="113976"/>
                  </a:lnTo>
                  <a:lnTo>
                    <a:pt x="951" y="115422"/>
                  </a:lnTo>
                  <a:lnTo>
                    <a:pt x="1095" y="116999"/>
                  </a:lnTo>
                  <a:lnTo>
                    <a:pt x="1240" y="118533"/>
                  </a:lnTo>
                  <a:lnTo>
                    <a:pt x="1545" y="121600"/>
                  </a:lnTo>
                  <a:lnTo>
                    <a:pt x="1868" y="124668"/>
                  </a:lnTo>
                  <a:lnTo>
                    <a:pt x="2191" y="127648"/>
                  </a:lnTo>
                  <a:lnTo>
                    <a:pt x="2445" y="129970"/>
                  </a:lnTo>
                  <a:lnTo>
                    <a:pt x="2581" y="131153"/>
                  </a:lnTo>
                  <a:lnTo>
                    <a:pt x="2717" y="132293"/>
                  </a:lnTo>
                  <a:lnTo>
                    <a:pt x="2861" y="133388"/>
                  </a:lnTo>
                  <a:lnTo>
                    <a:pt x="3014" y="134484"/>
                  </a:lnTo>
                  <a:lnTo>
                    <a:pt x="3167" y="135535"/>
                  </a:lnTo>
                  <a:lnTo>
                    <a:pt x="3337" y="136587"/>
                  </a:lnTo>
                  <a:lnTo>
                    <a:pt x="3490" y="137376"/>
                  </a:lnTo>
                  <a:lnTo>
                    <a:pt x="3659" y="138208"/>
                  </a:lnTo>
                  <a:lnTo>
                    <a:pt x="3838" y="138953"/>
                  </a:lnTo>
                  <a:lnTo>
                    <a:pt x="4042" y="139698"/>
                  </a:lnTo>
                  <a:lnTo>
                    <a:pt x="4254" y="140399"/>
                  </a:lnTo>
                  <a:lnTo>
                    <a:pt x="4475" y="141013"/>
                  </a:lnTo>
                  <a:lnTo>
                    <a:pt x="4695" y="141539"/>
                  </a:lnTo>
                  <a:lnTo>
                    <a:pt x="4814" y="141758"/>
                  </a:lnTo>
                  <a:lnTo>
                    <a:pt x="4925" y="141933"/>
                  </a:lnTo>
                  <a:lnTo>
                    <a:pt x="5043" y="142108"/>
                  </a:lnTo>
                  <a:lnTo>
                    <a:pt x="5162" y="142196"/>
                  </a:lnTo>
                  <a:lnTo>
                    <a:pt x="5273" y="142327"/>
                  </a:lnTo>
                  <a:lnTo>
                    <a:pt x="5392" y="142371"/>
                  </a:lnTo>
                  <a:lnTo>
                    <a:pt x="5621" y="142371"/>
                  </a:lnTo>
                  <a:lnTo>
                    <a:pt x="5731" y="142283"/>
                  </a:lnTo>
                  <a:lnTo>
                    <a:pt x="5842" y="142196"/>
                  </a:lnTo>
                  <a:lnTo>
                    <a:pt x="5952" y="142021"/>
                  </a:lnTo>
                  <a:lnTo>
                    <a:pt x="6054" y="141801"/>
                  </a:lnTo>
                  <a:lnTo>
                    <a:pt x="6156" y="141539"/>
                  </a:lnTo>
                  <a:lnTo>
                    <a:pt x="6258" y="141232"/>
                  </a:lnTo>
                  <a:lnTo>
                    <a:pt x="6351" y="140881"/>
                  </a:lnTo>
                  <a:lnTo>
                    <a:pt x="6444" y="140443"/>
                  </a:lnTo>
                  <a:lnTo>
                    <a:pt x="6529" y="139961"/>
                  </a:lnTo>
                  <a:lnTo>
                    <a:pt x="6614" y="139435"/>
                  </a:lnTo>
                  <a:lnTo>
                    <a:pt x="6691" y="138822"/>
                  </a:lnTo>
                  <a:lnTo>
                    <a:pt x="6750" y="138252"/>
                  </a:lnTo>
                  <a:lnTo>
                    <a:pt x="6826" y="138559"/>
                  </a:lnTo>
                  <a:lnTo>
                    <a:pt x="6903" y="138822"/>
                  </a:lnTo>
                  <a:lnTo>
                    <a:pt x="7073" y="139391"/>
                  </a:lnTo>
                  <a:lnTo>
                    <a:pt x="7259" y="139873"/>
                  </a:lnTo>
                  <a:lnTo>
                    <a:pt x="7455" y="140268"/>
                  </a:lnTo>
                  <a:lnTo>
                    <a:pt x="7650" y="140662"/>
                  </a:lnTo>
                  <a:lnTo>
                    <a:pt x="7845" y="141013"/>
                  </a:lnTo>
                  <a:lnTo>
                    <a:pt x="8210" y="141582"/>
                  </a:lnTo>
                  <a:lnTo>
                    <a:pt x="8567" y="142108"/>
                  </a:lnTo>
                  <a:lnTo>
                    <a:pt x="8754" y="142371"/>
                  </a:lnTo>
                  <a:lnTo>
                    <a:pt x="8941" y="142590"/>
                  </a:lnTo>
                  <a:lnTo>
                    <a:pt x="9127" y="142765"/>
                  </a:lnTo>
                  <a:lnTo>
                    <a:pt x="9314" y="142853"/>
                  </a:lnTo>
                  <a:lnTo>
                    <a:pt x="9501" y="142853"/>
                  </a:lnTo>
                  <a:lnTo>
                    <a:pt x="9688" y="142809"/>
                  </a:lnTo>
                  <a:lnTo>
                    <a:pt x="9781" y="142765"/>
                  </a:lnTo>
                  <a:lnTo>
                    <a:pt x="9866" y="142678"/>
                  </a:lnTo>
                  <a:lnTo>
                    <a:pt x="9951" y="142546"/>
                  </a:lnTo>
                  <a:lnTo>
                    <a:pt x="10027" y="142415"/>
                  </a:lnTo>
                  <a:lnTo>
                    <a:pt x="10104" y="142240"/>
                  </a:lnTo>
                  <a:lnTo>
                    <a:pt x="10172" y="142064"/>
                  </a:lnTo>
                  <a:lnTo>
                    <a:pt x="10231" y="141845"/>
                  </a:lnTo>
                  <a:lnTo>
                    <a:pt x="10291" y="141626"/>
                  </a:lnTo>
                  <a:lnTo>
                    <a:pt x="10350" y="141407"/>
                  </a:lnTo>
                  <a:lnTo>
                    <a:pt x="10401" y="141144"/>
                  </a:lnTo>
                  <a:lnTo>
                    <a:pt x="10486" y="140574"/>
                  </a:lnTo>
                  <a:lnTo>
                    <a:pt x="10562" y="139961"/>
                  </a:lnTo>
                  <a:lnTo>
                    <a:pt x="10622" y="139304"/>
                  </a:lnTo>
                  <a:lnTo>
                    <a:pt x="10673" y="138603"/>
                  </a:lnTo>
                  <a:lnTo>
                    <a:pt x="10715" y="137858"/>
                  </a:lnTo>
                  <a:lnTo>
                    <a:pt x="10741" y="137069"/>
                  </a:lnTo>
                  <a:lnTo>
                    <a:pt x="10749" y="136280"/>
                  </a:lnTo>
                  <a:lnTo>
                    <a:pt x="10758" y="135448"/>
                  </a:lnTo>
                  <a:lnTo>
                    <a:pt x="10758" y="134659"/>
                  </a:lnTo>
                  <a:lnTo>
                    <a:pt x="10749" y="133826"/>
                  </a:lnTo>
                  <a:lnTo>
                    <a:pt x="10732" y="133037"/>
                  </a:lnTo>
                  <a:lnTo>
                    <a:pt x="10885" y="133213"/>
                  </a:lnTo>
                  <a:lnTo>
                    <a:pt x="11046" y="133344"/>
                  </a:lnTo>
                  <a:lnTo>
                    <a:pt x="11199" y="133388"/>
                  </a:lnTo>
                  <a:lnTo>
                    <a:pt x="11360" y="133344"/>
                  </a:lnTo>
                  <a:lnTo>
                    <a:pt x="11513" y="133257"/>
                  </a:lnTo>
                  <a:lnTo>
                    <a:pt x="11675" y="133081"/>
                  </a:lnTo>
                  <a:lnTo>
                    <a:pt x="11827" y="132862"/>
                  </a:lnTo>
                  <a:lnTo>
                    <a:pt x="11972" y="132555"/>
                  </a:lnTo>
                  <a:lnTo>
                    <a:pt x="12116" y="132205"/>
                  </a:lnTo>
                  <a:lnTo>
                    <a:pt x="12252" y="131810"/>
                  </a:lnTo>
                  <a:lnTo>
                    <a:pt x="12379" y="131328"/>
                  </a:lnTo>
                  <a:lnTo>
                    <a:pt x="12498" y="130803"/>
                  </a:lnTo>
                  <a:lnTo>
                    <a:pt x="12609" y="130189"/>
                  </a:lnTo>
                  <a:lnTo>
                    <a:pt x="12710" y="129576"/>
                  </a:lnTo>
                  <a:lnTo>
                    <a:pt x="12795" y="128875"/>
                  </a:lnTo>
                  <a:lnTo>
                    <a:pt x="12872" y="128130"/>
                  </a:lnTo>
                  <a:lnTo>
                    <a:pt x="12923" y="127428"/>
                  </a:lnTo>
                  <a:lnTo>
                    <a:pt x="12957" y="126771"/>
                  </a:lnTo>
                  <a:lnTo>
                    <a:pt x="12982" y="126070"/>
                  </a:lnTo>
                  <a:lnTo>
                    <a:pt x="12999" y="125369"/>
                  </a:lnTo>
                  <a:lnTo>
                    <a:pt x="13008" y="124668"/>
                  </a:lnTo>
                  <a:lnTo>
                    <a:pt x="12999" y="123967"/>
                  </a:lnTo>
                  <a:lnTo>
                    <a:pt x="12982" y="123309"/>
                  </a:lnTo>
                  <a:lnTo>
                    <a:pt x="12957" y="122608"/>
                  </a:lnTo>
                  <a:lnTo>
                    <a:pt x="12923" y="121951"/>
                  </a:lnTo>
                  <a:lnTo>
                    <a:pt x="12880" y="121294"/>
                  </a:lnTo>
                  <a:lnTo>
                    <a:pt x="12829" y="120636"/>
                  </a:lnTo>
                  <a:lnTo>
                    <a:pt x="12761" y="120023"/>
                  </a:lnTo>
                  <a:lnTo>
                    <a:pt x="12693" y="119453"/>
                  </a:lnTo>
                  <a:lnTo>
                    <a:pt x="12617" y="118884"/>
                  </a:lnTo>
                  <a:lnTo>
                    <a:pt x="12532" y="118358"/>
                  </a:lnTo>
                  <a:lnTo>
                    <a:pt x="12439" y="117832"/>
                  </a:lnTo>
                  <a:lnTo>
                    <a:pt x="12515" y="117876"/>
                  </a:lnTo>
                  <a:lnTo>
                    <a:pt x="12592" y="117876"/>
                  </a:lnTo>
                  <a:lnTo>
                    <a:pt x="12668" y="117788"/>
                  </a:lnTo>
                  <a:lnTo>
                    <a:pt x="12736" y="117744"/>
                  </a:lnTo>
                  <a:lnTo>
                    <a:pt x="12812" y="117613"/>
                  </a:lnTo>
                  <a:lnTo>
                    <a:pt x="12880" y="117438"/>
                  </a:lnTo>
                  <a:lnTo>
                    <a:pt x="12940" y="117175"/>
                  </a:lnTo>
                  <a:lnTo>
                    <a:pt x="13008" y="116912"/>
                  </a:lnTo>
                  <a:lnTo>
                    <a:pt x="13042" y="116693"/>
                  </a:lnTo>
                  <a:lnTo>
                    <a:pt x="13076" y="116430"/>
                  </a:lnTo>
                  <a:lnTo>
                    <a:pt x="13101" y="116211"/>
                  </a:lnTo>
                  <a:lnTo>
                    <a:pt x="13126" y="115948"/>
                  </a:lnTo>
                  <a:lnTo>
                    <a:pt x="13143" y="115685"/>
                  </a:lnTo>
                  <a:lnTo>
                    <a:pt x="13160" y="115422"/>
                  </a:lnTo>
                  <a:lnTo>
                    <a:pt x="13160" y="115159"/>
                  </a:lnTo>
                  <a:lnTo>
                    <a:pt x="13169" y="114896"/>
                  </a:lnTo>
                  <a:lnTo>
                    <a:pt x="13288" y="115159"/>
                  </a:lnTo>
                  <a:lnTo>
                    <a:pt x="13407" y="115378"/>
                  </a:lnTo>
                  <a:lnTo>
                    <a:pt x="13534" y="115553"/>
                  </a:lnTo>
                  <a:lnTo>
                    <a:pt x="13661" y="115685"/>
                  </a:lnTo>
                  <a:lnTo>
                    <a:pt x="13797" y="115729"/>
                  </a:lnTo>
                  <a:lnTo>
                    <a:pt x="13925" y="115772"/>
                  </a:lnTo>
                  <a:lnTo>
                    <a:pt x="14052" y="115729"/>
                  </a:lnTo>
                  <a:lnTo>
                    <a:pt x="14179" y="115685"/>
                  </a:lnTo>
                  <a:lnTo>
                    <a:pt x="14307" y="115553"/>
                  </a:lnTo>
                  <a:lnTo>
                    <a:pt x="14434" y="115378"/>
                  </a:lnTo>
                  <a:lnTo>
                    <a:pt x="14553" y="115159"/>
                  </a:lnTo>
                  <a:lnTo>
                    <a:pt x="14672" y="114852"/>
                  </a:lnTo>
                  <a:lnTo>
                    <a:pt x="14782" y="114545"/>
                  </a:lnTo>
                  <a:lnTo>
                    <a:pt x="14893" y="114151"/>
                  </a:lnTo>
                  <a:lnTo>
                    <a:pt x="14994" y="113757"/>
                  </a:lnTo>
                  <a:lnTo>
                    <a:pt x="15096" y="113275"/>
                  </a:lnTo>
                  <a:lnTo>
                    <a:pt x="15181" y="112749"/>
                  </a:lnTo>
                  <a:lnTo>
                    <a:pt x="15258" y="112223"/>
                  </a:lnTo>
                  <a:lnTo>
                    <a:pt x="15326" y="111653"/>
                  </a:lnTo>
                  <a:lnTo>
                    <a:pt x="15385" y="111040"/>
                  </a:lnTo>
                  <a:lnTo>
                    <a:pt x="15436" y="110470"/>
                  </a:lnTo>
                  <a:lnTo>
                    <a:pt x="15478" y="109813"/>
                  </a:lnTo>
                  <a:lnTo>
                    <a:pt x="15504" y="109199"/>
                  </a:lnTo>
                  <a:lnTo>
                    <a:pt x="15529" y="108542"/>
                  </a:lnTo>
                  <a:lnTo>
                    <a:pt x="15538" y="107885"/>
                  </a:lnTo>
                  <a:lnTo>
                    <a:pt x="15538" y="107228"/>
                  </a:lnTo>
                  <a:lnTo>
                    <a:pt x="15538" y="106614"/>
                  </a:lnTo>
                  <a:lnTo>
                    <a:pt x="15521" y="105957"/>
                  </a:lnTo>
                  <a:lnTo>
                    <a:pt x="15495" y="105299"/>
                  </a:lnTo>
                  <a:lnTo>
                    <a:pt x="15461" y="104642"/>
                  </a:lnTo>
                  <a:lnTo>
                    <a:pt x="15419" y="104029"/>
                  </a:lnTo>
                  <a:lnTo>
                    <a:pt x="15368" y="103415"/>
                  </a:lnTo>
                  <a:lnTo>
                    <a:pt x="15444" y="103065"/>
                  </a:lnTo>
                  <a:lnTo>
                    <a:pt x="15512" y="102714"/>
                  </a:lnTo>
                  <a:lnTo>
                    <a:pt x="15580" y="102320"/>
                  </a:lnTo>
                  <a:lnTo>
                    <a:pt x="15631" y="101925"/>
                  </a:lnTo>
                  <a:lnTo>
                    <a:pt x="15682" y="101487"/>
                  </a:lnTo>
                  <a:lnTo>
                    <a:pt x="15733" y="101049"/>
                  </a:lnTo>
                  <a:lnTo>
                    <a:pt x="15767" y="100567"/>
                  </a:lnTo>
                  <a:lnTo>
                    <a:pt x="15801" y="100085"/>
                  </a:lnTo>
                  <a:lnTo>
                    <a:pt x="15826" y="99559"/>
                  </a:lnTo>
                  <a:lnTo>
                    <a:pt x="15852" y="99077"/>
                  </a:lnTo>
                  <a:lnTo>
                    <a:pt x="15869" y="98551"/>
                  </a:lnTo>
                  <a:lnTo>
                    <a:pt x="15877" y="98025"/>
                  </a:lnTo>
                  <a:lnTo>
                    <a:pt x="15877" y="97499"/>
                  </a:lnTo>
                  <a:lnTo>
                    <a:pt x="15877" y="96974"/>
                  </a:lnTo>
                  <a:lnTo>
                    <a:pt x="15869" y="96448"/>
                  </a:lnTo>
                  <a:lnTo>
                    <a:pt x="15860" y="95922"/>
                  </a:lnTo>
                  <a:lnTo>
                    <a:pt x="15826" y="95221"/>
                  </a:lnTo>
                  <a:lnTo>
                    <a:pt x="15793" y="94520"/>
                  </a:lnTo>
                  <a:lnTo>
                    <a:pt x="15742" y="93819"/>
                  </a:lnTo>
                  <a:lnTo>
                    <a:pt x="15691" y="93161"/>
                  </a:lnTo>
                  <a:lnTo>
                    <a:pt x="15623" y="92504"/>
                  </a:lnTo>
                  <a:lnTo>
                    <a:pt x="15555" y="91847"/>
                  </a:lnTo>
                  <a:lnTo>
                    <a:pt x="15470" y="91233"/>
                  </a:lnTo>
                  <a:lnTo>
                    <a:pt x="15385" y="90620"/>
                  </a:lnTo>
                  <a:lnTo>
                    <a:pt x="15292" y="90050"/>
                  </a:lnTo>
                  <a:lnTo>
                    <a:pt x="15198" y="89480"/>
                  </a:lnTo>
                  <a:lnTo>
                    <a:pt x="15096" y="88955"/>
                  </a:lnTo>
                  <a:lnTo>
                    <a:pt x="14986" y="88429"/>
                  </a:lnTo>
                  <a:lnTo>
                    <a:pt x="14876" y="87947"/>
                  </a:lnTo>
                  <a:lnTo>
                    <a:pt x="14765" y="87465"/>
                  </a:lnTo>
                  <a:lnTo>
                    <a:pt x="14536" y="86588"/>
                  </a:lnTo>
                  <a:lnTo>
                    <a:pt x="14672" y="86457"/>
                  </a:lnTo>
                  <a:lnTo>
                    <a:pt x="14808" y="86238"/>
                  </a:lnTo>
                  <a:lnTo>
                    <a:pt x="14935" y="85931"/>
                  </a:lnTo>
                  <a:lnTo>
                    <a:pt x="15062" y="85580"/>
                  </a:lnTo>
                  <a:lnTo>
                    <a:pt x="15173" y="85186"/>
                  </a:lnTo>
                  <a:lnTo>
                    <a:pt x="15283" y="84704"/>
                  </a:lnTo>
                  <a:lnTo>
                    <a:pt x="15385" y="84178"/>
                  </a:lnTo>
                  <a:lnTo>
                    <a:pt x="15470" y="83609"/>
                  </a:lnTo>
                  <a:lnTo>
                    <a:pt x="15546" y="82951"/>
                  </a:lnTo>
                  <a:lnTo>
                    <a:pt x="15614" y="82338"/>
                  </a:lnTo>
                  <a:lnTo>
                    <a:pt x="15674" y="81637"/>
                  </a:lnTo>
                  <a:lnTo>
                    <a:pt x="15708" y="80936"/>
                  </a:lnTo>
                  <a:lnTo>
                    <a:pt x="15733" y="80191"/>
                  </a:lnTo>
                  <a:lnTo>
                    <a:pt x="15750" y="79446"/>
                  </a:lnTo>
                  <a:lnTo>
                    <a:pt x="15742" y="78701"/>
                  </a:lnTo>
                  <a:lnTo>
                    <a:pt x="15716" y="77956"/>
                  </a:lnTo>
                  <a:lnTo>
                    <a:pt x="15691" y="77386"/>
                  </a:lnTo>
                  <a:lnTo>
                    <a:pt x="15657" y="76860"/>
                  </a:lnTo>
                  <a:lnTo>
                    <a:pt x="15614" y="76334"/>
                  </a:lnTo>
                  <a:lnTo>
                    <a:pt x="15563" y="75809"/>
                  </a:lnTo>
                  <a:lnTo>
                    <a:pt x="15512" y="75327"/>
                  </a:lnTo>
                  <a:lnTo>
                    <a:pt x="15453" y="74845"/>
                  </a:lnTo>
                  <a:lnTo>
                    <a:pt x="15385" y="74406"/>
                  </a:lnTo>
                  <a:lnTo>
                    <a:pt x="15317" y="73968"/>
                  </a:lnTo>
                  <a:lnTo>
                    <a:pt x="15249" y="73530"/>
                  </a:lnTo>
                  <a:lnTo>
                    <a:pt x="15164" y="73092"/>
                  </a:lnTo>
                  <a:lnTo>
                    <a:pt x="15003" y="72347"/>
                  </a:lnTo>
                  <a:lnTo>
                    <a:pt x="14825" y="71602"/>
                  </a:lnTo>
                  <a:lnTo>
                    <a:pt x="14629" y="70945"/>
                  </a:lnTo>
                  <a:lnTo>
                    <a:pt x="14434" y="70331"/>
                  </a:lnTo>
                  <a:lnTo>
                    <a:pt x="14222" y="69761"/>
                  </a:lnTo>
                  <a:lnTo>
                    <a:pt x="14009" y="69279"/>
                  </a:lnTo>
                  <a:lnTo>
                    <a:pt x="13797" y="68797"/>
                  </a:lnTo>
                  <a:lnTo>
                    <a:pt x="13585" y="68359"/>
                  </a:lnTo>
                  <a:lnTo>
                    <a:pt x="13381" y="67965"/>
                  </a:lnTo>
                  <a:lnTo>
                    <a:pt x="12974" y="67220"/>
                  </a:lnTo>
                  <a:lnTo>
                    <a:pt x="12744" y="66869"/>
                  </a:lnTo>
                  <a:lnTo>
                    <a:pt x="12507" y="66519"/>
                  </a:lnTo>
                  <a:lnTo>
                    <a:pt x="12269" y="66212"/>
                  </a:lnTo>
                  <a:lnTo>
                    <a:pt x="12031" y="65905"/>
                  </a:lnTo>
                  <a:lnTo>
                    <a:pt x="11556" y="65379"/>
                  </a:lnTo>
                  <a:lnTo>
                    <a:pt x="11072" y="64985"/>
                  </a:lnTo>
                  <a:lnTo>
                    <a:pt x="10588" y="64635"/>
                  </a:lnTo>
                  <a:lnTo>
                    <a:pt x="10104" y="64372"/>
                  </a:lnTo>
                  <a:lnTo>
                    <a:pt x="9611" y="64153"/>
                  </a:lnTo>
                  <a:lnTo>
                    <a:pt x="9127" y="64021"/>
                  </a:lnTo>
                  <a:lnTo>
                    <a:pt x="8126" y="63802"/>
                  </a:lnTo>
                  <a:lnTo>
                    <a:pt x="7625" y="63714"/>
                  </a:lnTo>
                  <a:lnTo>
                    <a:pt x="7124" y="63670"/>
                  </a:lnTo>
                  <a:lnTo>
                    <a:pt x="6623" y="63670"/>
                  </a:lnTo>
                  <a:lnTo>
                    <a:pt x="6122" y="63714"/>
                  </a:lnTo>
                  <a:lnTo>
                    <a:pt x="5621" y="63758"/>
                  </a:lnTo>
                  <a:lnTo>
                    <a:pt x="5120" y="63890"/>
                  </a:lnTo>
                  <a:lnTo>
                    <a:pt x="4627" y="64065"/>
                  </a:lnTo>
                  <a:lnTo>
                    <a:pt x="4390" y="64196"/>
                  </a:lnTo>
                  <a:lnTo>
                    <a:pt x="4143" y="64372"/>
                  </a:lnTo>
                  <a:lnTo>
                    <a:pt x="3897" y="64547"/>
                  </a:lnTo>
                  <a:lnTo>
                    <a:pt x="3659" y="64766"/>
                  </a:lnTo>
                  <a:lnTo>
                    <a:pt x="3422" y="64985"/>
                  </a:lnTo>
                  <a:lnTo>
                    <a:pt x="3184" y="65292"/>
                  </a:lnTo>
                  <a:lnTo>
                    <a:pt x="2955" y="65599"/>
                  </a:lnTo>
                  <a:lnTo>
                    <a:pt x="2734" y="65949"/>
                  </a:lnTo>
                  <a:lnTo>
                    <a:pt x="2556" y="64941"/>
                  </a:lnTo>
                  <a:lnTo>
                    <a:pt x="2394" y="63890"/>
                  </a:lnTo>
                  <a:lnTo>
                    <a:pt x="2242" y="62794"/>
                  </a:lnTo>
                  <a:lnTo>
                    <a:pt x="2106" y="61699"/>
                  </a:lnTo>
                  <a:lnTo>
                    <a:pt x="1970" y="60559"/>
                  </a:lnTo>
                  <a:lnTo>
                    <a:pt x="1851" y="59376"/>
                  </a:lnTo>
                  <a:lnTo>
                    <a:pt x="1732" y="58149"/>
                  </a:lnTo>
                  <a:lnTo>
                    <a:pt x="1622" y="56922"/>
                  </a:lnTo>
                  <a:lnTo>
                    <a:pt x="1316" y="50875"/>
                  </a:lnTo>
                  <a:lnTo>
                    <a:pt x="1299" y="49780"/>
                  </a:lnTo>
                  <a:lnTo>
                    <a:pt x="1282" y="44784"/>
                  </a:lnTo>
                  <a:lnTo>
                    <a:pt x="1274" y="39789"/>
                  </a:lnTo>
                  <a:lnTo>
                    <a:pt x="1282" y="38343"/>
                  </a:lnTo>
                  <a:lnTo>
                    <a:pt x="1299" y="36897"/>
                  </a:lnTo>
                  <a:lnTo>
                    <a:pt x="1316" y="35450"/>
                  </a:lnTo>
                  <a:lnTo>
                    <a:pt x="1325" y="33961"/>
                  </a:lnTo>
                  <a:lnTo>
                    <a:pt x="1376" y="32690"/>
                  </a:lnTo>
                  <a:lnTo>
                    <a:pt x="1418" y="31375"/>
                  </a:lnTo>
                  <a:lnTo>
                    <a:pt x="1443" y="30061"/>
                  </a:lnTo>
                  <a:lnTo>
                    <a:pt x="1477" y="28746"/>
                  </a:lnTo>
                  <a:lnTo>
                    <a:pt x="1528" y="26117"/>
                  </a:lnTo>
                  <a:lnTo>
                    <a:pt x="1554" y="24802"/>
                  </a:lnTo>
                  <a:lnTo>
                    <a:pt x="1596" y="23488"/>
                  </a:lnTo>
                  <a:lnTo>
                    <a:pt x="1656" y="21779"/>
                  </a:lnTo>
                  <a:lnTo>
                    <a:pt x="1724" y="20113"/>
                  </a:lnTo>
                  <a:lnTo>
                    <a:pt x="1792" y="18404"/>
                  </a:lnTo>
                  <a:lnTo>
                    <a:pt x="1868" y="16739"/>
                  </a:lnTo>
                  <a:lnTo>
                    <a:pt x="1953" y="15249"/>
                  </a:lnTo>
                  <a:lnTo>
                    <a:pt x="2038" y="13760"/>
                  </a:lnTo>
                  <a:lnTo>
                    <a:pt x="2080" y="12971"/>
                  </a:lnTo>
                  <a:lnTo>
                    <a:pt x="2114" y="12226"/>
                  </a:lnTo>
                  <a:lnTo>
                    <a:pt x="2140" y="11481"/>
                  </a:lnTo>
                  <a:lnTo>
                    <a:pt x="2148" y="10692"/>
                  </a:lnTo>
                  <a:lnTo>
                    <a:pt x="2148" y="10605"/>
                  </a:lnTo>
                  <a:lnTo>
                    <a:pt x="2233" y="9378"/>
                  </a:lnTo>
                  <a:lnTo>
                    <a:pt x="2309" y="8151"/>
                  </a:lnTo>
                  <a:lnTo>
                    <a:pt x="2377" y="6880"/>
                  </a:lnTo>
                  <a:lnTo>
                    <a:pt x="2428" y="5609"/>
                  </a:lnTo>
                  <a:lnTo>
                    <a:pt x="2479" y="4557"/>
                  </a:lnTo>
                  <a:lnTo>
                    <a:pt x="2522" y="3506"/>
                  </a:lnTo>
                  <a:lnTo>
                    <a:pt x="2522" y="3374"/>
                  </a:lnTo>
                  <a:lnTo>
                    <a:pt x="2522" y="3243"/>
                  </a:lnTo>
                  <a:lnTo>
                    <a:pt x="2513" y="3111"/>
                  </a:lnTo>
                  <a:lnTo>
                    <a:pt x="2496" y="3024"/>
                  </a:lnTo>
                  <a:lnTo>
                    <a:pt x="2513" y="2060"/>
                  </a:lnTo>
                  <a:lnTo>
                    <a:pt x="2513" y="1884"/>
                  </a:lnTo>
                  <a:lnTo>
                    <a:pt x="2505" y="1753"/>
                  </a:lnTo>
                  <a:lnTo>
                    <a:pt x="2488" y="1665"/>
                  </a:lnTo>
                  <a:lnTo>
                    <a:pt x="2471" y="1534"/>
                  </a:lnTo>
                  <a:lnTo>
                    <a:pt x="2445" y="1446"/>
                  </a:lnTo>
                  <a:lnTo>
                    <a:pt x="2420" y="1402"/>
                  </a:lnTo>
                  <a:lnTo>
                    <a:pt x="2394" y="1359"/>
                  </a:lnTo>
                  <a:lnTo>
                    <a:pt x="2369" y="1359"/>
                  </a:lnTo>
                  <a:lnTo>
                    <a:pt x="2114" y="175"/>
                  </a:lnTo>
                  <a:lnTo>
                    <a:pt x="2089" y="88"/>
                  </a:lnTo>
                  <a:lnTo>
                    <a:pt x="2072" y="44"/>
                  </a:lnTo>
                  <a:lnTo>
                    <a:pt x="2029" y="0"/>
                  </a:lnTo>
                  <a:lnTo>
                    <a:pt x="1987" y="88"/>
                  </a:lnTo>
                  <a:lnTo>
                    <a:pt x="1953" y="219"/>
                  </a:lnTo>
                  <a:lnTo>
                    <a:pt x="1936" y="132"/>
                  </a:lnTo>
                  <a:lnTo>
                    <a:pt x="1910" y="44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;p66">
              <a:extLst>
                <a:ext uri="{FF2B5EF4-FFF2-40B4-BE49-F238E27FC236}">
                  <a16:creationId xmlns:a16="http://schemas.microsoft.com/office/drawing/2014/main" id="{BD081521-54AC-4E06-AD12-BF6A8EEB7537}"/>
                </a:ext>
              </a:extLst>
            </p:cNvPr>
            <p:cNvSpPr/>
            <p:nvPr/>
          </p:nvSpPr>
          <p:spPr>
            <a:xfrm rot="10800000">
              <a:off x="3909786" y="5787936"/>
              <a:ext cx="727" cy="1315"/>
            </a:xfrm>
            <a:custGeom>
              <a:avLst/>
              <a:gdLst/>
              <a:ahLst/>
              <a:cxnLst/>
              <a:rect l="l" t="t" r="r" b="b"/>
              <a:pathLst>
                <a:path w="77" h="483" extrusionOk="0">
                  <a:moveTo>
                    <a:pt x="68" y="0"/>
                  </a:moveTo>
                  <a:lnTo>
                    <a:pt x="0" y="48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8;p66">
              <a:extLst>
                <a:ext uri="{FF2B5EF4-FFF2-40B4-BE49-F238E27FC236}">
                  <a16:creationId xmlns:a16="http://schemas.microsoft.com/office/drawing/2014/main" id="{7D1012AB-4F21-486D-9AD4-2A4C79089A1D}"/>
                </a:ext>
              </a:extLst>
            </p:cNvPr>
            <p:cNvSpPr/>
            <p:nvPr/>
          </p:nvSpPr>
          <p:spPr>
            <a:xfrm rot="10800000">
              <a:off x="3887813" y="5689850"/>
              <a:ext cx="4740" cy="9428"/>
            </a:xfrm>
            <a:custGeom>
              <a:avLst/>
              <a:gdLst/>
              <a:ahLst/>
              <a:cxnLst/>
              <a:rect l="l" t="t" r="r" b="b"/>
              <a:pathLst>
                <a:path w="502" h="3463" extrusionOk="0">
                  <a:moveTo>
                    <a:pt x="51" y="0"/>
                  </a:moveTo>
                  <a:lnTo>
                    <a:pt x="26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7"/>
                  </a:lnTo>
                  <a:lnTo>
                    <a:pt x="51" y="789"/>
                  </a:lnTo>
                  <a:lnTo>
                    <a:pt x="111" y="1271"/>
                  </a:lnTo>
                  <a:lnTo>
                    <a:pt x="247" y="2148"/>
                  </a:lnTo>
                  <a:lnTo>
                    <a:pt x="289" y="2542"/>
                  </a:lnTo>
                  <a:lnTo>
                    <a:pt x="348" y="2936"/>
                  </a:lnTo>
                  <a:lnTo>
                    <a:pt x="374" y="3112"/>
                  </a:lnTo>
                  <a:lnTo>
                    <a:pt x="408" y="3287"/>
                  </a:lnTo>
                  <a:lnTo>
                    <a:pt x="450" y="3375"/>
                  </a:lnTo>
                  <a:lnTo>
                    <a:pt x="484" y="3462"/>
                  </a:lnTo>
                  <a:lnTo>
                    <a:pt x="493" y="3418"/>
                  </a:lnTo>
                  <a:lnTo>
                    <a:pt x="501" y="3199"/>
                  </a:lnTo>
                  <a:lnTo>
                    <a:pt x="493" y="2980"/>
                  </a:lnTo>
                  <a:lnTo>
                    <a:pt x="476" y="2761"/>
                  </a:lnTo>
                  <a:lnTo>
                    <a:pt x="450" y="2542"/>
                  </a:lnTo>
                  <a:lnTo>
                    <a:pt x="391" y="2148"/>
                  </a:lnTo>
                  <a:lnTo>
                    <a:pt x="340" y="1797"/>
                  </a:lnTo>
                  <a:lnTo>
                    <a:pt x="221" y="877"/>
                  </a:lnTo>
                  <a:lnTo>
                    <a:pt x="153" y="439"/>
                  </a:lnTo>
                  <a:lnTo>
                    <a:pt x="77" y="4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9;p66">
              <a:extLst>
                <a:ext uri="{FF2B5EF4-FFF2-40B4-BE49-F238E27FC236}">
                  <a16:creationId xmlns:a16="http://schemas.microsoft.com/office/drawing/2014/main" id="{E638B814-9679-4D90-96E8-709192E1CC6D}"/>
                </a:ext>
              </a:extLst>
            </p:cNvPr>
            <p:cNvSpPr/>
            <p:nvPr/>
          </p:nvSpPr>
          <p:spPr>
            <a:xfrm rot="10800000">
              <a:off x="3880439" y="5713598"/>
              <a:ext cx="3380" cy="6801"/>
            </a:xfrm>
            <a:custGeom>
              <a:avLst/>
              <a:gdLst/>
              <a:ahLst/>
              <a:cxnLst/>
              <a:rect l="l" t="t" r="r" b="b"/>
              <a:pathLst>
                <a:path w="358" h="2498" extrusionOk="0">
                  <a:moveTo>
                    <a:pt x="43" y="0"/>
                  </a:moveTo>
                  <a:lnTo>
                    <a:pt x="18" y="44"/>
                  </a:lnTo>
                  <a:lnTo>
                    <a:pt x="1" y="176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35" y="658"/>
                  </a:lnTo>
                  <a:lnTo>
                    <a:pt x="77" y="1008"/>
                  </a:lnTo>
                  <a:lnTo>
                    <a:pt x="171" y="1665"/>
                  </a:lnTo>
                  <a:lnTo>
                    <a:pt x="247" y="2147"/>
                  </a:lnTo>
                  <a:lnTo>
                    <a:pt x="298" y="2367"/>
                  </a:lnTo>
                  <a:lnTo>
                    <a:pt x="323" y="2454"/>
                  </a:lnTo>
                  <a:lnTo>
                    <a:pt x="349" y="2498"/>
                  </a:lnTo>
                  <a:lnTo>
                    <a:pt x="357" y="2498"/>
                  </a:lnTo>
                  <a:lnTo>
                    <a:pt x="357" y="2454"/>
                  </a:lnTo>
                  <a:lnTo>
                    <a:pt x="357" y="2323"/>
                  </a:lnTo>
                  <a:lnTo>
                    <a:pt x="357" y="2147"/>
                  </a:lnTo>
                  <a:lnTo>
                    <a:pt x="323" y="1841"/>
                  </a:lnTo>
                  <a:lnTo>
                    <a:pt x="255" y="1227"/>
                  </a:lnTo>
                  <a:lnTo>
                    <a:pt x="171" y="614"/>
                  </a:lnTo>
                  <a:lnTo>
                    <a:pt x="120" y="307"/>
                  </a:lnTo>
                  <a:lnTo>
                    <a:pt x="69" y="4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0;p66">
              <a:extLst>
                <a:ext uri="{FF2B5EF4-FFF2-40B4-BE49-F238E27FC236}">
                  <a16:creationId xmlns:a16="http://schemas.microsoft.com/office/drawing/2014/main" id="{3C5E3C21-DD93-4B7C-9BAF-EEE61E7BC09A}"/>
                </a:ext>
              </a:extLst>
            </p:cNvPr>
            <p:cNvSpPr/>
            <p:nvPr/>
          </p:nvSpPr>
          <p:spPr>
            <a:xfrm rot="10800000">
              <a:off x="3862082" y="5718013"/>
              <a:ext cx="4816" cy="7876"/>
            </a:xfrm>
            <a:custGeom>
              <a:avLst/>
              <a:gdLst/>
              <a:ahLst/>
              <a:cxnLst/>
              <a:rect l="l" t="t" r="r" b="b"/>
              <a:pathLst>
                <a:path w="510" h="2893" extrusionOk="0">
                  <a:moveTo>
                    <a:pt x="43" y="1"/>
                  </a:moveTo>
                  <a:lnTo>
                    <a:pt x="17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9" y="307"/>
                  </a:lnTo>
                  <a:lnTo>
                    <a:pt x="51" y="658"/>
                  </a:lnTo>
                  <a:lnTo>
                    <a:pt x="94" y="1008"/>
                  </a:lnTo>
                  <a:lnTo>
                    <a:pt x="204" y="1666"/>
                  </a:lnTo>
                  <a:lnTo>
                    <a:pt x="314" y="2279"/>
                  </a:lnTo>
                  <a:lnTo>
                    <a:pt x="442" y="2849"/>
                  </a:lnTo>
                  <a:lnTo>
                    <a:pt x="459" y="2893"/>
                  </a:lnTo>
                  <a:lnTo>
                    <a:pt x="484" y="2849"/>
                  </a:lnTo>
                  <a:lnTo>
                    <a:pt x="501" y="2849"/>
                  </a:lnTo>
                  <a:lnTo>
                    <a:pt x="501" y="2805"/>
                  </a:lnTo>
                  <a:lnTo>
                    <a:pt x="510" y="2761"/>
                  </a:lnTo>
                  <a:lnTo>
                    <a:pt x="510" y="2630"/>
                  </a:lnTo>
                  <a:lnTo>
                    <a:pt x="510" y="2498"/>
                  </a:lnTo>
                  <a:lnTo>
                    <a:pt x="416" y="1841"/>
                  </a:lnTo>
                  <a:lnTo>
                    <a:pt x="314" y="1140"/>
                  </a:lnTo>
                  <a:lnTo>
                    <a:pt x="196" y="570"/>
                  </a:lnTo>
                  <a:lnTo>
                    <a:pt x="136" y="263"/>
                  </a:lnTo>
                  <a:lnTo>
                    <a:pt x="77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1;p66">
              <a:extLst>
                <a:ext uri="{FF2B5EF4-FFF2-40B4-BE49-F238E27FC236}">
                  <a16:creationId xmlns:a16="http://schemas.microsoft.com/office/drawing/2014/main" id="{936F7342-A53D-426D-8B3A-A0A376DEEFC1}"/>
                </a:ext>
              </a:extLst>
            </p:cNvPr>
            <p:cNvSpPr/>
            <p:nvPr/>
          </p:nvSpPr>
          <p:spPr>
            <a:xfrm rot="10800000">
              <a:off x="3861601" y="5745697"/>
              <a:ext cx="6987" cy="10264"/>
            </a:xfrm>
            <a:custGeom>
              <a:avLst/>
              <a:gdLst/>
              <a:ahLst/>
              <a:cxnLst/>
              <a:rect l="l" t="t" r="r" b="b"/>
              <a:pathLst>
                <a:path w="740" h="3770" extrusionOk="0">
                  <a:moveTo>
                    <a:pt x="52" y="1"/>
                  </a:moveTo>
                  <a:lnTo>
                    <a:pt x="35" y="45"/>
                  </a:lnTo>
                  <a:lnTo>
                    <a:pt x="18" y="132"/>
                  </a:lnTo>
                  <a:lnTo>
                    <a:pt x="1" y="220"/>
                  </a:lnTo>
                  <a:lnTo>
                    <a:pt x="1" y="351"/>
                  </a:lnTo>
                  <a:lnTo>
                    <a:pt x="9" y="483"/>
                  </a:lnTo>
                  <a:lnTo>
                    <a:pt x="18" y="614"/>
                  </a:lnTo>
                  <a:lnTo>
                    <a:pt x="171" y="1403"/>
                  </a:lnTo>
                  <a:lnTo>
                    <a:pt x="315" y="2236"/>
                  </a:lnTo>
                  <a:lnTo>
                    <a:pt x="476" y="3025"/>
                  </a:lnTo>
                  <a:lnTo>
                    <a:pt x="553" y="3375"/>
                  </a:lnTo>
                  <a:lnTo>
                    <a:pt x="646" y="3726"/>
                  </a:lnTo>
                  <a:lnTo>
                    <a:pt x="663" y="3769"/>
                  </a:lnTo>
                  <a:lnTo>
                    <a:pt x="689" y="3769"/>
                  </a:lnTo>
                  <a:lnTo>
                    <a:pt x="706" y="3726"/>
                  </a:lnTo>
                  <a:lnTo>
                    <a:pt x="723" y="3638"/>
                  </a:lnTo>
                  <a:lnTo>
                    <a:pt x="740" y="3550"/>
                  </a:lnTo>
                  <a:lnTo>
                    <a:pt x="740" y="3419"/>
                  </a:lnTo>
                  <a:lnTo>
                    <a:pt x="740" y="3331"/>
                  </a:lnTo>
                  <a:lnTo>
                    <a:pt x="731" y="3200"/>
                  </a:lnTo>
                  <a:lnTo>
                    <a:pt x="663" y="2762"/>
                  </a:lnTo>
                  <a:lnTo>
                    <a:pt x="595" y="2367"/>
                  </a:lnTo>
                  <a:lnTo>
                    <a:pt x="434" y="1578"/>
                  </a:lnTo>
                  <a:lnTo>
                    <a:pt x="264" y="834"/>
                  </a:lnTo>
                  <a:lnTo>
                    <a:pt x="103" y="8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2;p66">
              <a:extLst>
                <a:ext uri="{FF2B5EF4-FFF2-40B4-BE49-F238E27FC236}">
                  <a16:creationId xmlns:a16="http://schemas.microsoft.com/office/drawing/2014/main" id="{0F2BD830-AD69-4FCB-9BA0-05136E383ADC}"/>
                </a:ext>
              </a:extLst>
            </p:cNvPr>
            <p:cNvSpPr/>
            <p:nvPr/>
          </p:nvSpPr>
          <p:spPr>
            <a:xfrm rot="10800000">
              <a:off x="3847975" y="5755600"/>
              <a:ext cx="5854" cy="7400"/>
            </a:xfrm>
            <a:custGeom>
              <a:avLst/>
              <a:gdLst/>
              <a:ahLst/>
              <a:cxnLst/>
              <a:rect l="l" t="t" r="r" b="b"/>
              <a:pathLst>
                <a:path w="620" h="2718" extrusionOk="0">
                  <a:moveTo>
                    <a:pt x="9" y="1"/>
                  </a:moveTo>
                  <a:lnTo>
                    <a:pt x="0" y="44"/>
                  </a:lnTo>
                  <a:lnTo>
                    <a:pt x="34" y="439"/>
                  </a:lnTo>
                  <a:lnTo>
                    <a:pt x="85" y="745"/>
                  </a:lnTo>
                  <a:lnTo>
                    <a:pt x="145" y="1008"/>
                  </a:lnTo>
                  <a:lnTo>
                    <a:pt x="204" y="1315"/>
                  </a:lnTo>
                  <a:lnTo>
                    <a:pt x="357" y="2060"/>
                  </a:lnTo>
                  <a:lnTo>
                    <a:pt x="442" y="2411"/>
                  </a:lnTo>
                  <a:lnTo>
                    <a:pt x="484" y="2542"/>
                  </a:lnTo>
                  <a:lnTo>
                    <a:pt x="535" y="2674"/>
                  </a:lnTo>
                  <a:lnTo>
                    <a:pt x="552" y="2717"/>
                  </a:lnTo>
                  <a:lnTo>
                    <a:pt x="569" y="2674"/>
                  </a:lnTo>
                  <a:lnTo>
                    <a:pt x="586" y="2674"/>
                  </a:lnTo>
                  <a:lnTo>
                    <a:pt x="603" y="2586"/>
                  </a:lnTo>
                  <a:lnTo>
                    <a:pt x="612" y="2542"/>
                  </a:lnTo>
                  <a:lnTo>
                    <a:pt x="620" y="2454"/>
                  </a:lnTo>
                  <a:lnTo>
                    <a:pt x="620" y="2323"/>
                  </a:lnTo>
                  <a:lnTo>
                    <a:pt x="612" y="2235"/>
                  </a:lnTo>
                  <a:lnTo>
                    <a:pt x="544" y="1885"/>
                  </a:lnTo>
                  <a:lnTo>
                    <a:pt x="467" y="1534"/>
                  </a:lnTo>
                  <a:lnTo>
                    <a:pt x="314" y="965"/>
                  </a:lnTo>
                  <a:lnTo>
                    <a:pt x="170" y="395"/>
                  </a:lnTo>
                  <a:lnTo>
                    <a:pt x="94" y="176"/>
                  </a:lnTo>
                  <a:lnTo>
                    <a:pt x="51" y="8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3;p66">
              <a:extLst>
                <a:ext uri="{FF2B5EF4-FFF2-40B4-BE49-F238E27FC236}">
                  <a16:creationId xmlns:a16="http://schemas.microsoft.com/office/drawing/2014/main" id="{B106BFFA-C77D-4233-A97F-6595B44BA969}"/>
                </a:ext>
              </a:extLst>
            </p:cNvPr>
            <p:cNvSpPr/>
            <p:nvPr/>
          </p:nvSpPr>
          <p:spPr>
            <a:xfrm rot="10800000">
              <a:off x="3827844" y="5783403"/>
              <a:ext cx="6430" cy="5611"/>
            </a:xfrm>
            <a:custGeom>
              <a:avLst/>
              <a:gdLst/>
              <a:ahLst/>
              <a:cxnLst/>
              <a:rect l="l" t="t" r="r" b="b"/>
              <a:pathLst>
                <a:path w="681" h="2061" extrusionOk="0">
                  <a:moveTo>
                    <a:pt x="35" y="1"/>
                  </a:moveTo>
                  <a:lnTo>
                    <a:pt x="26" y="45"/>
                  </a:lnTo>
                  <a:lnTo>
                    <a:pt x="9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9" y="395"/>
                  </a:lnTo>
                  <a:lnTo>
                    <a:pt x="26" y="483"/>
                  </a:lnTo>
                  <a:lnTo>
                    <a:pt x="171" y="921"/>
                  </a:lnTo>
                  <a:lnTo>
                    <a:pt x="315" y="1359"/>
                  </a:lnTo>
                  <a:lnTo>
                    <a:pt x="468" y="1710"/>
                  </a:lnTo>
                  <a:lnTo>
                    <a:pt x="621" y="2017"/>
                  </a:lnTo>
                  <a:lnTo>
                    <a:pt x="638" y="2060"/>
                  </a:lnTo>
                  <a:lnTo>
                    <a:pt x="655" y="2017"/>
                  </a:lnTo>
                  <a:lnTo>
                    <a:pt x="672" y="1885"/>
                  </a:lnTo>
                  <a:lnTo>
                    <a:pt x="680" y="1754"/>
                  </a:lnTo>
                  <a:lnTo>
                    <a:pt x="672" y="1666"/>
                  </a:lnTo>
                  <a:lnTo>
                    <a:pt x="663" y="1622"/>
                  </a:lnTo>
                  <a:lnTo>
                    <a:pt x="527" y="1140"/>
                  </a:lnTo>
                  <a:lnTo>
                    <a:pt x="383" y="746"/>
                  </a:lnTo>
                  <a:lnTo>
                    <a:pt x="230" y="35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4;p66">
              <a:extLst>
                <a:ext uri="{FF2B5EF4-FFF2-40B4-BE49-F238E27FC236}">
                  <a16:creationId xmlns:a16="http://schemas.microsoft.com/office/drawing/2014/main" id="{5126E3F3-BE3F-44E9-82F1-B5E9AFEC3C45}"/>
                </a:ext>
              </a:extLst>
            </p:cNvPr>
            <p:cNvSpPr/>
            <p:nvPr/>
          </p:nvSpPr>
          <p:spPr>
            <a:xfrm rot="10800000">
              <a:off x="3797543" y="5784479"/>
              <a:ext cx="6902" cy="6681"/>
            </a:xfrm>
            <a:custGeom>
              <a:avLst/>
              <a:gdLst/>
              <a:ahLst/>
              <a:cxnLst/>
              <a:rect l="l" t="t" r="r" b="b"/>
              <a:pathLst>
                <a:path w="731" h="2454" extrusionOk="0">
                  <a:moveTo>
                    <a:pt x="0" y="0"/>
                  </a:moveTo>
                  <a:lnTo>
                    <a:pt x="0" y="44"/>
                  </a:lnTo>
                  <a:lnTo>
                    <a:pt x="43" y="219"/>
                  </a:lnTo>
                  <a:lnTo>
                    <a:pt x="85" y="394"/>
                  </a:lnTo>
                  <a:lnTo>
                    <a:pt x="119" y="614"/>
                  </a:lnTo>
                  <a:lnTo>
                    <a:pt x="162" y="789"/>
                  </a:lnTo>
                  <a:lnTo>
                    <a:pt x="264" y="1183"/>
                  </a:lnTo>
                  <a:lnTo>
                    <a:pt x="374" y="1578"/>
                  </a:lnTo>
                  <a:lnTo>
                    <a:pt x="518" y="2060"/>
                  </a:lnTo>
                  <a:lnTo>
                    <a:pt x="586" y="2279"/>
                  </a:lnTo>
                  <a:lnTo>
                    <a:pt x="663" y="2454"/>
                  </a:lnTo>
                  <a:lnTo>
                    <a:pt x="680" y="2454"/>
                  </a:lnTo>
                  <a:lnTo>
                    <a:pt x="697" y="2410"/>
                  </a:lnTo>
                  <a:lnTo>
                    <a:pt x="722" y="2323"/>
                  </a:lnTo>
                  <a:lnTo>
                    <a:pt x="731" y="2147"/>
                  </a:lnTo>
                  <a:lnTo>
                    <a:pt x="722" y="2060"/>
                  </a:lnTo>
                  <a:lnTo>
                    <a:pt x="714" y="2016"/>
                  </a:lnTo>
                  <a:lnTo>
                    <a:pt x="646" y="1709"/>
                  </a:lnTo>
                  <a:lnTo>
                    <a:pt x="578" y="1446"/>
                  </a:lnTo>
                  <a:lnTo>
                    <a:pt x="425" y="964"/>
                  </a:lnTo>
                  <a:lnTo>
                    <a:pt x="255" y="526"/>
                  </a:lnTo>
                  <a:lnTo>
                    <a:pt x="128" y="263"/>
                  </a:lnTo>
                  <a:lnTo>
                    <a:pt x="60" y="13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5;p66">
              <a:extLst>
                <a:ext uri="{FF2B5EF4-FFF2-40B4-BE49-F238E27FC236}">
                  <a16:creationId xmlns:a16="http://schemas.microsoft.com/office/drawing/2014/main" id="{19F343D8-EB8B-49BF-BCBE-F4B51D67EAD6}"/>
                </a:ext>
              </a:extLst>
            </p:cNvPr>
            <p:cNvSpPr/>
            <p:nvPr/>
          </p:nvSpPr>
          <p:spPr>
            <a:xfrm rot="10800000">
              <a:off x="3791774" y="5789136"/>
              <a:ext cx="15316" cy="17062"/>
            </a:xfrm>
            <a:custGeom>
              <a:avLst/>
              <a:gdLst/>
              <a:ahLst/>
              <a:cxnLst/>
              <a:rect l="l" t="t" r="r" b="b"/>
              <a:pathLst>
                <a:path w="1622" h="6267" extrusionOk="0">
                  <a:moveTo>
                    <a:pt x="9" y="1"/>
                  </a:moveTo>
                  <a:lnTo>
                    <a:pt x="0" y="45"/>
                  </a:lnTo>
                  <a:lnTo>
                    <a:pt x="0" y="176"/>
                  </a:lnTo>
                  <a:lnTo>
                    <a:pt x="9" y="220"/>
                  </a:lnTo>
                  <a:lnTo>
                    <a:pt x="229" y="746"/>
                  </a:lnTo>
                  <a:lnTo>
                    <a:pt x="433" y="1315"/>
                  </a:lnTo>
                  <a:lnTo>
                    <a:pt x="637" y="1973"/>
                  </a:lnTo>
                  <a:lnTo>
                    <a:pt x="832" y="2630"/>
                  </a:lnTo>
                  <a:lnTo>
                    <a:pt x="943" y="3068"/>
                  </a:lnTo>
                  <a:lnTo>
                    <a:pt x="1036" y="3506"/>
                  </a:lnTo>
                  <a:lnTo>
                    <a:pt x="1231" y="4383"/>
                  </a:lnTo>
                  <a:lnTo>
                    <a:pt x="1418" y="5347"/>
                  </a:lnTo>
                  <a:lnTo>
                    <a:pt x="1605" y="6267"/>
                  </a:lnTo>
                  <a:lnTo>
                    <a:pt x="1613" y="6267"/>
                  </a:lnTo>
                  <a:lnTo>
                    <a:pt x="1622" y="6223"/>
                  </a:lnTo>
                  <a:lnTo>
                    <a:pt x="1562" y="5654"/>
                  </a:lnTo>
                  <a:lnTo>
                    <a:pt x="1495" y="5128"/>
                  </a:lnTo>
                  <a:lnTo>
                    <a:pt x="1418" y="4602"/>
                  </a:lnTo>
                  <a:lnTo>
                    <a:pt x="1333" y="4076"/>
                  </a:lnTo>
                  <a:lnTo>
                    <a:pt x="1248" y="3594"/>
                  </a:lnTo>
                  <a:lnTo>
                    <a:pt x="1146" y="3156"/>
                  </a:lnTo>
                  <a:lnTo>
                    <a:pt x="1045" y="2718"/>
                  </a:lnTo>
                  <a:lnTo>
                    <a:pt x="943" y="2323"/>
                  </a:lnTo>
                  <a:lnTo>
                    <a:pt x="832" y="1929"/>
                  </a:lnTo>
                  <a:lnTo>
                    <a:pt x="722" y="1578"/>
                  </a:lnTo>
                  <a:lnTo>
                    <a:pt x="612" y="1228"/>
                  </a:lnTo>
                  <a:lnTo>
                    <a:pt x="493" y="921"/>
                  </a:lnTo>
                  <a:lnTo>
                    <a:pt x="255" y="395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6;p66">
              <a:extLst>
                <a:ext uri="{FF2B5EF4-FFF2-40B4-BE49-F238E27FC236}">
                  <a16:creationId xmlns:a16="http://schemas.microsoft.com/office/drawing/2014/main" id="{35CBB4F4-5697-42C8-BC7C-6D8A4520B660}"/>
                </a:ext>
              </a:extLst>
            </p:cNvPr>
            <p:cNvSpPr/>
            <p:nvPr/>
          </p:nvSpPr>
          <p:spPr>
            <a:xfrm rot="10800000">
              <a:off x="3836909" y="5766819"/>
              <a:ext cx="10434" cy="14437"/>
            </a:xfrm>
            <a:custGeom>
              <a:avLst/>
              <a:gdLst/>
              <a:ahLst/>
              <a:cxnLst/>
              <a:rect l="l" t="t" r="r" b="b"/>
              <a:pathLst>
                <a:path w="1105" h="5303" extrusionOk="0">
                  <a:moveTo>
                    <a:pt x="35" y="0"/>
                  </a:moveTo>
                  <a:lnTo>
                    <a:pt x="18" y="88"/>
                  </a:lnTo>
                  <a:lnTo>
                    <a:pt x="1" y="219"/>
                  </a:lnTo>
                  <a:lnTo>
                    <a:pt x="9" y="263"/>
                  </a:lnTo>
                  <a:lnTo>
                    <a:pt x="9" y="351"/>
                  </a:lnTo>
                  <a:lnTo>
                    <a:pt x="264" y="1709"/>
                  </a:lnTo>
                  <a:lnTo>
                    <a:pt x="392" y="2366"/>
                  </a:lnTo>
                  <a:lnTo>
                    <a:pt x="527" y="3024"/>
                  </a:lnTo>
                  <a:lnTo>
                    <a:pt x="663" y="3637"/>
                  </a:lnTo>
                  <a:lnTo>
                    <a:pt x="808" y="4207"/>
                  </a:lnTo>
                  <a:lnTo>
                    <a:pt x="952" y="4776"/>
                  </a:lnTo>
                  <a:lnTo>
                    <a:pt x="1096" y="5302"/>
                  </a:lnTo>
                  <a:lnTo>
                    <a:pt x="1105" y="5302"/>
                  </a:lnTo>
                  <a:lnTo>
                    <a:pt x="1105" y="5258"/>
                  </a:lnTo>
                  <a:lnTo>
                    <a:pt x="994" y="4514"/>
                  </a:lnTo>
                  <a:lnTo>
                    <a:pt x="875" y="3812"/>
                  </a:lnTo>
                  <a:lnTo>
                    <a:pt x="748" y="3155"/>
                  </a:lnTo>
                  <a:lnTo>
                    <a:pt x="621" y="2454"/>
                  </a:lnTo>
                  <a:lnTo>
                    <a:pt x="485" y="1841"/>
                  </a:lnTo>
                  <a:lnTo>
                    <a:pt x="341" y="1183"/>
                  </a:lnTo>
                  <a:lnTo>
                    <a:pt x="69" y="4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7;p66">
              <a:extLst>
                <a:ext uri="{FF2B5EF4-FFF2-40B4-BE49-F238E27FC236}">
                  <a16:creationId xmlns:a16="http://schemas.microsoft.com/office/drawing/2014/main" id="{2F69E43D-0F7B-427A-9C1B-0E7C57EFCC20}"/>
                </a:ext>
              </a:extLst>
            </p:cNvPr>
            <p:cNvSpPr/>
            <p:nvPr/>
          </p:nvSpPr>
          <p:spPr>
            <a:xfrm rot="10800000">
              <a:off x="3856474" y="5753456"/>
              <a:ext cx="15561" cy="26131"/>
            </a:xfrm>
            <a:custGeom>
              <a:avLst/>
              <a:gdLst/>
              <a:ahLst/>
              <a:cxnLst/>
              <a:rect l="l" t="t" r="r" b="b"/>
              <a:pathLst>
                <a:path w="1648" h="9598" extrusionOk="0">
                  <a:moveTo>
                    <a:pt x="26" y="1"/>
                  </a:moveTo>
                  <a:lnTo>
                    <a:pt x="9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9" y="351"/>
                  </a:lnTo>
                  <a:lnTo>
                    <a:pt x="391" y="2761"/>
                  </a:lnTo>
                  <a:lnTo>
                    <a:pt x="799" y="5084"/>
                  </a:lnTo>
                  <a:lnTo>
                    <a:pt x="1215" y="7406"/>
                  </a:lnTo>
                  <a:lnTo>
                    <a:pt x="1427" y="8502"/>
                  </a:lnTo>
                  <a:lnTo>
                    <a:pt x="1640" y="9597"/>
                  </a:lnTo>
                  <a:lnTo>
                    <a:pt x="1648" y="9597"/>
                  </a:lnTo>
                  <a:lnTo>
                    <a:pt x="1648" y="9553"/>
                  </a:lnTo>
                  <a:lnTo>
                    <a:pt x="1283" y="7099"/>
                  </a:lnTo>
                  <a:lnTo>
                    <a:pt x="892" y="4645"/>
                  </a:lnTo>
                  <a:lnTo>
                    <a:pt x="485" y="2323"/>
                  </a:lnTo>
                  <a:lnTo>
                    <a:pt x="69" y="4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8;p66">
              <a:extLst>
                <a:ext uri="{FF2B5EF4-FFF2-40B4-BE49-F238E27FC236}">
                  <a16:creationId xmlns:a16="http://schemas.microsoft.com/office/drawing/2014/main" id="{C1039AFF-B9DE-407A-8210-64EF026F3536}"/>
                </a:ext>
              </a:extLst>
            </p:cNvPr>
            <p:cNvSpPr/>
            <p:nvPr/>
          </p:nvSpPr>
          <p:spPr>
            <a:xfrm rot="10800000">
              <a:off x="3873064" y="5747968"/>
              <a:ext cx="13078" cy="22550"/>
            </a:xfrm>
            <a:custGeom>
              <a:avLst/>
              <a:gdLst/>
              <a:ahLst/>
              <a:cxnLst/>
              <a:rect l="l" t="t" r="r" b="b"/>
              <a:pathLst>
                <a:path w="1385" h="8283" extrusionOk="0">
                  <a:moveTo>
                    <a:pt x="34" y="1"/>
                  </a:moveTo>
                  <a:lnTo>
                    <a:pt x="18" y="89"/>
                  </a:lnTo>
                  <a:lnTo>
                    <a:pt x="9" y="176"/>
                  </a:lnTo>
                  <a:lnTo>
                    <a:pt x="1" y="264"/>
                  </a:lnTo>
                  <a:lnTo>
                    <a:pt x="1" y="351"/>
                  </a:lnTo>
                  <a:lnTo>
                    <a:pt x="9" y="439"/>
                  </a:lnTo>
                  <a:lnTo>
                    <a:pt x="179" y="1622"/>
                  </a:lnTo>
                  <a:lnTo>
                    <a:pt x="357" y="2762"/>
                  </a:lnTo>
                  <a:lnTo>
                    <a:pt x="731" y="4953"/>
                  </a:lnTo>
                  <a:lnTo>
                    <a:pt x="884" y="5829"/>
                  </a:lnTo>
                  <a:lnTo>
                    <a:pt x="1028" y="6705"/>
                  </a:lnTo>
                  <a:lnTo>
                    <a:pt x="1189" y="7538"/>
                  </a:lnTo>
                  <a:lnTo>
                    <a:pt x="1266" y="7932"/>
                  </a:lnTo>
                  <a:lnTo>
                    <a:pt x="1359" y="8283"/>
                  </a:lnTo>
                  <a:lnTo>
                    <a:pt x="1384" y="8283"/>
                  </a:lnTo>
                  <a:lnTo>
                    <a:pt x="1384" y="8239"/>
                  </a:lnTo>
                  <a:lnTo>
                    <a:pt x="1384" y="8151"/>
                  </a:lnTo>
                  <a:lnTo>
                    <a:pt x="1325" y="7582"/>
                  </a:lnTo>
                  <a:lnTo>
                    <a:pt x="1249" y="7056"/>
                  </a:lnTo>
                  <a:lnTo>
                    <a:pt x="1096" y="6004"/>
                  </a:lnTo>
                  <a:lnTo>
                    <a:pt x="934" y="4996"/>
                  </a:lnTo>
                  <a:lnTo>
                    <a:pt x="765" y="3989"/>
                  </a:lnTo>
                  <a:lnTo>
                    <a:pt x="434" y="1973"/>
                  </a:lnTo>
                  <a:lnTo>
                    <a:pt x="264" y="1009"/>
                  </a:lnTo>
                  <a:lnTo>
                    <a:pt x="85" y="4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9;p66">
              <a:extLst>
                <a:ext uri="{FF2B5EF4-FFF2-40B4-BE49-F238E27FC236}">
                  <a16:creationId xmlns:a16="http://schemas.microsoft.com/office/drawing/2014/main" id="{597B6EBB-1C24-4391-8EC6-648CD920C458}"/>
                </a:ext>
              </a:extLst>
            </p:cNvPr>
            <p:cNvSpPr/>
            <p:nvPr/>
          </p:nvSpPr>
          <p:spPr>
            <a:xfrm rot="10800000">
              <a:off x="3884688" y="5706443"/>
              <a:ext cx="16524" cy="35436"/>
            </a:xfrm>
            <a:custGeom>
              <a:avLst/>
              <a:gdLst/>
              <a:ahLst/>
              <a:cxnLst/>
              <a:rect l="l" t="t" r="r" b="b"/>
              <a:pathLst>
                <a:path w="1750" h="13016" extrusionOk="0">
                  <a:moveTo>
                    <a:pt x="34" y="1"/>
                  </a:moveTo>
                  <a:lnTo>
                    <a:pt x="17" y="45"/>
                  </a:lnTo>
                  <a:lnTo>
                    <a:pt x="9" y="132"/>
                  </a:lnTo>
                  <a:lnTo>
                    <a:pt x="0" y="264"/>
                  </a:lnTo>
                  <a:lnTo>
                    <a:pt x="0" y="395"/>
                  </a:lnTo>
                  <a:lnTo>
                    <a:pt x="51" y="1271"/>
                  </a:lnTo>
                  <a:lnTo>
                    <a:pt x="111" y="2148"/>
                  </a:lnTo>
                  <a:lnTo>
                    <a:pt x="179" y="3068"/>
                  </a:lnTo>
                  <a:lnTo>
                    <a:pt x="255" y="3988"/>
                  </a:lnTo>
                  <a:lnTo>
                    <a:pt x="340" y="4909"/>
                  </a:lnTo>
                  <a:lnTo>
                    <a:pt x="442" y="5785"/>
                  </a:lnTo>
                  <a:lnTo>
                    <a:pt x="544" y="6661"/>
                  </a:lnTo>
                  <a:lnTo>
                    <a:pt x="646" y="7538"/>
                  </a:lnTo>
                  <a:lnTo>
                    <a:pt x="764" y="8370"/>
                  </a:lnTo>
                  <a:lnTo>
                    <a:pt x="883" y="9159"/>
                  </a:lnTo>
                  <a:lnTo>
                    <a:pt x="1019" y="9948"/>
                  </a:lnTo>
                  <a:lnTo>
                    <a:pt x="1147" y="10649"/>
                  </a:lnTo>
                  <a:lnTo>
                    <a:pt x="1291" y="11306"/>
                  </a:lnTo>
                  <a:lnTo>
                    <a:pt x="1435" y="11964"/>
                  </a:lnTo>
                  <a:lnTo>
                    <a:pt x="1588" y="12489"/>
                  </a:lnTo>
                  <a:lnTo>
                    <a:pt x="1741" y="13015"/>
                  </a:lnTo>
                  <a:lnTo>
                    <a:pt x="1749" y="12971"/>
                  </a:lnTo>
                  <a:lnTo>
                    <a:pt x="1749" y="12928"/>
                  </a:lnTo>
                  <a:lnTo>
                    <a:pt x="1503" y="11482"/>
                  </a:lnTo>
                  <a:lnTo>
                    <a:pt x="1248" y="10035"/>
                  </a:lnTo>
                  <a:lnTo>
                    <a:pt x="1121" y="9334"/>
                  </a:lnTo>
                  <a:lnTo>
                    <a:pt x="1002" y="8589"/>
                  </a:lnTo>
                  <a:lnTo>
                    <a:pt x="883" y="7844"/>
                  </a:lnTo>
                  <a:lnTo>
                    <a:pt x="773" y="7056"/>
                  </a:lnTo>
                  <a:lnTo>
                    <a:pt x="671" y="6223"/>
                  </a:lnTo>
                  <a:lnTo>
                    <a:pt x="578" y="5391"/>
                  </a:lnTo>
                  <a:lnTo>
                    <a:pt x="493" y="4558"/>
                  </a:lnTo>
                  <a:lnTo>
                    <a:pt x="408" y="3682"/>
                  </a:lnTo>
                  <a:lnTo>
                    <a:pt x="255" y="1929"/>
                  </a:lnTo>
                  <a:lnTo>
                    <a:pt x="102" y="176"/>
                  </a:lnTo>
                  <a:lnTo>
                    <a:pt x="94" y="8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;p66">
              <a:extLst>
                <a:ext uri="{FF2B5EF4-FFF2-40B4-BE49-F238E27FC236}">
                  <a16:creationId xmlns:a16="http://schemas.microsoft.com/office/drawing/2014/main" id="{7ACCCABA-C605-480A-B554-770234B88962}"/>
                </a:ext>
              </a:extLst>
            </p:cNvPr>
            <p:cNvSpPr/>
            <p:nvPr/>
          </p:nvSpPr>
          <p:spPr>
            <a:xfrm rot="10800000">
              <a:off x="3901288" y="5690453"/>
              <a:ext cx="9150" cy="38061"/>
            </a:xfrm>
            <a:custGeom>
              <a:avLst/>
              <a:gdLst/>
              <a:ahLst/>
              <a:cxnLst/>
              <a:rect l="l" t="t" r="r" b="b"/>
              <a:pathLst>
                <a:path w="969" h="13980" extrusionOk="0">
                  <a:moveTo>
                    <a:pt x="26" y="1"/>
                  </a:moveTo>
                  <a:lnTo>
                    <a:pt x="9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52" y="2016"/>
                  </a:lnTo>
                  <a:lnTo>
                    <a:pt x="120" y="3813"/>
                  </a:lnTo>
                  <a:lnTo>
                    <a:pt x="213" y="5609"/>
                  </a:lnTo>
                  <a:lnTo>
                    <a:pt x="315" y="7318"/>
                  </a:lnTo>
                  <a:lnTo>
                    <a:pt x="442" y="9027"/>
                  </a:lnTo>
                  <a:lnTo>
                    <a:pt x="587" y="10693"/>
                  </a:lnTo>
                  <a:lnTo>
                    <a:pt x="748" y="12358"/>
                  </a:lnTo>
                  <a:lnTo>
                    <a:pt x="926" y="13935"/>
                  </a:lnTo>
                  <a:lnTo>
                    <a:pt x="943" y="13979"/>
                  </a:lnTo>
                  <a:lnTo>
                    <a:pt x="960" y="13979"/>
                  </a:lnTo>
                  <a:lnTo>
                    <a:pt x="969" y="13935"/>
                  </a:lnTo>
                  <a:lnTo>
                    <a:pt x="969" y="13848"/>
                  </a:lnTo>
                  <a:lnTo>
                    <a:pt x="807" y="12182"/>
                  </a:lnTo>
                  <a:lnTo>
                    <a:pt x="663" y="10561"/>
                  </a:lnTo>
                  <a:lnTo>
                    <a:pt x="527" y="8896"/>
                  </a:lnTo>
                  <a:lnTo>
                    <a:pt x="408" y="7187"/>
                  </a:lnTo>
                  <a:lnTo>
                    <a:pt x="307" y="5478"/>
                  </a:lnTo>
                  <a:lnTo>
                    <a:pt x="213" y="3725"/>
                  </a:lnTo>
                  <a:lnTo>
                    <a:pt x="137" y="1972"/>
                  </a:lnTo>
                  <a:lnTo>
                    <a:pt x="69" y="176"/>
                  </a:lnTo>
                  <a:lnTo>
                    <a:pt x="60" y="88"/>
                  </a:lnTo>
                  <a:lnTo>
                    <a:pt x="52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1;p66">
              <a:extLst>
                <a:ext uri="{FF2B5EF4-FFF2-40B4-BE49-F238E27FC236}">
                  <a16:creationId xmlns:a16="http://schemas.microsoft.com/office/drawing/2014/main" id="{8260339B-33CE-4B9F-8878-163584950698}"/>
                </a:ext>
              </a:extLst>
            </p:cNvPr>
            <p:cNvSpPr/>
            <p:nvPr/>
          </p:nvSpPr>
          <p:spPr>
            <a:xfrm rot="10800000">
              <a:off x="3856153" y="5791161"/>
              <a:ext cx="14353" cy="13961"/>
            </a:xfrm>
            <a:custGeom>
              <a:avLst/>
              <a:gdLst/>
              <a:ahLst/>
              <a:cxnLst/>
              <a:rect l="l" t="t" r="r" b="b"/>
              <a:pathLst>
                <a:path w="1520" h="5128" extrusionOk="0">
                  <a:moveTo>
                    <a:pt x="26" y="0"/>
                  </a:moveTo>
                  <a:lnTo>
                    <a:pt x="9" y="44"/>
                  </a:lnTo>
                  <a:lnTo>
                    <a:pt x="0" y="175"/>
                  </a:lnTo>
                  <a:lnTo>
                    <a:pt x="9" y="263"/>
                  </a:lnTo>
                  <a:lnTo>
                    <a:pt x="357" y="1534"/>
                  </a:lnTo>
                  <a:lnTo>
                    <a:pt x="722" y="2805"/>
                  </a:lnTo>
                  <a:lnTo>
                    <a:pt x="900" y="3418"/>
                  </a:lnTo>
                  <a:lnTo>
                    <a:pt x="1087" y="4032"/>
                  </a:lnTo>
                  <a:lnTo>
                    <a:pt x="1274" y="4601"/>
                  </a:lnTo>
                  <a:lnTo>
                    <a:pt x="1461" y="5083"/>
                  </a:lnTo>
                  <a:lnTo>
                    <a:pt x="1478" y="5127"/>
                  </a:lnTo>
                  <a:lnTo>
                    <a:pt x="1495" y="5127"/>
                  </a:lnTo>
                  <a:lnTo>
                    <a:pt x="1503" y="5083"/>
                  </a:lnTo>
                  <a:lnTo>
                    <a:pt x="1512" y="4996"/>
                  </a:lnTo>
                  <a:lnTo>
                    <a:pt x="1520" y="4952"/>
                  </a:lnTo>
                  <a:lnTo>
                    <a:pt x="1520" y="4864"/>
                  </a:lnTo>
                  <a:lnTo>
                    <a:pt x="1520" y="4776"/>
                  </a:lnTo>
                  <a:lnTo>
                    <a:pt x="1503" y="4689"/>
                  </a:lnTo>
                  <a:lnTo>
                    <a:pt x="1333" y="4032"/>
                  </a:lnTo>
                  <a:lnTo>
                    <a:pt x="1163" y="3418"/>
                  </a:lnTo>
                  <a:lnTo>
                    <a:pt x="977" y="2805"/>
                  </a:lnTo>
                  <a:lnTo>
                    <a:pt x="790" y="2235"/>
                  </a:lnTo>
                  <a:lnTo>
                    <a:pt x="416" y="109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2;p66">
              <a:extLst>
                <a:ext uri="{FF2B5EF4-FFF2-40B4-BE49-F238E27FC236}">
                  <a16:creationId xmlns:a16="http://schemas.microsoft.com/office/drawing/2014/main" id="{6A433F88-C689-4874-A2B3-DB656AD836AA}"/>
                </a:ext>
              </a:extLst>
            </p:cNvPr>
            <p:cNvSpPr/>
            <p:nvPr/>
          </p:nvSpPr>
          <p:spPr>
            <a:xfrm rot="10800000">
              <a:off x="3875066" y="5783766"/>
              <a:ext cx="14126" cy="19327"/>
            </a:xfrm>
            <a:custGeom>
              <a:avLst/>
              <a:gdLst/>
              <a:ahLst/>
              <a:cxnLst/>
              <a:rect l="l" t="t" r="r" b="b"/>
              <a:pathLst>
                <a:path w="1496" h="7099" extrusionOk="0">
                  <a:moveTo>
                    <a:pt x="18" y="0"/>
                  </a:moveTo>
                  <a:lnTo>
                    <a:pt x="1" y="88"/>
                  </a:lnTo>
                  <a:lnTo>
                    <a:pt x="1" y="175"/>
                  </a:lnTo>
                  <a:lnTo>
                    <a:pt x="9" y="263"/>
                  </a:lnTo>
                  <a:lnTo>
                    <a:pt x="94" y="745"/>
                  </a:lnTo>
                  <a:lnTo>
                    <a:pt x="188" y="1183"/>
                  </a:lnTo>
                  <a:lnTo>
                    <a:pt x="383" y="2060"/>
                  </a:lnTo>
                  <a:lnTo>
                    <a:pt x="578" y="2892"/>
                  </a:lnTo>
                  <a:lnTo>
                    <a:pt x="774" y="3769"/>
                  </a:lnTo>
                  <a:lnTo>
                    <a:pt x="935" y="4601"/>
                  </a:lnTo>
                  <a:lnTo>
                    <a:pt x="1096" y="5434"/>
                  </a:lnTo>
                  <a:lnTo>
                    <a:pt x="1257" y="6266"/>
                  </a:lnTo>
                  <a:lnTo>
                    <a:pt x="1342" y="6705"/>
                  </a:lnTo>
                  <a:lnTo>
                    <a:pt x="1436" y="7055"/>
                  </a:lnTo>
                  <a:lnTo>
                    <a:pt x="1444" y="7099"/>
                  </a:lnTo>
                  <a:lnTo>
                    <a:pt x="1461" y="7099"/>
                  </a:lnTo>
                  <a:lnTo>
                    <a:pt x="1478" y="7055"/>
                  </a:lnTo>
                  <a:lnTo>
                    <a:pt x="1495" y="6924"/>
                  </a:lnTo>
                  <a:lnTo>
                    <a:pt x="1495" y="6880"/>
                  </a:lnTo>
                  <a:lnTo>
                    <a:pt x="1495" y="6792"/>
                  </a:lnTo>
                  <a:lnTo>
                    <a:pt x="1427" y="6266"/>
                  </a:lnTo>
                  <a:lnTo>
                    <a:pt x="1359" y="5784"/>
                  </a:lnTo>
                  <a:lnTo>
                    <a:pt x="1283" y="5346"/>
                  </a:lnTo>
                  <a:lnTo>
                    <a:pt x="1198" y="4908"/>
                  </a:lnTo>
                  <a:lnTo>
                    <a:pt x="1028" y="4031"/>
                  </a:lnTo>
                  <a:lnTo>
                    <a:pt x="858" y="3243"/>
                  </a:lnTo>
                  <a:lnTo>
                    <a:pt x="672" y="2323"/>
                  </a:lnTo>
                  <a:lnTo>
                    <a:pt x="468" y="1446"/>
                  </a:lnTo>
                  <a:lnTo>
                    <a:pt x="366" y="1052"/>
                  </a:lnTo>
                  <a:lnTo>
                    <a:pt x="264" y="657"/>
                  </a:lnTo>
                  <a:lnTo>
                    <a:pt x="154" y="307"/>
                  </a:lnTo>
                  <a:lnTo>
                    <a:pt x="3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3;p66">
              <a:extLst>
                <a:ext uri="{FF2B5EF4-FFF2-40B4-BE49-F238E27FC236}">
                  <a16:creationId xmlns:a16="http://schemas.microsoft.com/office/drawing/2014/main" id="{9319503C-1AD2-4A52-9BB5-FE7DB494011C}"/>
                </a:ext>
              </a:extLst>
            </p:cNvPr>
            <p:cNvSpPr/>
            <p:nvPr/>
          </p:nvSpPr>
          <p:spPr>
            <a:xfrm rot="10800000">
              <a:off x="3904007" y="5748927"/>
              <a:ext cx="4419" cy="44502"/>
            </a:xfrm>
            <a:custGeom>
              <a:avLst/>
              <a:gdLst/>
              <a:ahLst/>
              <a:cxnLst/>
              <a:rect l="l" t="t" r="r" b="b"/>
              <a:pathLst>
                <a:path w="468" h="16346" extrusionOk="0">
                  <a:moveTo>
                    <a:pt x="153" y="0"/>
                  </a:moveTo>
                  <a:lnTo>
                    <a:pt x="119" y="44"/>
                  </a:lnTo>
                  <a:lnTo>
                    <a:pt x="111" y="88"/>
                  </a:lnTo>
                  <a:lnTo>
                    <a:pt x="102" y="176"/>
                  </a:lnTo>
                  <a:lnTo>
                    <a:pt x="60" y="1184"/>
                  </a:lnTo>
                  <a:lnTo>
                    <a:pt x="26" y="2191"/>
                  </a:lnTo>
                  <a:lnTo>
                    <a:pt x="9" y="3199"/>
                  </a:lnTo>
                  <a:lnTo>
                    <a:pt x="0" y="4251"/>
                  </a:lnTo>
                  <a:lnTo>
                    <a:pt x="9" y="5347"/>
                  </a:lnTo>
                  <a:lnTo>
                    <a:pt x="17" y="6354"/>
                  </a:lnTo>
                  <a:lnTo>
                    <a:pt x="51" y="8414"/>
                  </a:lnTo>
                  <a:lnTo>
                    <a:pt x="77" y="9422"/>
                  </a:lnTo>
                  <a:lnTo>
                    <a:pt x="102" y="10473"/>
                  </a:lnTo>
                  <a:lnTo>
                    <a:pt x="144" y="11481"/>
                  </a:lnTo>
                  <a:lnTo>
                    <a:pt x="187" y="12489"/>
                  </a:lnTo>
                  <a:lnTo>
                    <a:pt x="238" y="13497"/>
                  </a:lnTo>
                  <a:lnTo>
                    <a:pt x="297" y="14461"/>
                  </a:lnTo>
                  <a:lnTo>
                    <a:pt x="374" y="15425"/>
                  </a:lnTo>
                  <a:lnTo>
                    <a:pt x="459" y="16345"/>
                  </a:lnTo>
                  <a:lnTo>
                    <a:pt x="467" y="16345"/>
                  </a:lnTo>
                  <a:lnTo>
                    <a:pt x="399" y="14417"/>
                  </a:lnTo>
                  <a:lnTo>
                    <a:pt x="331" y="12533"/>
                  </a:lnTo>
                  <a:lnTo>
                    <a:pt x="263" y="10605"/>
                  </a:lnTo>
                  <a:lnTo>
                    <a:pt x="238" y="9641"/>
                  </a:lnTo>
                  <a:lnTo>
                    <a:pt x="212" y="8677"/>
                  </a:lnTo>
                  <a:lnTo>
                    <a:pt x="195" y="7625"/>
                  </a:lnTo>
                  <a:lnTo>
                    <a:pt x="187" y="6573"/>
                  </a:lnTo>
                  <a:lnTo>
                    <a:pt x="187" y="4426"/>
                  </a:lnTo>
                  <a:lnTo>
                    <a:pt x="195" y="2323"/>
                  </a:lnTo>
                  <a:lnTo>
                    <a:pt x="195" y="1271"/>
                  </a:lnTo>
                  <a:lnTo>
                    <a:pt x="195" y="220"/>
                  </a:lnTo>
                  <a:lnTo>
                    <a:pt x="187" y="88"/>
                  </a:lnTo>
                  <a:lnTo>
                    <a:pt x="178" y="44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4;p66">
              <a:extLst>
                <a:ext uri="{FF2B5EF4-FFF2-40B4-BE49-F238E27FC236}">
                  <a16:creationId xmlns:a16="http://schemas.microsoft.com/office/drawing/2014/main" id="{3FFCE687-436C-4DA7-8747-98AB79C8F24A}"/>
                </a:ext>
              </a:extLst>
            </p:cNvPr>
            <p:cNvSpPr/>
            <p:nvPr/>
          </p:nvSpPr>
          <p:spPr>
            <a:xfrm rot="10800000">
              <a:off x="3911712" y="5732339"/>
              <a:ext cx="3692" cy="41997"/>
            </a:xfrm>
            <a:custGeom>
              <a:avLst/>
              <a:gdLst/>
              <a:ahLst/>
              <a:cxnLst/>
              <a:rect l="l" t="t" r="r" b="b"/>
              <a:pathLst>
                <a:path w="391" h="15426" extrusionOk="0">
                  <a:moveTo>
                    <a:pt x="85" y="1"/>
                  </a:moveTo>
                  <a:lnTo>
                    <a:pt x="77" y="44"/>
                  </a:lnTo>
                  <a:lnTo>
                    <a:pt x="77" y="88"/>
                  </a:lnTo>
                  <a:lnTo>
                    <a:pt x="43" y="1009"/>
                  </a:lnTo>
                  <a:lnTo>
                    <a:pt x="26" y="1929"/>
                  </a:lnTo>
                  <a:lnTo>
                    <a:pt x="9" y="2893"/>
                  </a:lnTo>
                  <a:lnTo>
                    <a:pt x="0" y="3857"/>
                  </a:lnTo>
                  <a:lnTo>
                    <a:pt x="0" y="4865"/>
                  </a:lnTo>
                  <a:lnTo>
                    <a:pt x="9" y="5829"/>
                  </a:lnTo>
                  <a:lnTo>
                    <a:pt x="17" y="6837"/>
                  </a:lnTo>
                  <a:lnTo>
                    <a:pt x="34" y="7844"/>
                  </a:lnTo>
                  <a:lnTo>
                    <a:pt x="60" y="8808"/>
                  </a:lnTo>
                  <a:lnTo>
                    <a:pt x="94" y="9816"/>
                  </a:lnTo>
                  <a:lnTo>
                    <a:pt x="128" y="10780"/>
                  </a:lnTo>
                  <a:lnTo>
                    <a:pt x="170" y="11744"/>
                  </a:lnTo>
                  <a:lnTo>
                    <a:pt x="213" y="12708"/>
                  </a:lnTo>
                  <a:lnTo>
                    <a:pt x="264" y="13629"/>
                  </a:lnTo>
                  <a:lnTo>
                    <a:pt x="323" y="14505"/>
                  </a:lnTo>
                  <a:lnTo>
                    <a:pt x="383" y="15381"/>
                  </a:lnTo>
                  <a:lnTo>
                    <a:pt x="391" y="15425"/>
                  </a:lnTo>
                  <a:lnTo>
                    <a:pt x="391" y="15381"/>
                  </a:lnTo>
                  <a:lnTo>
                    <a:pt x="255" y="11394"/>
                  </a:lnTo>
                  <a:lnTo>
                    <a:pt x="196" y="9422"/>
                  </a:lnTo>
                  <a:lnTo>
                    <a:pt x="179" y="8414"/>
                  </a:lnTo>
                  <a:lnTo>
                    <a:pt x="162" y="7406"/>
                  </a:lnTo>
                  <a:lnTo>
                    <a:pt x="145" y="5566"/>
                  </a:lnTo>
                  <a:lnTo>
                    <a:pt x="145" y="3769"/>
                  </a:lnTo>
                  <a:lnTo>
                    <a:pt x="145" y="1973"/>
                  </a:lnTo>
                  <a:lnTo>
                    <a:pt x="136" y="132"/>
                  </a:lnTo>
                  <a:lnTo>
                    <a:pt x="128" y="4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5;p66">
              <a:extLst>
                <a:ext uri="{FF2B5EF4-FFF2-40B4-BE49-F238E27FC236}">
                  <a16:creationId xmlns:a16="http://schemas.microsoft.com/office/drawing/2014/main" id="{750631A0-2316-40A9-B207-7BFF3B3FDC46}"/>
                </a:ext>
              </a:extLst>
            </p:cNvPr>
            <p:cNvSpPr/>
            <p:nvPr/>
          </p:nvSpPr>
          <p:spPr>
            <a:xfrm rot="10800000">
              <a:off x="3883404" y="5733654"/>
              <a:ext cx="16288" cy="51423"/>
            </a:xfrm>
            <a:custGeom>
              <a:avLst/>
              <a:gdLst/>
              <a:ahLst/>
              <a:cxnLst/>
              <a:rect l="l" t="t" r="r" b="b"/>
              <a:pathLst>
                <a:path w="1725" h="18888" extrusionOk="0">
                  <a:moveTo>
                    <a:pt x="26" y="1"/>
                  </a:moveTo>
                  <a:lnTo>
                    <a:pt x="9" y="45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26" y="1535"/>
                  </a:lnTo>
                  <a:lnTo>
                    <a:pt x="60" y="2805"/>
                  </a:lnTo>
                  <a:lnTo>
                    <a:pt x="119" y="4120"/>
                  </a:lnTo>
                  <a:lnTo>
                    <a:pt x="187" y="5347"/>
                  </a:lnTo>
                  <a:lnTo>
                    <a:pt x="264" y="6618"/>
                  </a:lnTo>
                  <a:lnTo>
                    <a:pt x="357" y="7845"/>
                  </a:lnTo>
                  <a:lnTo>
                    <a:pt x="451" y="9072"/>
                  </a:lnTo>
                  <a:lnTo>
                    <a:pt x="569" y="10255"/>
                  </a:lnTo>
                  <a:lnTo>
                    <a:pt x="688" y="11394"/>
                  </a:lnTo>
                  <a:lnTo>
                    <a:pt x="816" y="12533"/>
                  </a:lnTo>
                  <a:lnTo>
                    <a:pt x="952" y="13673"/>
                  </a:lnTo>
                  <a:lnTo>
                    <a:pt x="1096" y="14768"/>
                  </a:lnTo>
                  <a:lnTo>
                    <a:pt x="1240" y="15820"/>
                  </a:lnTo>
                  <a:lnTo>
                    <a:pt x="1393" y="16872"/>
                  </a:lnTo>
                  <a:lnTo>
                    <a:pt x="1554" y="17879"/>
                  </a:lnTo>
                  <a:lnTo>
                    <a:pt x="1707" y="18887"/>
                  </a:lnTo>
                  <a:lnTo>
                    <a:pt x="1716" y="18887"/>
                  </a:lnTo>
                  <a:lnTo>
                    <a:pt x="1724" y="18843"/>
                  </a:lnTo>
                  <a:lnTo>
                    <a:pt x="1571" y="17792"/>
                  </a:lnTo>
                  <a:lnTo>
                    <a:pt x="1419" y="16696"/>
                  </a:lnTo>
                  <a:lnTo>
                    <a:pt x="1283" y="15557"/>
                  </a:lnTo>
                  <a:lnTo>
                    <a:pt x="1147" y="14418"/>
                  </a:lnTo>
                  <a:lnTo>
                    <a:pt x="1019" y="13234"/>
                  </a:lnTo>
                  <a:lnTo>
                    <a:pt x="901" y="12008"/>
                  </a:lnTo>
                  <a:lnTo>
                    <a:pt x="790" y="10824"/>
                  </a:lnTo>
                  <a:lnTo>
                    <a:pt x="680" y="9641"/>
                  </a:lnTo>
                  <a:lnTo>
                    <a:pt x="586" y="8502"/>
                  </a:lnTo>
                  <a:lnTo>
                    <a:pt x="502" y="7319"/>
                  </a:lnTo>
                  <a:lnTo>
                    <a:pt x="425" y="6136"/>
                  </a:lnTo>
                  <a:lnTo>
                    <a:pt x="357" y="4953"/>
                  </a:lnTo>
                  <a:lnTo>
                    <a:pt x="230" y="2586"/>
                  </a:lnTo>
                  <a:lnTo>
                    <a:pt x="103" y="176"/>
                  </a:lnTo>
                  <a:lnTo>
                    <a:pt x="94" y="89"/>
                  </a:lnTo>
                  <a:lnTo>
                    <a:pt x="77" y="4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6;p66">
              <a:extLst>
                <a:ext uri="{FF2B5EF4-FFF2-40B4-BE49-F238E27FC236}">
                  <a16:creationId xmlns:a16="http://schemas.microsoft.com/office/drawing/2014/main" id="{E1FDB68F-164C-4DE2-9020-365DB7ADB95D}"/>
                </a:ext>
              </a:extLst>
            </p:cNvPr>
            <p:cNvSpPr/>
            <p:nvPr/>
          </p:nvSpPr>
          <p:spPr>
            <a:xfrm rot="10800000">
              <a:off x="3810847" y="5771838"/>
              <a:ext cx="36656" cy="38417"/>
            </a:xfrm>
            <a:custGeom>
              <a:avLst/>
              <a:gdLst/>
              <a:ahLst/>
              <a:cxnLst/>
              <a:rect l="l" t="t" r="r" b="b"/>
              <a:pathLst>
                <a:path w="3882" h="14111" extrusionOk="0">
                  <a:moveTo>
                    <a:pt x="1" y="1"/>
                  </a:moveTo>
                  <a:lnTo>
                    <a:pt x="1" y="45"/>
                  </a:lnTo>
                  <a:lnTo>
                    <a:pt x="154" y="308"/>
                  </a:lnTo>
                  <a:lnTo>
                    <a:pt x="307" y="571"/>
                  </a:lnTo>
                  <a:lnTo>
                    <a:pt x="459" y="921"/>
                  </a:lnTo>
                  <a:lnTo>
                    <a:pt x="604" y="1228"/>
                  </a:lnTo>
                  <a:lnTo>
                    <a:pt x="901" y="1973"/>
                  </a:lnTo>
                  <a:lnTo>
                    <a:pt x="1181" y="2805"/>
                  </a:lnTo>
                  <a:lnTo>
                    <a:pt x="1461" y="3726"/>
                  </a:lnTo>
                  <a:lnTo>
                    <a:pt x="1733" y="4646"/>
                  </a:lnTo>
                  <a:lnTo>
                    <a:pt x="2005" y="5654"/>
                  </a:lnTo>
                  <a:lnTo>
                    <a:pt x="2259" y="6661"/>
                  </a:lnTo>
                  <a:lnTo>
                    <a:pt x="2463" y="7494"/>
                  </a:lnTo>
                  <a:lnTo>
                    <a:pt x="2667" y="8414"/>
                  </a:lnTo>
                  <a:lnTo>
                    <a:pt x="2854" y="9335"/>
                  </a:lnTo>
                  <a:lnTo>
                    <a:pt x="3049" y="10255"/>
                  </a:lnTo>
                  <a:lnTo>
                    <a:pt x="3423" y="12183"/>
                  </a:lnTo>
                  <a:lnTo>
                    <a:pt x="3609" y="13103"/>
                  </a:lnTo>
                  <a:lnTo>
                    <a:pt x="3805" y="14023"/>
                  </a:lnTo>
                  <a:lnTo>
                    <a:pt x="3822" y="14067"/>
                  </a:lnTo>
                  <a:lnTo>
                    <a:pt x="3839" y="14111"/>
                  </a:lnTo>
                  <a:lnTo>
                    <a:pt x="3847" y="14067"/>
                  </a:lnTo>
                  <a:lnTo>
                    <a:pt x="3864" y="14023"/>
                  </a:lnTo>
                  <a:lnTo>
                    <a:pt x="3873" y="13979"/>
                  </a:lnTo>
                  <a:lnTo>
                    <a:pt x="3881" y="13892"/>
                  </a:lnTo>
                  <a:lnTo>
                    <a:pt x="3881" y="13804"/>
                  </a:lnTo>
                  <a:lnTo>
                    <a:pt x="3873" y="13717"/>
                  </a:lnTo>
                  <a:lnTo>
                    <a:pt x="3788" y="13059"/>
                  </a:lnTo>
                  <a:lnTo>
                    <a:pt x="3694" y="12446"/>
                  </a:lnTo>
                  <a:lnTo>
                    <a:pt x="3601" y="11788"/>
                  </a:lnTo>
                  <a:lnTo>
                    <a:pt x="3491" y="11175"/>
                  </a:lnTo>
                  <a:lnTo>
                    <a:pt x="3270" y="9992"/>
                  </a:lnTo>
                  <a:lnTo>
                    <a:pt x="3041" y="8852"/>
                  </a:lnTo>
                  <a:lnTo>
                    <a:pt x="2794" y="7757"/>
                  </a:lnTo>
                  <a:lnTo>
                    <a:pt x="2540" y="6749"/>
                  </a:lnTo>
                  <a:lnTo>
                    <a:pt x="2285" y="5741"/>
                  </a:lnTo>
                  <a:lnTo>
                    <a:pt x="2039" y="4821"/>
                  </a:lnTo>
                  <a:lnTo>
                    <a:pt x="1818" y="4032"/>
                  </a:lnTo>
                  <a:lnTo>
                    <a:pt x="1580" y="3200"/>
                  </a:lnTo>
                  <a:lnTo>
                    <a:pt x="1334" y="2411"/>
                  </a:lnTo>
                  <a:lnTo>
                    <a:pt x="1079" y="1622"/>
                  </a:lnTo>
                  <a:lnTo>
                    <a:pt x="943" y="1315"/>
                  </a:lnTo>
                  <a:lnTo>
                    <a:pt x="816" y="965"/>
                  </a:lnTo>
                  <a:lnTo>
                    <a:pt x="680" y="702"/>
                  </a:lnTo>
                  <a:lnTo>
                    <a:pt x="544" y="439"/>
                  </a:lnTo>
                  <a:lnTo>
                    <a:pt x="409" y="264"/>
                  </a:lnTo>
                  <a:lnTo>
                    <a:pt x="273" y="132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7;p66">
              <a:extLst>
                <a:ext uri="{FF2B5EF4-FFF2-40B4-BE49-F238E27FC236}">
                  <a16:creationId xmlns:a16="http://schemas.microsoft.com/office/drawing/2014/main" id="{C30A1E63-AEBF-484E-97FA-D4744EECCC23}"/>
                </a:ext>
              </a:extLst>
            </p:cNvPr>
            <p:cNvSpPr/>
            <p:nvPr/>
          </p:nvSpPr>
          <p:spPr>
            <a:xfrm rot="10800000">
              <a:off x="3811329" y="5809539"/>
              <a:ext cx="23342" cy="12053"/>
            </a:xfrm>
            <a:custGeom>
              <a:avLst/>
              <a:gdLst/>
              <a:ahLst/>
              <a:cxnLst/>
              <a:rect l="l" t="t" r="r" b="b"/>
              <a:pathLst>
                <a:path w="2472" h="4427" extrusionOk="0">
                  <a:moveTo>
                    <a:pt x="145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153" y="395"/>
                  </a:lnTo>
                  <a:lnTo>
                    <a:pt x="298" y="658"/>
                  </a:lnTo>
                  <a:lnTo>
                    <a:pt x="612" y="1096"/>
                  </a:lnTo>
                  <a:lnTo>
                    <a:pt x="917" y="1491"/>
                  </a:lnTo>
                  <a:lnTo>
                    <a:pt x="1070" y="1710"/>
                  </a:lnTo>
                  <a:lnTo>
                    <a:pt x="1223" y="1973"/>
                  </a:lnTo>
                  <a:lnTo>
                    <a:pt x="1376" y="2280"/>
                  </a:lnTo>
                  <a:lnTo>
                    <a:pt x="1520" y="2586"/>
                  </a:lnTo>
                  <a:lnTo>
                    <a:pt x="1817" y="3244"/>
                  </a:lnTo>
                  <a:lnTo>
                    <a:pt x="2115" y="3901"/>
                  </a:lnTo>
                  <a:lnTo>
                    <a:pt x="2259" y="4164"/>
                  </a:lnTo>
                  <a:lnTo>
                    <a:pt x="2412" y="4427"/>
                  </a:lnTo>
                  <a:lnTo>
                    <a:pt x="2446" y="4427"/>
                  </a:lnTo>
                  <a:lnTo>
                    <a:pt x="2463" y="4295"/>
                  </a:lnTo>
                  <a:lnTo>
                    <a:pt x="2471" y="4164"/>
                  </a:lnTo>
                  <a:lnTo>
                    <a:pt x="2471" y="4076"/>
                  </a:lnTo>
                  <a:lnTo>
                    <a:pt x="2454" y="3989"/>
                  </a:lnTo>
                  <a:lnTo>
                    <a:pt x="2310" y="3507"/>
                  </a:lnTo>
                  <a:lnTo>
                    <a:pt x="2149" y="3025"/>
                  </a:lnTo>
                  <a:lnTo>
                    <a:pt x="1987" y="2630"/>
                  </a:lnTo>
                  <a:lnTo>
                    <a:pt x="1817" y="2236"/>
                  </a:lnTo>
                  <a:lnTo>
                    <a:pt x="1639" y="1929"/>
                  </a:lnTo>
                  <a:lnTo>
                    <a:pt x="1469" y="1622"/>
                  </a:lnTo>
                  <a:lnTo>
                    <a:pt x="1121" y="1053"/>
                  </a:lnTo>
                  <a:lnTo>
                    <a:pt x="850" y="658"/>
                  </a:lnTo>
                  <a:lnTo>
                    <a:pt x="569" y="308"/>
                  </a:lnTo>
                  <a:lnTo>
                    <a:pt x="425" y="176"/>
                  </a:lnTo>
                  <a:lnTo>
                    <a:pt x="289" y="45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8;p66">
              <a:extLst>
                <a:ext uri="{FF2B5EF4-FFF2-40B4-BE49-F238E27FC236}">
                  <a16:creationId xmlns:a16="http://schemas.microsoft.com/office/drawing/2014/main" id="{A85BA551-BE08-48AC-A8E1-DF6AACCE4D17}"/>
                </a:ext>
              </a:extLst>
            </p:cNvPr>
            <p:cNvSpPr/>
            <p:nvPr/>
          </p:nvSpPr>
          <p:spPr>
            <a:xfrm rot="10800000">
              <a:off x="3914035" y="5543173"/>
              <a:ext cx="68232" cy="407052"/>
            </a:xfrm>
            <a:custGeom>
              <a:avLst/>
              <a:gdLst/>
              <a:ahLst/>
              <a:cxnLst/>
              <a:rect l="l" t="t" r="r" b="b"/>
              <a:pathLst>
                <a:path w="7226" h="149514" extrusionOk="0">
                  <a:moveTo>
                    <a:pt x="6640" y="4251"/>
                  </a:moveTo>
                  <a:lnTo>
                    <a:pt x="6555" y="5916"/>
                  </a:lnTo>
                  <a:lnTo>
                    <a:pt x="6445" y="7625"/>
                  </a:lnTo>
                  <a:lnTo>
                    <a:pt x="6326" y="9246"/>
                  </a:lnTo>
                  <a:lnTo>
                    <a:pt x="6190" y="10867"/>
                  </a:lnTo>
                  <a:lnTo>
                    <a:pt x="6080" y="12007"/>
                  </a:lnTo>
                  <a:lnTo>
                    <a:pt x="5969" y="13146"/>
                  </a:lnTo>
                  <a:lnTo>
                    <a:pt x="5842" y="14242"/>
                  </a:lnTo>
                  <a:lnTo>
                    <a:pt x="5714" y="15293"/>
                  </a:lnTo>
                  <a:lnTo>
                    <a:pt x="5579" y="16433"/>
                  </a:lnTo>
                  <a:lnTo>
                    <a:pt x="5502" y="17002"/>
                  </a:lnTo>
                  <a:lnTo>
                    <a:pt x="5417" y="17616"/>
                  </a:lnTo>
                  <a:lnTo>
                    <a:pt x="5324" y="18142"/>
                  </a:lnTo>
                  <a:lnTo>
                    <a:pt x="5273" y="18361"/>
                  </a:lnTo>
                  <a:lnTo>
                    <a:pt x="5222" y="18580"/>
                  </a:lnTo>
                  <a:lnTo>
                    <a:pt x="5171" y="18755"/>
                  </a:lnTo>
                  <a:lnTo>
                    <a:pt x="5112" y="18886"/>
                  </a:lnTo>
                  <a:lnTo>
                    <a:pt x="5052" y="19018"/>
                  </a:lnTo>
                  <a:lnTo>
                    <a:pt x="4993" y="19062"/>
                  </a:lnTo>
                  <a:lnTo>
                    <a:pt x="4891" y="19106"/>
                  </a:lnTo>
                  <a:lnTo>
                    <a:pt x="4806" y="19062"/>
                  </a:lnTo>
                  <a:lnTo>
                    <a:pt x="4738" y="18930"/>
                  </a:lnTo>
                  <a:lnTo>
                    <a:pt x="4679" y="18755"/>
                  </a:lnTo>
                  <a:lnTo>
                    <a:pt x="4636" y="18536"/>
                  </a:lnTo>
                  <a:lnTo>
                    <a:pt x="4611" y="18317"/>
                  </a:lnTo>
                  <a:lnTo>
                    <a:pt x="4594" y="18010"/>
                  </a:lnTo>
                  <a:lnTo>
                    <a:pt x="4585" y="17703"/>
                  </a:lnTo>
                  <a:lnTo>
                    <a:pt x="4585" y="17353"/>
                  </a:lnTo>
                  <a:lnTo>
                    <a:pt x="4594" y="17002"/>
                  </a:lnTo>
                  <a:lnTo>
                    <a:pt x="4619" y="16345"/>
                  </a:lnTo>
                  <a:lnTo>
                    <a:pt x="4662" y="15731"/>
                  </a:lnTo>
                  <a:lnTo>
                    <a:pt x="4704" y="15206"/>
                  </a:lnTo>
                  <a:lnTo>
                    <a:pt x="4764" y="14636"/>
                  </a:lnTo>
                  <a:lnTo>
                    <a:pt x="4831" y="14066"/>
                  </a:lnTo>
                  <a:lnTo>
                    <a:pt x="4967" y="12971"/>
                  </a:lnTo>
                  <a:lnTo>
                    <a:pt x="5095" y="12051"/>
                  </a:lnTo>
                  <a:lnTo>
                    <a:pt x="5222" y="11130"/>
                  </a:lnTo>
                  <a:lnTo>
                    <a:pt x="5358" y="10298"/>
                  </a:lnTo>
                  <a:lnTo>
                    <a:pt x="5502" y="9421"/>
                  </a:lnTo>
                  <a:lnTo>
                    <a:pt x="5630" y="8720"/>
                  </a:lnTo>
                  <a:lnTo>
                    <a:pt x="5765" y="8019"/>
                  </a:lnTo>
                  <a:lnTo>
                    <a:pt x="5901" y="7362"/>
                  </a:lnTo>
                  <a:lnTo>
                    <a:pt x="6046" y="6705"/>
                  </a:lnTo>
                  <a:lnTo>
                    <a:pt x="6334" y="5434"/>
                  </a:lnTo>
                  <a:lnTo>
                    <a:pt x="6640" y="4251"/>
                  </a:lnTo>
                  <a:close/>
                  <a:moveTo>
                    <a:pt x="5239" y="31419"/>
                  </a:moveTo>
                  <a:lnTo>
                    <a:pt x="5154" y="31770"/>
                  </a:lnTo>
                  <a:lnTo>
                    <a:pt x="5069" y="32164"/>
                  </a:lnTo>
                  <a:lnTo>
                    <a:pt x="4984" y="32602"/>
                  </a:lnTo>
                  <a:lnTo>
                    <a:pt x="4916" y="33084"/>
                  </a:lnTo>
                  <a:lnTo>
                    <a:pt x="4840" y="33566"/>
                  </a:lnTo>
                  <a:lnTo>
                    <a:pt x="4781" y="34092"/>
                  </a:lnTo>
                  <a:lnTo>
                    <a:pt x="4653" y="35144"/>
                  </a:lnTo>
                  <a:lnTo>
                    <a:pt x="4534" y="36239"/>
                  </a:lnTo>
                  <a:lnTo>
                    <a:pt x="4424" y="37291"/>
                  </a:lnTo>
                  <a:lnTo>
                    <a:pt x="4314" y="38386"/>
                  </a:lnTo>
                  <a:lnTo>
                    <a:pt x="4195" y="39394"/>
                  </a:lnTo>
                  <a:lnTo>
                    <a:pt x="3999" y="40928"/>
                  </a:lnTo>
                  <a:lnTo>
                    <a:pt x="3796" y="42418"/>
                  </a:lnTo>
                  <a:lnTo>
                    <a:pt x="3583" y="43908"/>
                  </a:lnTo>
                  <a:lnTo>
                    <a:pt x="3354" y="45354"/>
                  </a:lnTo>
                  <a:lnTo>
                    <a:pt x="3244" y="46055"/>
                  </a:lnTo>
                  <a:lnTo>
                    <a:pt x="3116" y="46756"/>
                  </a:lnTo>
                  <a:lnTo>
                    <a:pt x="2981" y="47457"/>
                  </a:lnTo>
                  <a:lnTo>
                    <a:pt x="2904" y="47808"/>
                  </a:lnTo>
                  <a:lnTo>
                    <a:pt x="2836" y="48114"/>
                  </a:lnTo>
                  <a:lnTo>
                    <a:pt x="2760" y="48377"/>
                  </a:lnTo>
                  <a:lnTo>
                    <a:pt x="2675" y="48640"/>
                  </a:lnTo>
                  <a:lnTo>
                    <a:pt x="2590" y="48815"/>
                  </a:lnTo>
                  <a:lnTo>
                    <a:pt x="2505" y="48991"/>
                  </a:lnTo>
                  <a:lnTo>
                    <a:pt x="2420" y="49122"/>
                  </a:lnTo>
                  <a:lnTo>
                    <a:pt x="2335" y="49166"/>
                  </a:lnTo>
                  <a:lnTo>
                    <a:pt x="2242" y="49166"/>
                  </a:lnTo>
                  <a:lnTo>
                    <a:pt x="2140" y="49078"/>
                  </a:lnTo>
                  <a:lnTo>
                    <a:pt x="2081" y="49035"/>
                  </a:lnTo>
                  <a:lnTo>
                    <a:pt x="2021" y="48903"/>
                  </a:lnTo>
                  <a:lnTo>
                    <a:pt x="1962" y="48772"/>
                  </a:lnTo>
                  <a:lnTo>
                    <a:pt x="1911" y="48640"/>
                  </a:lnTo>
                  <a:lnTo>
                    <a:pt x="1826" y="48333"/>
                  </a:lnTo>
                  <a:lnTo>
                    <a:pt x="1749" y="47895"/>
                  </a:lnTo>
                  <a:lnTo>
                    <a:pt x="1690" y="47457"/>
                  </a:lnTo>
                  <a:lnTo>
                    <a:pt x="1647" y="46975"/>
                  </a:lnTo>
                  <a:lnTo>
                    <a:pt x="1614" y="46449"/>
                  </a:lnTo>
                  <a:lnTo>
                    <a:pt x="1588" y="45880"/>
                  </a:lnTo>
                  <a:lnTo>
                    <a:pt x="1580" y="45310"/>
                  </a:lnTo>
                  <a:lnTo>
                    <a:pt x="1588" y="44696"/>
                  </a:lnTo>
                  <a:lnTo>
                    <a:pt x="1597" y="44083"/>
                  </a:lnTo>
                  <a:lnTo>
                    <a:pt x="1622" y="43513"/>
                  </a:lnTo>
                  <a:lnTo>
                    <a:pt x="1647" y="42944"/>
                  </a:lnTo>
                  <a:lnTo>
                    <a:pt x="1690" y="42374"/>
                  </a:lnTo>
                  <a:lnTo>
                    <a:pt x="1732" y="41892"/>
                  </a:lnTo>
                  <a:lnTo>
                    <a:pt x="1783" y="41410"/>
                  </a:lnTo>
                  <a:lnTo>
                    <a:pt x="1894" y="40621"/>
                  </a:lnTo>
                  <a:lnTo>
                    <a:pt x="2013" y="39876"/>
                  </a:lnTo>
                  <a:lnTo>
                    <a:pt x="2140" y="39175"/>
                  </a:lnTo>
                  <a:lnTo>
                    <a:pt x="2284" y="38562"/>
                  </a:lnTo>
                  <a:lnTo>
                    <a:pt x="2429" y="37948"/>
                  </a:lnTo>
                  <a:lnTo>
                    <a:pt x="2581" y="37378"/>
                  </a:lnTo>
                  <a:lnTo>
                    <a:pt x="2887" y="36283"/>
                  </a:lnTo>
                  <a:lnTo>
                    <a:pt x="3023" y="35845"/>
                  </a:lnTo>
                  <a:lnTo>
                    <a:pt x="3167" y="35450"/>
                  </a:lnTo>
                  <a:lnTo>
                    <a:pt x="3456" y="34662"/>
                  </a:lnTo>
                  <a:lnTo>
                    <a:pt x="3745" y="34004"/>
                  </a:lnTo>
                  <a:lnTo>
                    <a:pt x="4033" y="33435"/>
                  </a:lnTo>
                  <a:lnTo>
                    <a:pt x="4331" y="32865"/>
                  </a:lnTo>
                  <a:lnTo>
                    <a:pt x="4628" y="32383"/>
                  </a:lnTo>
                  <a:lnTo>
                    <a:pt x="5239" y="31419"/>
                  </a:lnTo>
                  <a:close/>
                  <a:moveTo>
                    <a:pt x="5774" y="32777"/>
                  </a:moveTo>
                  <a:lnTo>
                    <a:pt x="5850" y="33917"/>
                  </a:lnTo>
                  <a:lnTo>
                    <a:pt x="5944" y="35012"/>
                  </a:lnTo>
                  <a:lnTo>
                    <a:pt x="6139" y="37159"/>
                  </a:lnTo>
                  <a:lnTo>
                    <a:pt x="6334" y="39307"/>
                  </a:lnTo>
                  <a:lnTo>
                    <a:pt x="6428" y="40402"/>
                  </a:lnTo>
                  <a:lnTo>
                    <a:pt x="6513" y="41454"/>
                  </a:lnTo>
                  <a:lnTo>
                    <a:pt x="6589" y="42549"/>
                  </a:lnTo>
                  <a:lnTo>
                    <a:pt x="6648" y="43645"/>
                  </a:lnTo>
                  <a:lnTo>
                    <a:pt x="6682" y="44740"/>
                  </a:lnTo>
                  <a:lnTo>
                    <a:pt x="6699" y="45310"/>
                  </a:lnTo>
                  <a:lnTo>
                    <a:pt x="6708" y="45880"/>
                  </a:lnTo>
                  <a:lnTo>
                    <a:pt x="6708" y="46493"/>
                  </a:lnTo>
                  <a:lnTo>
                    <a:pt x="6708" y="47063"/>
                  </a:lnTo>
                  <a:lnTo>
                    <a:pt x="6699" y="47632"/>
                  </a:lnTo>
                  <a:lnTo>
                    <a:pt x="6682" y="48246"/>
                  </a:lnTo>
                  <a:lnTo>
                    <a:pt x="6657" y="48859"/>
                  </a:lnTo>
                  <a:lnTo>
                    <a:pt x="6623" y="49473"/>
                  </a:lnTo>
                  <a:lnTo>
                    <a:pt x="6589" y="50086"/>
                  </a:lnTo>
                  <a:lnTo>
                    <a:pt x="6538" y="50700"/>
                  </a:lnTo>
                  <a:lnTo>
                    <a:pt x="6470" y="51576"/>
                  </a:lnTo>
                  <a:lnTo>
                    <a:pt x="6419" y="52058"/>
                  </a:lnTo>
                  <a:lnTo>
                    <a:pt x="6394" y="52277"/>
                  </a:lnTo>
                  <a:lnTo>
                    <a:pt x="6368" y="52453"/>
                  </a:lnTo>
                  <a:lnTo>
                    <a:pt x="6334" y="52628"/>
                  </a:lnTo>
                  <a:lnTo>
                    <a:pt x="6300" y="52715"/>
                  </a:lnTo>
                  <a:lnTo>
                    <a:pt x="6258" y="52803"/>
                  </a:lnTo>
                  <a:lnTo>
                    <a:pt x="6215" y="52803"/>
                  </a:lnTo>
                  <a:lnTo>
                    <a:pt x="6173" y="52759"/>
                  </a:lnTo>
                  <a:lnTo>
                    <a:pt x="6122" y="52628"/>
                  </a:lnTo>
                  <a:lnTo>
                    <a:pt x="6071" y="52409"/>
                  </a:lnTo>
                  <a:lnTo>
                    <a:pt x="6020" y="52102"/>
                  </a:lnTo>
                  <a:lnTo>
                    <a:pt x="5986" y="51795"/>
                  </a:lnTo>
                  <a:lnTo>
                    <a:pt x="5952" y="51401"/>
                  </a:lnTo>
                  <a:lnTo>
                    <a:pt x="5935" y="50963"/>
                  </a:lnTo>
                  <a:lnTo>
                    <a:pt x="5910" y="50481"/>
                  </a:lnTo>
                  <a:lnTo>
                    <a:pt x="5884" y="49517"/>
                  </a:lnTo>
                  <a:lnTo>
                    <a:pt x="5867" y="48728"/>
                  </a:lnTo>
                  <a:lnTo>
                    <a:pt x="5825" y="47369"/>
                  </a:lnTo>
                  <a:lnTo>
                    <a:pt x="5782" y="46055"/>
                  </a:lnTo>
                  <a:lnTo>
                    <a:pt x="5757" y="44696"/>
                  </a:lnTo>
                  <a:lnTo>
                    <a:pt x="5731" y="43338"/>
                  </a:lnTo>
                  <a:lnTo>
                    <a:pt x="5714" y="42023"/>
                  </a:lnTo>
                  <a:lnTo>
                    <a:pt x="5706" y="40709"/>
                  </a:lnTo>
                  <a:lnTo>
                    <a:pt x="5698" y="39394"/>
                  </a:lnTo>
                  <a:lnTo>
                    <a:pt x="5706" y="38080"/>
                  </a:lnTo>
                  <a:lnTo>
                    <a:pt x="5714" y="36721"/>
                  </a:lnTo>
                  <a:lnTo>
                    <a:pt x="5723" y="35407"/>
                  </a:lnTo>
                  <a:lnTo>
                    <a:pt x="5748" y="34092"/>
                  </a:lnTo>
                  <a:lnTo>
                    <a:pt x="5774" y="32777"/>
                  </a:lnTo>
                  <a:close/>
                  <a:moveTo>
                    <a:pt x="3244" y="57141"/>
                  </a:moveTo>
                  <a:lnTo>
                    <a:pt x="3125" y="58544"/>
                  </a:lnTo>
                  <a:lnTo>
                    <a:pt x="3006" y="59902"/>
                  </a:lnTo>
                  <a:lnTo>
                    <a:pt x="2887" y="61260"/>
                  </a:lnTo>
                  <a:lnTo>
                    <a:pt x="2760" y="62619"/>
                  </a:lnTo>
                  <a:lnTo>
                    <a:pt x="2624" y="63933"/>
                  </a:lnTo>
                  <a:lnTo>
                    <a:pt x="2480" y="65204"/>
                  </a:lnTo>
                  <a:lnTo>
                    <a:pt x="2335" y="66519"/>
                  </a:lnTo>
                  <a:lnTo>
                    <a:pt x="2182" y="67790"/>
                  </a:lnTo>
                  <a:lnTo>
                    <a:pt x="2013" y="69148"/>
                  </a:lnTo>
                  <a:lnTo>
                    <a:pt x="1834" y="70550"/>
                  </a:lnTo>
                  <a:lnTo>
                    <a:pt x="1741" y="71207"/>
                  </a:lnTo>
                  <a:lnTo>
                    <a:pt x="1639" y="71865"/>
                  </a:lnTo>
                  <a:lnTo>
                    <a:pt x="1537" y="72478"/>
                  </a:lnTo>
                  <a:lnTo>
                    <a:pt x="1427" y="73092"/>
                  </a:lnTo>
                  <a:lnTo>
                    <a:pt x="1359" y="73398"/>
                  </a:lnTo>
                  <a:lnTo>
                    <a:pt x="1282" y="73661"/>
                  </a:lnTo>
                  <a:lnTo>
                    <a:pt x="1206" y="73924"/>
                  </a:lnTo>
                  <a:lnTo>
                    <a:pt x="1121" y="74143"/>
                  </a:lnTo>
                  <a:lnTo>
                    <a:pt x="1028" y="74363"/>
                  </a:lnTo>
                  <a:lnTo>
                    <a:pt x="943" y="74494"/>
                  </a:lnTo>
                  <a:lnTo>
                    <a:pt x="849" y="74582"/>
                  </a:lnTo>
                  <a:lnTo>
                    <a:pt x="764" y="74625"/>
                  </a:lnTo>
                  <a:lnTo>
                    <a:pt x="680" y="74582"/>
                  </a:lnTo>
                  <a:lnTo>
                    <a:pt x="595" y="74538"/>
                  </a:lnTo>
                  <a:lnTo>
                    <a:pt x="518" y="74363"/>
                  </a:lnTo>
                  <a:lnTo>
                    <a:pt x="442" y="74143"/>
                  </a:lnTo>
                  <a:lnTo>
                    <a:pt x="382" y="73837"/>
                  </a:lnTo>
                  <a:lnTo>
                    <a:pt x="323" y="73486"/>
                  </a:lnTo>
                  <a:lnTo>
                    <a:pt x="281" y="73004"/>
                  </a:lnTo>
                  <a:lnTo>
                    <a:pt x="247" y="72434"/>
                  </a:lnTo>
                  <a:lnTo>
                    <a:pt x="230" y="72084"/>
                  </a:lnTo>
                  <a:lnTo>
                    <a:pt x="230" y="71689"/>
                  </a:lnTo>
                  <a:lnTo>
                    <a:pt x="221" y="71339"/>
                  </a:lnTo>
                  <a:lnTo>
                    <a:pt x="230" y="70945"/>
                  </a:lnTo>
                  <a:lnTo>
                    <a:pt x="255" y="70200"/>
                  </a:lnTo>
                  <a:lnTo>
                    <a:pt x="297" y="69411"/>
                  </a:lnTo>
                  <a:lnTo>
                    <a:pt x="357" y="68622"/>
                  </a:lnTo>
                  <a:lnTo>
                    <a:pt x="425" y="67877"/>
                  </a:lnTo>
                  <a:lnTo>
                    <a:pt x="518" y="67132"/>
                  </a:lnTo>
                  <a:lnTo>
                    <a:pt x="612" y="66387"/>
                  </a:lnTo>
                  <a:lnTo>
                    <a:pt x="714" y="65642"/>
                  </a:lnTo>
                  <a:lnTo>
                    <a:pt x="824" y="64985"/>
                  </a:lnTo>
                  <a:lnTo>
                    <a:pt x="943" y="64284"/>
                  </a:lnTo>
                  <a:lnTo>
                    <a:pt x="1062" y="63670"/>
                  </a:lnTo>
                  <a:lnTo>
                    <a:pt x="1291" y="62531"/>
                  </a:lnTo>
                  <a:lnTo>
                    <a:pt x="1503" y="61611"/>
                  </a:lnTo>
                  <a:lnTo>
                    <a:pt x="1698" y="60822"/>
                  </a:lnTo>
                  <a:lnTo>
                    <a:pt x="1902" y="60121"/>
                  </a:lnTo>
                  <a:lnTo>
                    <a:pt x="2114" y="59464"/>
                  </a:lnTo>
                  <a:lnTo>
                    <a:pt x="2327" y="58894"/>
                  </a:lnTo>
                  <a:lnTo>
                    <a:pt x="2547" y="58368"/>
                  </a:lnTo>
                  <a:lnTo>
                    <a:pt x="2777" y="57930"/>
                  </a:lnTo>
                  <a:lnTo>
                    <a:pt x="3006" y="57536"/>
                  </a:lnTo>
                  <a:lnTo>
                    <a:pt x="3244" y="57141"/>
                  </a:lnTo>
                  <a:close/>
                  <a:moveTo>
                    <a:pt x="3719" y="58587"/>
                  </a:moveTo>
                  <a:lnTo>
                    <a:pt x="3889" y="59288"/>
                  </a:lnTo>
                  <a:lnTo>
                    <a:pt x="4059" y="59946"/>
                  </a:lnTo>
                  <a:lnTo>
                    <a:pt x="4407" y="61217"/>
                  </a:lnTo>
                  <a:lnTo>
                    <a:pt x="4577" y="61874"/>
                  </a:lnTo>
                  <a:lnTo>
                    <a:pt x="4747" y="62575"/>
                  </a:lnTo>
                  <a:lnTo>
                    <a:pt x="4899" y="63320"/>
                  </a:lnTo>
                  <a:lnTo>
                    <a:pt x="4976" y="63714"/>
                  </a:lnTo>
                  <a:lnTo>
                    <a:pt x="5044" y="64152"/>
                  </a:lnTo>
                  <a:lnTo>
                    <a:pt x="5129" y="64678"/>
                  </a:lnTo>
                  <a:lnTo>
                    <a:pt x="5205" y="65248"/>
                  </a:lnTo>
                  <a:lnTo>
                    <a:pt x="5273" y="65861"/>
                  </a:lnTo>
                  <a:lnTo>
                    <a:pt x="5332" y="66475"/>
                  </a:lnTo>
                  <a:lnTo>
                    <a:pt x="5383" y="67088"/>
                  </a:lnTo>
                  <a:lnTo>
                    <a:pt x="5434" y="67702"/>
                  </a:lnTo>
                  <a:lnTo>
                    <a:pt x="5477" y="68359"/>
                  </a:lnTo>
                  <a:lnTo>
                    <a:pt x="5519" y="69016"/>
                  </a:lnTo>
                  <a:lnTo>
                    <a:pt x="5545" y="69674"/>
                  </a:lnTo>
                  <a:lnTo>
                    <a:pt x="5570" y="70375"/>
                  </a:lnTo>
                  <a:lnTo>
                    <a:pt x="5587" y="71032"/>
                  </a:lnTo>
                  <a:lnTo>
                    <a:pt x="5596" y="71733"/>
                  </a:lnTo>
                  <a:lnTo>
                    <a:pt x="5596" y="72434"/>
                  </a:lnTo>
                  <a:lnTo>
                    <a:pt x="5596" y="73092"/>
                  </a:lnTo>
                  <a:lnTo>
                    <a:pt x="5579" y="73793"/>
                  </a:lnTo>
                  <a:lnTo>
                    <a:pt x="5562" y="74450"/>
                  </a:lnTo>
                  <a:lnTo>
                    <a:pt x="5545" y="74932"/>
                  </a:lnTo>
                  <a:lnTo>
                    <a:pt x="5528" y="75502"/>
                  </a:lnTo>
                  <a:lnTo>
                    <a:pt x="5494" y="76028"/>
                  </a:lnTo>
                  <a:lnTo>
                    <a:pt x="5477" y="76247"/>
                  </a:lnTo>
                  <a:lnTo>
                    <a:pt x="5451" y="76466"/>
                  </a:lnTo>
                  <a:lnTo>
                    <a:pt x="5434" y="76641"/>
                  </a:lnTo>
                  <a:lnTo>
                    <a:pt x="5426" y="76816"/>
                  </a:lnTo>
                  <a:lnTo>
                    <a:pt x="5400" y="76904"/>
                  </a:lnTo>
                  <a:lnTo>
                    <a:pt x="5375" y="76948"/>
                  </a:lnTo>
                  <a:lnTo>
                    <a:pt x="5341" y="76948"/>
                  </a:lnTo>
                  <a:lnTo>
                    <a:pt x="5307" y="76904"/>
                  </a:lnTo>
                  <a:lnTo>
                    <a:pt x="5264" y="76816"/>
                  </a:lnTo>
                  <a:lnTo>
                    <a:pt x="5222" y="76641"/>
                  </a:lnTo>
                  <a:lnTo>
                    <a:pt x="5154" y="76641"/>
                  </a:lnTo>
                  <a:lnTo>
                    <a:pt x="5086" y="76597"/>
                  </a:lnTo>
                  <a:lnTo>
                    <a:pt x="5035" y="76422"/>
                  </a:lnTo>
                  <a:lnTo>
                    <a:pt x="4993" y="76159"/>
                  </a:lnTo>
                  <a:lnTo>
                    <a:pt x="4950" y="75984"/>
                  </a:lnTo>
                  <a:lnTo>
                    <a:pt x="4899" y="75721"/>
                  </a:lnTo>
                  <a:lnTo>
                    <a:pt x="4823" y="75195"/>
                  </a:lnTo>
                  <a:lnTo>
                    <a:pt x="4679" y="74100"/>
                  </a:lnTo>
                  <a:lnTo>
                    <a:pt x="4517" y="72829"/>
                  </a:lnTo>
                  <a:lnTo>
                    <a:pt x="4364" y="71558"/>
                  </a:lnTo>
                  <a:lnTo>
                    <a:pt x="4229" y="70200"/>
                  </a:lnTo>
                  <a:lnTo>
                    <a:pt x="4110" y="68841"/>
                  </a:lnTo>
                  <a:lnTo>
                    <a:pt x="4025" y="67570"/>
                  </a:lnTo>
                  <a:lnTo>
                    <a:pt x="3948" y="66343"/>
                  </a:lnTo>
                  <a:lnTo>
                    <a:pt x="3881" y="65073"/>
                  </a:lnTo>
                  <a:lnTo>
                    <a:pt x="3830" y="63802"/>
                  </a:lnTo>
                  <a:lnTo>
                    <a:pt x="3787" y="62487"/>
                  </a:lnTo>
                  <a:lnTo>
                    <a:pt x="3753" y="61217"/>
                  </a:lnTo>
                  <a:lnTo>
                    <a:pt x="3736" y="59902"/>
                  </a:lnTo>
                  <a:lnTo>
                    <a:pt x="3719" y="58587"/>
                  </a:lnTo>
                  <a:close/>
                  <a:moveTo>
                    <a:pt x="3108" y="82688"/>
                  </a:moveTo>
                  <a:lnTo>
                    <a:pt x="3099" y="82820"/>
                  </a:lnTo>
                  <a:lnTo>
                    <a:pt x="3048" y="84047"/>
                  </a:lnTo>
                  <a:lnTo>
                    <a:pt x="2997" y="85230"/>
                  </a:lnTo>
                  <a:lnTo>
                    <a:pt x="2930" y="86457"/>
                  </a:lnTo>
                  <a:lnTo>
                    <a:pt x="2853" y="87640"/>
                  </a:lnTo>
                  <a:lnTo>
                    <a:pt x="2768" y="88779"/>
                  </a:lnTo>
                  <a:lnTo>
                    <a:pt x="2675" y="89962"/>
                  </a:lnTo>
                  <a:lnTo>
                    <a:pt x="2573" y="91102"/>
                  </a:lnTo>
                  <a:lnTo>
                    <a:pt x="2463" y="92197"/>
                  </a:lnTo>
                  <a:lnTo>
                    <a:pt x="2335" y="93337"/>
                  </a:lnTo>
                  <a:lnTo>
                    <a:pt x="2199" y="94432"/>
                  </a:lnTo>
                  <a:lnTo>
                    <a:pt x="2055" y="95528"/>
                  </a:lnTo>
                  <a:lnTo>
                    <a:pt x="1894" y="96579"/>
                  </a:lnTo>
                  <a:lnTo>
                    <a:pt x="1775" y="97368"/>
                  </a:lnTo>
                  <a:lnTo>
                    <a:pt x="1639" y="98113"/>
                  </a:lnTo>
                  <a:lnTo>
                    <a:pt x="1520" y="98814"/>
                  </a:lnTo>
                  <a:lnTo>
                    <a:pt x="1384" y="99471"/>
                  </a:lnTo>
                  <a:lnTo>
                    <a:pt x="1342" y="99734"/>
                  </a:lnTo>
                  <a:lnTo>
                    <a:pt x="1291" y="99953"/>
                  </a:lnTo>
                  <a:lnTo>
                    <a:pt x="1240" y="100085"/>
                  </a:lnTo>
                  <a:lnTo>
                    <a:pt x="1189" y="100129"/>
                  </a:lnTo>
                  <a:lnTo>
                    <a:pt x="1138" y="100085"/>
                  </a:lnTo>
                  <a:lnTo>
                    <a:pt x="1079" y="99953"/>
                  </a:lnTo>
                  <a:lnTo>
                    <a:pt x="1028" y="99778"/>
                  </a:lnTo>
                  <a:lnTo>
                    <a:pt x="977" y="99515"/>
                  </a:lnTo>
                  <a:lnTo>
                    <a:pt x="883" y="99208"/>
                  </a:lnTo>
                  <a:lnTo>
                    <a:pt x="815" y="98945"/>
                  </a:lnTo>
                  <a:lnTo>
                    <a:pt x="764" y="98683"/>
                  </a:lnTo>
                  <a:lnTo>
                    <a:pt x="731" y="98376"/>
                  </a:lnTo>
                  <a:lnTo>
                    <a:pt x="714" y="98025"/>
                  </a:lnTo>
                  <a:lnTo>
                    <a:pt x="697" y="97631"/>
                  </a:lnTo>
                  <a:lnTo>
                    <a:pt x="697" y="97149"/>
                  </a:lnTo>
                  <a:lnTo>
                    <a:pt x="705" y="96579"/>
                  </a:lnTo>
                  <a:lnTo>
                    <a:pt x="714" y="95922"/>
                  </a:lnTo>
                  <a:lnTo>
                    <a:pt x="739" y="95265"/>
                  </a:lnTo>
                  <a:lnTo>
                    <a:pt x="773" y="94607"/>
                  </a:lnTo>
                  <a:lnTo>
                    <a:pt x="807" y="93994"/>
                  </a:lnTo>
                  <a:lnTo>
                    <a:pt x="858" y="93337"/>
                  </a:lnTo>
                  <a:lnTo>
                    <a:pt x="917" y="92723"/>
                  </a:lnTo>
                  <a:lnTo>
                    <a:pt x="977" y="92110"/>
                  </a:lnTo>
                  <a:lnTo>
                    <a:pt x="1053" y="91540"/>
                  </a:lnTo>
                  <a:lnTo>
                    <a:pt x="1121" y="90970"/>
                  </a:lnTo>
                  <a:lnTo>
                    <a:pt x="1206" y="90401"/>
                  </a:lnTo>
                  <a:lnTo>
                    <a:pt x="1376" y="89305"/>
                  </a:lnTo>
                  <a:lnTo>
                    <a:pt x="1546" y="88297"/>
                  </a:lnTo>
                  <a:lnTo>
                    <a:pt x="1732" y="87246"/>
                  </a:lnTo>
                  <a:lnTo>
                    <a:pt x="1928" y="86194"/>
                  </a:lnTo>
                  <a:lnTo>
                    <a:pt x="2038" y="85668"/>
                  </a:lnTo>
                  <a:lnTo>
                    <a:pt x="2140" y="85186"/>
                  </a:lnTo>
                  <a:lnTo>
                    <a:pt x="2250" y="84704"/>
                  </a:lnTo>
                  <a:lnTo>
                    <a:pt x="2369" y="84310"/>
                  </a:lnTo>
                  <a:lnTo>
                    <a:pt x="2480" y="83915"/>
                  </a:lnTo>
                  <a:lnTo>
                    <a:pt x="2598" y="83565"/>
                  </a:lnTo>
                  <a:lnTo>
                    <a:pt x="2726" y="83258"/>
                  </a:lnTo>
                  <a:lnTo>
                    <a:pt x="2853" y="82995"/>
                  </a:lnTo>
                  <a:lnTo>
                    <a:pt x="2981" y="82820"/>
                  </a:lnTo>
                  <a:lnTo>
                    <a:pt x="3108" y="82688"/>
                  </a:lnTo>
                  <a:close/>
                  <a:moveTo>
                    <a:pt x="3668" y="84178"/>
                  </a:moveTo>
                  <a:lnTo>
                    <a:pt x="4050" y="85712"/>
                  </a:lnTo>
                  <a:lnTo>
                    <a:pt x="4424" y="87289"/>
                  </a:lnTo>
                  <a:lnTo>
                    <a:pt x="4611" y="88122"/>
                  </a:lnTo>
                  <a:lnTo>
                    <a:pt x="4789" y="88998"/>
                  </a:lnTo>
                  <a:lnTo>
                    <a:pt x="4959" y="89875"/>
                  </a:lnTo>
                  <a:lnTo>
                    <a:pt x="5129" y="90795"/>
                  </a:lnTo>
                  <a:lnTo>
                    <a:pt x="5349" y="92153"/>
                  </a:lnTo>
                  <a:lnTo>
                    <a:pt x="5562" y="93556"/>
                  </a:lnTo>
                  <a:lnTo>
                    <a:pt x="5765" y="95046"/>
                  </a:lnTo>
                  <a:lnTo>
                    <a:pt x="5952" y="96535"/>
                  </a:lnTo>
                  <a:lnTo>
                    <a:pt x="6046" y="97368"/>
                  </a:lnTo>
                  <a:lnTo>
                    <a:pt x="6097" y="97850"/>
                  </a:lnTo>
                  <a:lnTo>
                    <a:pt x="6139" y="98288"/>
                  </a:lnTo>
                  <a:lnTo>
                    <a:pt x="6173" y="98726"/>
                  </a:lnTo>
                  <a:lnTo>
                    <a:pt x="6198" y="99208"/>
                  </a:lnTo>
                  <a:lnTo>
                    <a:pt x="6215" y="99690"/>
                  </a:lnTo>
                  <a:lnTo>
                    <a:pt x="6215" y="100216"/>
                  </a:lnTo>
                  <a:lnTo>
                    <a:pt x="6207" y="100654"/>
                  </a:lnTo>
                  <a:lnTo>
                    <a:pt x="6190" y="101049"/>
                  </a:lnTo>
                  <a:lnTo>
                    <a:pt x="6173" y="101312"/>
                  </a:lnTo>
                  <a:lnTo>
                    <a:pt x="6139" y="101531"/>
                  </a:lnTo>
                  <a:lnTo>
                    <a:pt x="6097" y="101706"/>
                  </a:lnTo>
                  <a:lnTo>
                    <a:pt x="6037" y="101794"/>
                  </a:lnTo>
                  <a:lnTo>
                    <a:pt x="5961" y="101838"/>
                  </a:lnTo>
                  <a:lnTo>
                    <a:pt x="5867" y="101838"/>
                  </a:lnTo>
                  <a:lnTo>
                    <a:pt x="5723" y="101794"/>
                  </a:lnTo>
                  <a:lnTo>
                    <a:pt x="5672" y="101750"/>
                  </a:lnTo>
                  <a:lnTo>
                    <a:pt x="5630" y="101706"/>
                  </a:lnTo>
                  <a:lnTo>
                    <a:pt x="5587" y="101575"/>
                  </a:lnTo>
                  <a:lnTo>
                    <a:pt x="5545" y="101443"/>
                  </a:lnTo>
                  <a:lnTo>
                    <a:pt x="5443" y="101049"/>
                  </a:lnTo>
                  <a:lnTo>
                    <a:pt x="5332" y="100523"/>
                  </a:lnTo>
                  <a:lnTo>
                    <a:pt x="5231" y="99997"/>
                  </a:lnTo>
                  <a:lnTo>
                    <a:pt x="5120" y="99471"/>
                  </a:lnTo>
                  <a:lnTo>
                    <a:pt x="5027" y="98902"/>
                  </a:lnTo>
                  <a:lnTo>
                    <a:pt x="4925" y="98288"/>
                  </a:lnTo>
                  <a:lnTo>
                    <a:pt x="4840" y="97719"/>
                  </a:lnTo>
                  <a:lnTo>
                    <a:pt x="4662" y="96448"/>
                  </a:lnTo>
                  <a:lnTo>
                    <a:pt x="4509" y="95177"/>
                  </a:lnTo>
                  <a:lnTo>
                    <a:pt x="4364" y="93819"/>
                  </a:lnTo>
                  <a:lnTo>
                    <a:pt x="4246" y="92416"/>
                  </a:lnTo>
                  <a:lnTo>
                    <a:pt x="4135" y="91014"/>
                  </a:lnTo>
                  <a:lnTo>
                    <a:pt x="4025" y="89305"/>
                  </a:lnTo>
                  <a:lnTo>
                    <a:pt x="3923" y="87552"/>
                  </a:lnTo>
                  <a:lnTo>
                    <a:pt x="3872" y="86676"/>
                  </a:lnTo>
                  <a:lnTo>
                    <a:pt x="3804" y="85843"/>
                  </a:lnTo>
                  <a:lnTo>
                    <a:pt x="3745" y="84967"/>
                  </a:lnTo>
                  <a:lnTo>
                    <a:pt x="3668" y="84178"/>
                  </a:lnTo>
                  <a:close/>
                  <a:moveTo>
                    <a:pt x="3651" y="109813"/>
                  </a:moveTo>
                  <a:lnTo>
                    <a:pt x="3821" y="110295"/>
                  </a:lnTo>
                  <a:lnTo>
                    <a:pt x="3999" y="110733"/>
                  </a:lnTo>
                  <a:lnTo>
                    <a:pt x="4186" y="111127"/>
                  </a:lnTo>
                  <a:lnTo>
                    <a:pt x="4373" y="111478"/>
                  </a:lnTo>
                  <a:lnTo>
                    <a:pt x="4747" y="112223"/>
                  </a:lnTo>
                  <a:lnTo>
                    <a:pt x="4925" y="112573"/>
                  </a:lnTo>
                  <a:lnTo>
                    <a:pt x="5095" y="113056"/>
                  </a:lnTo>
                  <a:lnTo>
                    <a:pt x="5290" y="113669"/>
                  </a:lnTo>
                  <a:lnTo>
                    <a:pt x="5477" y="114370"/>
                  </a:lnTo>
                  <a:lnTo>
                    <a:pt x="5655" y="115159"/>
                  </a:lnTo>
                  <a:lnTo>
                    <a:pt x="5816" y="115991"/>
                  </a:lnTo>
                  <a:lnTo>
                    <a:pt x="5995" y="116999"/>
                  </a:lnTo>
                  <a:lnTo>
                    <a:pt x="6088" y="117613"/>
                  </a:lnTo>
                  <a:lnTo>
                    <a:pt x="6181" y="118270"/>
                  </a:lnTo>
                  <a:lnTo>
                    <a:pt x="6266" y="118971"/>
                  </a:lnTo>
                  <a:lnTo>
                    <a:pt x="6343" y="119629"/>
                  </a:lnTo>
                  <a:lnTo>
                    <a:pt x="6368" y="119979"/>
                  </a:lnTo>
                  <a:lnTo>
                    <a:pt x="6385" y="120330"/>
                  </a:lnTo>
                  <a:lnTo>
                    <a:pt x="6402" y="120636"/>
                  </a:lnTo>
                  <a:lnTo>
                    <a:pt x="6411" y="120943"/>
                  </a:lnTo>
                  <a:lnTo>
                    <a:pt x="6411" y="121381"/>
                  </a:lnTo>
                  <a:lnTo>
                    <a:pt x="6402" y="121776"/>
                  </a:lnTo>
                  <a:lnTo>
                    <a:pt x="6385" y="122039"/>
                  </a:lnTo>
                  <a:lnTo>
                    <a:pt x="6360" y="122258"/>
                  </a:lnTo>
                  <a:lnTo>
                    <a:pt x="6326" y="122389"/>
                  </a:lnTo>
                  <a:lnTo>
                    <a:pt x="6292" y="122477"/>
                  </a:lnTo>
                  <a:lnTo>
                    <a:pt x="6207" y="122477"/>
                  </a:lnTo>
                  <a:lnTo>
                    <a:pt x="6164" y="122389"/>
                  </a:lnTo>
                  <a:lnTo>
                    <a:pt x="6122" y="122302"/>
                  </a:lnTo>
                  <a:lnTo>
                    <a:pt x="6029" y="122039"/>
                  </a:lnTo>
                  <a:lnTo>
                    <a:pt x="5859" y="121513"/>
                  </a:lnTo>
                  <a:lnTo>
                    <a:pt x="5604" y="120724"/>
                  </a:lnTo>
                  <a:lnTo>
                    <a:pt x="5366" y="119848"/>
                  </a:lnTo>
                  <a:lnTo>
                    <a:pt x="5197" y="119190"/>
                  </a:lnTo>
                  <a:lnTo>
                    <a:pt x="5027" y="118445"/>
                  </a:lnTo>
                  <a:lnTo>
                    <a:pt x="4865" y="117700"/>
                  </a:lnTo>
                  <a:lnTo>
                    <a:pt x="4713" y="116955"/>
                  </a:lnTo>
                  <a:lnTo>
                    <a:pt x="4551" y="116123"/>
                  </a:lnTo>
                  <a:lnTo>
                    <a:pt x="4407" y="115290"/>
                  </a:lnTo>
                  <a:lnTo>
                    <a:pt x="4271" y="114414"/>
                  </a:lnTo>
                  <a:lnTo>
                    <a:pt x="4144" y="113538"/>
                  </a:lnTo>
                  <a:lnTo>
                    <a:pt x="3898" y="111697"/>
                  </a:lnTo>
                  <a:lnTo>
                    <a:pt x="3651" y="109813"/>
                  </a:lnTo>
                  <a:close/>
                  <a:moveTo>
                    <a:pt x="3320" y="110076"/>
                  </a:moveTo>
                  <a:lnTo>
                    <a:pt x="3337" y="111872"/>
                  </a:lnTo>
                  <a:lnTo>
                    <a:pt x="3269" y="112311"/>
                  </a:lnTo>
                  <a:lnTo>
                    <a:pt x="3201" y="112793"/>
                  </a:lnTo>
                  <a:lnTo>
                    <a:pt x="3091" y="113757"/>
                  </a:lnTo>
                  <a:lnTo>
                    <a:pt x="2981" y="114764"/>
                  </a:lnTo>
                  <a:lnTo>
                    <a:pt x="2870" y="115729"/>
                  </a:lnTo>
                  <a:lnTo>
                    <a:pt x="2615" y="117832"/>
                  </a:lnTo>
                  <a:lnTo>
                    <a:pt x="2352" y="119935"/>
                  </a:lnTo>
                  <a:lnTo>
                    <a:pt x="2191" y="121118"/>
                  </a:lnTo>
                  <a:lnTo>
                    <a:pt x="2021" y="122258"/>
                  </a:lnTo>
                  <a:lnTo>
                    <a:pt x="1851" y="123441"/>
                  </a:lnTo>
                  <a:lnTo>
                    <a:pt x="1681" y="124536"/>
                  </a:lnTo>
                  <a:lnTo>
                    <a:pt x="1554" y="125325"/>
                  </a:lnTo>
                  <a:lnTo>
                    <a:pt x="1495" y="125719"/>
                  </a:lnTo>
                  <a:lnTo>
                    <a:pt x="1427" y="126114"/>
                  </a:lnTo>
                  <a:lnTo>
                    <a:pt x="1376" y="126377"/>
                  </a:lnTo>
                  <a:lnTo>
                    <a:pt x="1316" y="126596"/>
                  </a:lnTo>
                  <a:lnTo>
                    <a:pt x="1265" y="126815"/>
                  </a:lnTo>
                  <a:lnTo>
                    <a:pt x="1214" y="126946"/>
                  </a:lnTo>
                  <a:lnTo>
                    <a:pt x="1155" y="127034"/>
                  </a:lnTo>
                  <a:lnTo>
                    <a:pt x="1096" y="127078"/>
                  </a:lnTo>
                  <a:lnTo>
                    <a:pt x="1036" y="127078"/>
                  </a:lnTo>
                  <a:lnTo>
                    <a:pt x="977" y="127034"/>
                  </a:lnTo>
                  <a:lnTo>
                    <a:pt x="917" y="126946"/>
                  </a:lnTo>
                  <a:lnTo>
                    <a:pt x="849" y="126771"/>
                  </a:lnTo>
                  <a:lnTo>
                    <a:pt x="790" y="126596"/>
                  </a:lnTo>
                  <a:lnTo>
                    <a:pt x="722" y="126333"/>
                  </a:lnTo>
                  <a:lnTo>
                    <a:pt x="654" y="126026"/>
                  </a:lnTo>
                  <a:lnTo>
                    <a:pt x="586" y="125676"/>
                  </a:lnTo>
                  <a:lnTo>
                    <a:pt x="518" y="125281"/>
                  </a:lnTo>
                  <a:lnTo>
                    <a:pt x="450" y="124843"/>
                  </a:lnTo>
                  <a:lnTo>
                    <a:pt x="442" y="124449"/>
                  </a:lnTo>
                  <a:lnTo>
                    <a:pt x="442" y="124010"/>
                  </a:lnTo>
                  <a:lnTo>
                    <a:pt x="442" y="123616"/>
                  </a:lnTo>
                  <a:lnTo>
                    <a:pt x="450" y="123178"/>
                  </a:lnTo>
                  <a:lnTo>
                    <a:pt x="476" y="122521"/>
                  </a:lnTo>
                  <a:lnTo>
                    <a:pt x="510" y="121863"/>
                  </a:lnTo>
                  <a:lnTo>
                    <a:pt x="552" y="121250"/>
                  </a:lnTo>
                  <a:lnTo>
                    <a:pt x="603" y="120636"/>
                  </a:lnTo>
                  <a:lnTo>
                    <a:pt x="663" y="120023"/>
                  </a:lnTo>
                  <a:lnTo>
                    <a:pt x="731" y="119453"/>
                  </a:lnTo>
                  <a:lnTo>
                    <a:pt x="807" y="118884"/>
                  </a:lnTo>
                  <a:lnTo>
                    <a:pt x="892" y="118314"/>
                  </a:lnTo>
                  <a:lnTo>
                    <a:pt x="977" y="117788"/>
                  </a:lnTo>
                  <a:lnTo>
                    <a:pt x="1062" y="117262"/>
                  </a:lnTo>
                  <a:lnTo>
                    <a:pt x="1248" y="116298"/>
                  </a:lnTo>
                  <a:lnTo>
                    <a:pt x="1452" y="115378"/>
                  </a:lnTo>
                  <a:lnTo>
                    <a:pt x="1647" y="114545"/>
                  </a:lnTo>
                  <a:lnTo>
                    <a:pt x="1843" y="113844"/>
                  </a:lnTo>
                  <a:lnTo>
                    <a:pt x="2038" y="113143"/>
                  </a:lnTo>
                  <a:lnTo>
                    <a:pt x="2242" y="112530"/>
                  </a:lnTo>
                  <a:lnTo>
                    <a:pt x="2446" y="111960"/>
                  </a:lnTo>
                  <a:lnTo>
                    <a:pt x="2658" y="111434"/>
                  </a:lnTo>
                  <a:lnTo>
                    <a:pt x="2879" y="110952"/>
                  </a:lnTo>
                  <a:lnTo>
                    <a:pt x="3099" y="110470"/>
                  </a:lnTo>
                  <a:lnTo>
                    <a:pt x="3320" y="110076"/>
                  </a:lnTo>
                  <a:close/>
                  <a:moveTo>
                    <a:pt x="3677" y="124712"/>
                  </a:moveTo>
                  <a:lnTo>
                    <a:pt x="3787" y="125237"/>
                  </a:lnTo>
                  <a:lnTo>
                    <a:pt x="3906" y="125763"/>
                  </a:lnTo>
                  <a:lnTo>
                    <a:pt x="4033" y="126245"/>
                  </a:lnTo>
                  <a:lnTo>
                    <a:pt x="4161" y="126684"/>
                  </a:lnTo>
                  <a:lnTo>
                    <a:pt x="4415" y="127560"/>
                  </a:lnTo>
                  <a:lnTo>
                    <a:pt x="4526" y="127910"/>
                  </a:lnTo>
                  <a:lnTo>
                    <a:pt x="4628" y="128305"/>
                  </a:lnTo>
                  <a:lnTo>
                    <a:pt x="4747" y="128787"/>
                  </a:lnTo>
                  <a:lnTo>
                    <a:pt x="4865" y="129313"/>
                  </a:lnTo>
                  <a:lnTo>
                    <a:pt x="4976" y="129839"/>
                  </a:lnTo>
                  <a:lnTo>
                    <a:pt x="5086" y="130408"/>
                  </a:lnTo>
                  <a:lnTo>
                    <a:pt x="5188" y="131022"/>
                  </a:lnTo>
                  <a:lnTo>
                    <a:pt x="5290" y="131591"/>
                  </a:lnTo>
                  <a:lnTo>
                    <a:pt x="5392" y="132249"/>
                  </a:lnTo>
                  <a:lnTo>
                    <a:pt x="5485" y="132862"/>
                  </a:lnTo>
                  <a:lnTo>
                    <a:pt x="5570" y="133519"/>
                  </a:lnTo>
                  <a:lnTo>
                    <a:pt x="5655" y="134221"/>
                  </a:lnTo>
                  <a:lnTo>
                    <a:pt x="5731" y="134878"/>
                  </a:lnTo>
                  <a:lnTo>
                    <a:pt x="5799" y="135623"/>
                  </a:lnTo>
                  <a:lnTo>
                    <a:pt x="5867" y="136324"/>
                  </a:lnTo>
                  <a:lnTo>
                    <a:pt x="5935" y="137069"/>
                  </a:lnTo>
                  <a:lnTo>
                    <a:pt x="5986" y="137814"/>
                  </a:lnTo>
                  <a:lnTo>
                    <a:pt x="6037" y="138559"/>
                  </a:lnTo>
                  <a:lnTo>
                    <a:pt x="6080" y="139128"/>
                  </a:lnTo>
                  <a:lnTo>
                    <a:pt x="6114" y="139786"/>
                  </a:lnTo>
                  <a:lnTo>
                    <a:pt x="6148" y="140487"/>
                  </a:lnTo>
                  <a:lnTo>
                    <a:pt x="6156" y="140837"/>
                  </a:lnTo>
                  <a:lnTo>
                    <a:pt x="6156" y="141144"/>
                  </a:lnTo>
                  <a:lnTo>
                    <a:pt x="6148" y="141451"/>
                  </a:lnTo>
                  <a:lnTo>
                    <a:pt x="6139" y="141758"/>
                  </a:lnTo>
                  <a:lnTo>
                    <a:pt x="6114" y="142020"/>
                  </a:lnTo>
                  <a:lnTo>
                    <a:pt x="6071" y="142240"/>
                  </a:lnTo>
                  <a:lnTo>
                    <a:pt x="6020" y="142415"/>
                  </a:lnTo>
                  <a:lnTo>
                    <a:pt x="5961" y="142503"/>
                  </a:lnTo>
                  <a:lnTo>
                    <a:pt x="5876" y="142546"/>
                  </a:lnTo>
                  <a:lnTo>
                    <a:pt x="5774" y="142546"/>
                  </a:lnTo>
                  <a:lnTo>
                    <a:pt x="5706" y="142459"/>
                  </a:lnTo>
                  <a:lnTo>
                    <a:pt x="5630" y="142283"/>
                  </a:lnTo>
                  <a:lnTo>
                    <a:pt x="5553" y="142108"/>
                  </a:lnTo>
                  <a:lnTo>
                    <a:pt x="5477" y="141845"/>
                  </a:lnTo>
                  <a:lnTo>
                    <a:pt x="5332" y="141319"/>
                  </a:lnTo>
                  <a:lnTo>
                    <a:pt x="5214" y="140837"/>
                  </a:lnTo>
                  <a:lnTo>
                    <a:pt x="5095" y="140355"/>
                  </a:lnTo>
                  <a:lnTo>
                    <a:pt x="4984" y="139873"/>
                  </a:lnTo>
                  <a:lnTo>
                    <a:pt x="4874" y="139304"/>
                  </a:lnTo>
                  <a:lnTo>
                    <a:pt x="4772" y="138734"/>
                  </a:lnTo>
                  <a:lnTo>
                    <a:pt x="4679" y="138164"/>
                  </a:lnTo>
                  <a:lnTo>
                    <a:pt x="4585" y="137551"/>
                  </a:lnTo>
                  <a:lnTo>
                    <a:pt x="4500" y="136937"/>
                  </a:lnTo>
                  <a:lnTo>
                    <a:pt x="4424" y="136280"/>
                  </a:lnTo>
                  <a:lnTo>
                    <a:pt x="4288" y="135053"/>
                  </a:lnTo>
                  <a:lnTo>
                    <a:pt x="4169" y="133826"/>
                  </a:lnTo>
                  <a:lnTo>
                    <a:pt x="4067" y="132555"/>
                  </a:lnTo>
                  <a:lnTo>
                    <a:pt x="3974" y="131285"/>
                  </a:lnTo>
                  <a:lnTo>
                    <a:pt x="3889" y="129970"/>
                  </a:lnTo>
                  <a:lnTo>
                    <a:pt x="3813" y="128655"/>
                  </a:lnTo>
                  <a:lnTo>
                    <a:pt x="3677" y="125982"/>
                  </a:lnTo>
                  <a:lnTo>
                    <a:pt x="3677" y="124712"/>
                  </a:lnTo>
                  <a:close/>
                  <a:moveTo>
                    <a:pt x="3388" y="123178"/>
                  </a:moveTo>
                  <a:lnTo>
                    <a:pt x="3397" y="125194"/>
                  </a:lnTo>
                  <a:lnTo>
                    <a:pt x="3422" y="127209"/>
                  </a:lnTo>
                  <a:lnTo>
                    <a:pt x="3464" y="129181"/>
                  </a:lnTo>
                  <a:lnTo>
                    <a:pt x="3498" y="130145"/>
                  </a:lnTo>
                  <a:lnTo>
                    <a:pt x="3532" y="131109"/>
                  </a:lnTo>
                  <a:lnTo>
                    <a:pt x="3473" y="131898"/>
                  </a:lnTo>
                  <a:lnTo>
                    <a:pt x="3431" y="132687"/>
                  </a:lnTo>
                  <a:lnTo>
                    <a:pt x="3354" y="134308"/>
                  </a:lnTo>
                  <a:lnTo>
                    <a:pt x="3278" y="135930"/>
                  </a:lnTo>
                  <a:lnTo>
                    <a:pt x="3235" y="136718"/>
                  </a:lnTo>
                  <a:lnTo>
                    <a:pt x="3193" y="137507"/>
                  </a:lnTo>
                  <a:lnTo>
                    <a:pt x="3108" y="138822"/>
                  </a:lnTo>
                  <a:lnTo>
                    <a:pt x="3014" y="140092"/>
                  </a:lnTo>
                  <a:lnTo>
                    <a:pt x="2904" y="141363"/>
                  </a:lnTo>
                  <a:lnTo>
                    <a:pt x="2794" y="142634"/>
                  </a:lnTo>
                  <a:lnTo>
                    <a:pt x="2641" y="144255"/>
                  </a:lnTo>
                  <a:lnTo>
                    <a:pt x="2547" y="145176"/>
                  </a:lnTo>
                  <a:lnTo>
                    <a:pt x="2446" y="146008"/>
                  </a:lnTo>
                  <a:lnTo>
                    <a:pt x="2395" y="146402"/>
                  </a:lnTo>
                  <a:lnTo>
                    <a:pt x="2335" y="146797"/>
                  </a:lnTo>
                  <a:lnTo>
                    <a:pt x="2267" y="147104"/>
                  </a:lnTo>
                  <a:lnTo>
                    <a:pt x="2208" y="147410"/>
                  </a:lnTo>
                  <a:lnTo>
                    <a:pt x="2131" y="147629"/>
                  </a:lnTo>
                  <a:lnTo>
                    <a:pt x="2055" y="147849"/>
                  </a:lnTo>
                  <a:lnTo>
                    <a:pt x="1979" y="147936"/>
                  </a:lnTo>
                  <a:lnTo>
                    <a:pt x="1894" y="148024"/>
                  </a:lnTo>
                  <a:lnTo>
                    <a:pt x="1783" y="147980"/>
                  </a:lnTo>
                  <a:lnTo>
                    <a:pt x="1732" y="147936"/>
                  </a:lnTo>
                  <a:lnTo>
                    <a:pt x="1690" y="147849"/>
                  </a:lnTo>
                  <a:lnTo>
                    <a:pt x="1614" y="147629"/>
                  </a:lnTo>
                  <a:lnTo>
                    <a:pt x="1546" y="147367"/>
                  </a:lnTo>
                  <a:lnTo>
                    <a:pt x="1486" y="147016"/>
                  </a:lnTo>
                  <a:lnTo>
                    <a:pt x="1444" y="146622"/>
                  </a:lnTo>
                  <a:lnTo>
                    <a:pt x="1410" y="146183"/>
                  </a:lnTo>
                  <a:lnTo>
                    <a:pt x="1384" y="145658"/>
                  </a:lnTo>
                  <a:lnTo>
                    <a:pt x="1376" y="145176"/>
                  </a:lnTo>
                  <a:lnTo>
                    <a:pt x="1359" y="144650"/>
                  </a:lnTo>
                  <a:lnTo>
                    <a:pt x="1359" y="144080"/>
                  </a:lnTo>
                  <a:lnTo>
                    <a:pt x="1359" y="143554"/>
                  </a:lnTo>
                  <a:lnTo>
                    <a:pt x="1367" y="142503"/>
                  </a:lnTo>
                  <a:lnTo>
                    <a:pt x="1393" y="141582"/>
                  </a:lnTo>
                  <a:lnTo>
                    <a:pt x="1427" y="140268"/>
                  </a:lnTo>
                  <a:lnTo>
                    <a:pt x="1478" y="138909"/>
                  </a:lnTo>
                  <a:lnTo>
                    <a:pt x="1546" y="137595"/>
                  </a:lnTo>
                  <a:lnTo>
                    <a:pt x="1622" y="136324"/>
                  </a:lnTo>
                  <a:lnTo>
                    <a:pt x="1707" y="135053"/>
                  </a:lnTo>
                  <a:lnTo>
                    <a:pt x="1809" y="133782"/>
                  </a:lnTo>
                  <a:lnTo>
                    <a:pt x="1919" y="132599"/>
                  </a:lnTo>
                  <a:lnTo>
                    <a:pt x="2047" y="131372"/>
                  </a:lnTo>
                  <a:lnTo>
                    <a:pt x="2174" y="130233"/>
                  </a:lnTo>
                  <a:lnTo>
                    <a:pt x="2318" y="129094"/>
                  </a:lnTo>
                  <a:lnTo>
                    <a:pt x="2471" y="127998"/>
                  </a:lnTo>
                  <a:lnTo>
                    <a:pt x="2641" y="126946"/>
                  </a:lnTo>
                  <a:lnTo>
                    <a:pt x="2811" y="125939"/>
                  </a:lnTo>
                  <a:lnTo>
                    <a:pt x="2997" y="124975"/>
                  </a:lnTo>
                  <a:lnTo>
                    <a:pt x="3184" y="124054"/>
                  </a:lnTo>
                  <a:lnTo>
                    <a:pt x="3388" y="123178"/>
                  </a:lnTo>
                  <a:close/>
                  <a:moveTo>
                    <a:pt x="7005" y="0"/>
                  </a:moveTo>
                  <a:lnTo>
                    <a:pt x="6963" y="88"/>
                  </a:lnTo>
                  <a:lnTo>
                    <a:pt x="6920" y="219"/>
                  </a:lnTo>
                  <a:lnTo>
                    <a:pt x="6912" y="307"/>
                  </a:lnTo>
                  <a:lnTo>
                    <a:pt x="6903" y="438"/>
                  </a:lnTo>
                  <a:lnTo>
                    <a:pt x="6895" y="570"/>
                  </a:lnTo>
                  <a:lnTo>
                    <a:pt x="6895" y="701"/>
                  </a:lnTo>
                  <a:lnTo>
                    <a:pt x="6903" y="1227"/>
                  </a:lnTo>
                  <a:lnTo>
                    <a:pt x="6861" y="1227"/>
                  </a:lnTo>
                  <a:lnTo>
                    <a:pt x="6818" y="1271"/>
                  </a:lnTo>
                  <a:lnTo>
                    <a:pt x="6801" y="1315"/>
                  </a:lnTo>
                  <a:lnTo>
                    <a:pt x="6784" y="1402"/>
                  </a:lnTo>
                  <a:lnTo>
                    <a:pt x="6767" y="1534"/>
                  </a:lnTo>
                  <a:lnTo>
                    <a:pt x="6759" y="1665"/>
                  </a:lnTo>
                  <a:lnTo>
                    <a:pt x="6699" y="3067"/>
                  </a:lnTo>
                  <a:lnTo>
                    <a:pt x="6428" y="3856"/>
                  </a:lnTo>
                  <a:lnTo>
                    <a:pt x="6173" y="4733"/>
                  </a:lnTo>
                  <a:lnTo>
                    <a:pt x="5927" y="5697"/>
                  </a:lnTo>
                  <a:lnTo>
                    <a:pt x="5689" y="6705"/>
                  </a:lnTo>
                  <a:lnTo>
                    <a:pt x="5468" y="7756"/>
                  </a:lnTo>
                  <a:lnTo>
                    <a:pt x="5256" y="8939"/>
                  </a:lnTo>
                  <a:lnTo>
                    <a:pt x="5052" y="10122"/>
                  </a:lnTo>
                  <a:lnTo>
                    <a:pt x="4865" y="11393"/>
                  </a:lnTo>
                  <a:lnTo>
                    <a:pt x="4747" y="12270"/>
                  </a:lnTo>
                  <a:lnTo>
                    <a:pt x="4611" y="13321"/>
                  </a:lnTo>
                  <a:lnTo>
                    <a:pt x="4551" y="13935"/>
                  </a:lnTo>
                  <a:lnTo>
                    <a:pt x="4483" y="14504"/>
                  </a:lnTo>
                  <a:lnTo>
                    <a:pt x="4432" y="15118"/>
                  </a:lnTo>
                  <a:lnTo>
                    <a:pt x="4381" y="15731"/>
                  </a:lnTo>
                  <a:lnTo>
                    <a:pt x="4348" y="16345"/>
                  </a:lnTo>
                  <a:lnTo>
                    <a:pt x="4331" y="16958"/>
                  </a:lnTo>
                  <a:lnTo>
                    <a:pt x="4322" y="17572"/>
                  </a:lnTo>
                  <a:lnTo>
                    <a:pt x="4339" y="18142"/>
                  </a:lnTo>
                  <a:lnTo>
                    <a:pt x="4348" y="18404"/>
                  </a:lnTo>
                  <a:lnTo>
                    <a:pt x="4364" y="18667"/>
                  </a:lnTo>
                  <a:lnTo>
                    <a:pt x="4390" y="18930"/>
                  </a:lnTo>
                  <a:lnTo>
                    <a:pt x="4424" y="19149"/>
                  </a:lnTo>
                  <a:lnTo>
                    <a:pt x="4458" y="19412"/>
                  </a:lnTo>
                  <a:lnTo>
                    <a:pt x="4509" y="19631"/>
                  </a:lnTo>
                  <a:lnTo>
                    <a:pt x="4560" y="19807"/>
                  </a:lnTo>
                  <a:lnTo>
                    <a:pt x="4619" y="20026"/>
                  </a:lnTo>
                  <a:lnTo>
                    <a:pt x="4679" y="20157"/>
                  </a:lnTo>
                  <a:lnTo>
                    <a:pt x="4738" y="20289"/>
                  </a:lnTo>
                  <a:lnTo>
                    <a:pt x="4798" y="20376"/>
                  </a:lnTo>
                  <a:lnTo>
                    <a:pt x="4857" y="20420"/>
                  </a:lnTo>
                  <a:lnTo>
                    <a:pt x="4925" y="20464"/>
                  </a:lnTo>
                  <a:lnTo>
                    <a:pt x="4976" y="20420"/>
                  </a:lnTo>
                  <a:lnTo>
                    <a:pt x="5035" y="20376"/>
                  </a:lnTo>
                  <a:lnTo>
                    <a:pt x="5095" y="20333"/>
                  </a:lnTo>
                  <a:lnTo>
                    <a:pt x="5205" y="20070"/>
                  </a:lnTo>
                  <a:lnTo>
                    <a:pt x="5307" y="19763"/>
                  </a:lnTo>
                  <a:lnTo>
                    <a:pt x="5417" y="19368"/>
                  </a:lnTo>
                  <a:lnTo>
                    <a:pt x="5511" y="18886"/>
                  </a:lnTo>
                  <a:lnTo>
                    <a:pt x="5604" y="18361"/>
                  </a:lnTo>
                  <a:lnTo>
                    <a:pt x="5689" y="17791"/>
                  </a:lnTo>
                  <a:lnTo>
                    <a:pt x="5774" y="17221"/>
                  </a:lnTo>
                  <a:lnTo>
                    <a:pt x="5850" y="16652"/>
                  </a:lnTo>
                  <a:lnTo>
                    <a:pt x="5986" y="15512"/>
                  </a:lnTo>
                  <a:lnTo>
                    <a:pt x="6097" y="14548"/>
                  </a:lnTo>
                  <a:lnTo>
                    <a:pt x="6232" y="13278"/>
                  </a:lnTo>
                  <a:lnTo>
                    <a:pt x="6360" y="11963"/>
                  </a:lnTo>
                  <a:lnTo>
                    <a:pt x="6479" y="10648"/>
                  </a:lnTo>
                  <a:lnTo>
                    <a:pt x="6589" y="9334"/>
                  </a:lnTo>
                  <a:lnTo>
                    <a:pt x="6682" y="7975"/>
                  </a:lnTo>
                  <a:lnTo>
                    <a:pt x="6776" y="6617"/>
                  </a:lnTo>
                  <a:lnTo>
                    <a:pt x="6852" y="5215"/>
                  </a:lnTo>
                  <a:lnTo>
                    <a:pt x="6920" y="3812"/>
                  </a:lnTo>
                  <a:lnTo>
                    <a:pt x="6912" y="5478"/>
                  </a:lnTo>
                  <a:lnTo>
                    <a:pt x="6895" y="7099"/>
                  </a:lnTo>
                  <a:lnTo>
                    <a:pt x="6869" y="8764"/>
                  </a:lnTo>
                  <a:lnTo>
                    <a:pt x="6827" y="10342"/>
                  </a:lnTo>
                  <a:lnTo>
                    <a:pt x="6776" y="11963"/>
                  </a:lnTo>
                  <a:lnTo>
                    <a:pt x="6716" y="13584"/>
                  </a:lnTo>
                  <a:lnTo>
                    <a:pt x="6640" y="15162"/>
                  </a:lnTo>
                  <a:lnTo>
                    <a:pt x="6555" y="16739"/>
                  </a:lnTo>
                  <a:lnTo>
                    <a:pt x="6470" y="18273"/>
                  </a:lnTo>
                  <a:lnTo>
                    <a:pt x="6368" y="19851"/>
                  </a:lnTo>
                  <a:lnTo>
                    <a:pt x="6266" y="21384"/>
                  </a:lnTo>
                  <a:lnTo>
                    <a:pt x="6156" y="22918"/>
                  </a:lnTo>
                  <a:lnTo>
                    <a:pt x="6037" y="24452"/>
                  </a:lnTo>
                  <a:lnTo>
                    <a:pt x="5910" y="25985"/>
                  </a:lnTo>
                  <a:lnTo>
                    <a:pt x="5647" y="29009"/>
                  </a:lnTo>
                  <a:lnTo>
                    <a:pt x="5511" y="30455"/>
                  </a:lnTo>
                  <a:lnTo>
                    <a:pt x="5494" y="30411"/>
                  </a:lnTo>
                  <a:lnTo>
                    <a:pt x="5477" y="30367"/>
                  </a:lnTo>
                  <a:lnTo>
                    <a:pt x="5273" y="30411"/>
                  </a:lnTo>
                  <a:lnTo>
                    <a:pt x="5069" y="30543"/>
                  </a:lnTo>
                  <a:lnTo>
                    <a:pt x="4874" y="30674"/>
                  </a:lnTo>
                  <a:lnTo>
                    <a:pt x="4670" y="30893"/>
                  </a:lnTo>
                  <a:lnTo>
                    <a:pt x="4466" y="31200"/>
                  </a:lnTo>
                  <a:lnTo>
                    <a:pt x="4263" y="31507"/>
                  </a:lnTo>
                  <a:lnTo>
                    <a:pt x="4067" y="31857"/>
                  </a:lnTo>
                  <a:lnTo>
                    <a:pt x="3872" y="32252"/>
                  </a:lnTo>
                  <a:lnTo>
                    <a:pt x="3677" y="32734"/>
                  </a:lnTo>
                  <a:lnTo>
                    <a:pt x="3481" y="33172"/>
                  </a:lnTo>
                  <a:lnTo>
                    <a:pt x="3295" y="33698"/>
                  </a:lnTo>
                  <a:lnTo>
                    <a:pt x="3116" y="34223"/>
                  </a:lnTo>
                  <a:lnTo>
                    <a:pt x="2938" y="34793"/>
                  </a:lnTo>
                  <a:lnTo>
                    <a:pt x="2760" y="35319"/>
                  </a:lnTo>
                  <a:lnTo>
                    <a:pt x="2429" y="36502"/>
                  </a:lnTo>
                  <a:lnTo>
                    <a:pt x="2301" y="37028"/>
                  </a:lnTo>
                  <a:lnTo>
                    <a:pt x="2165" y="37554"/>
                  </a:lnTo>
                  <a:lnTo>
                    <a:pt x="2038" y="38167"/>
                  </a:lnTo>
                  <a:lnTo>
                    <a:pt x="1911" y="38825"/>
                  </a:lnTo>
                  <a:lnTo>
                    <a:pt x="1792" y="39526"/>
                  </a:lnTo>
                  <a:lnTo>
                    <a:pt x="1681" y="40271"/>
                  </a:lnTo>
                  <a:lnTo>
                    <a:pt x="1580" y="41016"/>
                  </a:lnTo>
                  <a:lnTo>
                    <a:pt x="1486" y="41804"/>
                  </a:lnTo>
                  <a:lnTo>
                    <a:pt x="1418" y="42637"/>
                  </a:lnTo>
                  <a:lnTo>
                    <a:pt x="1359" y="43426"/>
                  </a:lnTo>
                  <a:lnTo>
                    <a:pt x="1342" y="43864"/>
                  </a:lnTo>
                  <a:lnTo>
                    <a:pt x="1325" y="44302"/>
                  </a:lnTo>
                  <a:lnTo>
                    <a:pt x="1325" y="44696"/>
                  </a:lnTo>
                  <a:lnTo>
                    <a:pt x="1316" y="45135"/>
                  </a:lnTo>
                  <a:lnTo>
                    <a:pt x="1325" y="45573"/>
                  </a:lnTo>
                  <a:lnTo>
                    <a:pt x="1333" y="45967"/>
                  </a:lnTo>
                  <a:lnTo>
                    <a:pt x="1350" y="46405"/>
                  </a:lnTo>
                  <a:lnTo>
                    <a:pt x="1376" y="46844"/>
                  </a:lnTo>
                  <a:lnTo>
                    <a:pt x="1410" y="47238"/>
                  </a:lnTo>
                  <a:lnTo>
                    <a:pt x="1452" y="47676"/>
                  </a:lnTo>
                  <a:lnTo>
                    <a:pt x="1503" y="48114"/>
                  </a:lnTo>
                  <a:lnTo>
                    <a:pt x="1563" y="48509"/>
                  </a:lnTo>
                  <a:lnTo>
                    <a:pt x="1622" y="48903"/>
                  </a:lnTo>
                  <a:lnTo>
                    <a:pt x="1690" y="49254"/>
                  </a:lnTo>
                  <a:lnTo>
                    <a:pt x="1758" y="49517"/>
                  </a:lnTo>
                  <a:lnTo>
                    <a:pt x="1817" y="49780"/>
                  </a:lnTo>
                  <a:lnTo>
                    <a:pt x="1885" y="49955"/>
                  </a:lnTo>
                  <a:lnTo>
                    <a:pt x="1953" y="50130"/>
                  </a:lnTo>
                  <a:lnTo>
                    <a:pt x="2030" y="50262"/>
                  </a:lnTo>
                  <a:lnTo>
                    <a:pt x="2097" y="50349"/>
                  </a:lnTo>
                  <a:lnTo>
                    <a:pt x="2165" y="50393"/>
                  </a:lnTo>
                  <a:lnTo>
                    <a:pt x="2233" y="50393"/>
                  </a:lnTo>
                  <a:lnTo>
                    <a:pt x="2310" y="50349"/>
                  </a:lnTo>
                  <a:lnTo>
                    <a:pt x="2378" y="50305"/>
                  </a:lnTo>
                  <a:lnTo>
                    <a:pt x="2446" y="50218"/>
                  </a:lnTo>
                  <a:lnTo>
                    <a:pt x="2522" y="50130"/>
                  </a:lnTo>
                  <a:lnTo>
                    <a:pt x="2658" y="49823"/>
                  </a:lnTo>
                  <a:lnTo>
                    <a:pt x="2802" y="49473"/>
                  </a:lnTo>
                  <a:lnTo>
                    <a:pt x="2930" y="49035"/>
                  </a:lnTo>
                  <a:lnTo>
                    <a:pt x="3065" y="48509"/>
                  </a:lnTo>
                  <a:lnTo>
                    <a:pt x="3193" y="47983"/>
                  </a:lnTo>
                  <a:lnTo>
                    <a:pt x="3312" y="47413"/>
                  </a:lnTo>
                  <a:lnTo>
                    <a:pt x="3422" y="46800"/>
                  </a:lnTo>
                  <a:lnTo>
                    <a:pt x="3524" y="46230"/>
                  </a:lnTo>
                  <a:lnTo>
                    <a:pt x="3617" y="45660"/>
                  </a:lnTo>
                  <a:lnTo>
                    <a:pt x="3881" y="43908"/>
                  </a:lnTo>
                  <a:lnTo>
                    <a:pt x="4127" y="42155"/>
                  </a:lnTo>
                  <a:lnTo>
                    <a:pt x="4364" y="40358"/>
                  </a:lnTo>
                  <a:lnTo>
                    <a:pt x="4585" y="38474"/>
                  </a:lnTo>
                  <a:lnTo>
                    <a:pt x="4738" y="37028"/>
                  </a:lnTo>
                  <a:lnTo>
                    <a:pt x="4899" y="35494"/>
                  </a:lnTo>
                  <a:lnTo>
                    <a:pt x="4984" y="34749"/>
                  </a:lnTo>
                  <a:lnTo>
                    <a:pt x="5078" y="34048"/>
                  </a:lnTo>
                  <a:lnTo>
                    <a:pt x="5180" y="33391"/>
                  </a:lnTo>
                  <a:lnTo>
                    <a:pt x="5298" y="32777"/>
                  </a:lnTo>
                  <a:lnTo>
                    <a:pt x="4865" y="37378"/>
                  </a:lnTo>
                  <a:lnTo>
                    <a:pt x="4653" y="39657"/>
                  </a:lnTo>
                  <a:lnTo>
                    <a:pt x="4449" y="41980"/>
                  </a:lnTo>
                  <a:lnTo>
                    <a:pt x="4254" y="44302"/>
                  </a:lnTo>
                  <a:lnTo>
                    <a:pt x="4067" y="46668"/>
                  </a:lnTo>
                  <a:lnTo>
                    <a:pt x="3889" y="49035"/>
                  </a:lnTo>
                  <a:lnTo>
                    <a:pt x="3736" y="51445"/>
                  </a:lnTo>
                  <a:lnTo>
                    <a:pt x="3677" y="52540"/>
                  </a:lnTo>
                  <a:lnTo>
                    <a:pt x="3617" y="53592"/>
                  </a:lnTo>
                  <a:lnTo>
                    <a:pt x="3524" y="55739"/>
                  </a:lnTo>
                  <a:lnTo>
                    <a:pt x="3346" y="55827"/>
                  </a:lnTo>
                  <a:lnTo>
                    <a:pt x="3176" y="56002"/>
                  </a:lnTo>
                  <a:lnTo>
                    <a:pt x="3014" y="56221"/>
                  </a:lnTo>
                  <a:lnTo>
                    <a:pt x="2845" y="56440"/>
                  </a:lnTo>
                  <a:lnTo>
                    <a:pt x="2675" y="56747"/>
                  </a:lnTo>
                  <a:lnTo>
                    <a:pt x="2514" y="57054"/>
                  </a:lnTo>
                  <a:lnTo>
                    <a:pt x="2352" y="57404"/>
                  </a:lnTo>
                  <a:lnTo>
                    <a:pt x="2199" y="57799"/>
                  </a:lnTo>
                  <a:lnTo>
                    <a:pt x="2038" y="58193"/>
                  </a:lnTo>
                  <a:lnTo>
                    <a:pt x="1894" y="58675"/>
                  </a:lnTo>
                  <a:lnTo>
                    <a:pt x="1741" y="59157"/>
                  </a:lnTo>
                  <a:lnTo>
                    <a:pt x="1597" y="59639"/>
                  </a:lnTo>
                  <a:lnTo>
                    <a:pt x="1461" y="60165"/>
                  </a:lnTo>
                  <a:lnTo>
                    <a:pt x="1325" y="60735"/>
                  </a:lnTo>
                  <a:lnTo>
                    <a:pt x="1189" y="61304"/>
                  </a:lnTo>
                  <a:lnTo>
                    <a:pt x="1062" y="61918"/>
                  </a:lnTo>
                  <a:lnTo>
                    <a:pt x="858" y="63013"/>
                  </a:lnTo>
                  <a:lnTo>
                    <a:pt x="747" y="63627"/>
                  </a:lnTo>
                  <a:lnTo>
                    <a:pt x="637" y="64240"/>
                  </a:lnTo>
                  <a:lnTo>
                    <a:pt x="527" y="64941"/>
                  </a:lnTo>
                  <a:lnTo>
                    <a:pt x="425" y="65686"/>
                  </a:lnTo>
                  <a:lnTo>
                    <a:pt x="331" y="66431"/>
                  </a:lnTo>
                  <a:lnTo>
                    <a:pt x="238" y="67176"/>
                  </a:lnTo>
                  <a:lnTo>
                    <a:pt x="162" y="67965"/>
                  </a:lnTo>
                  <a:lnTo>
                    <a:pt x="94" y="68754"/>
                  </a:lnTo>
                  <a:lnTo>
                    <a:pt x="43" y="69542"/>
                  </a:lnTo>
                  <a:lnTo>
                    <a:pt x="9" y="70375"/>
                  </a:lnTo>
                  <a:lnTo>
                    <a:pt x="0" y="71164"/>
                  </a:lnTo>
                  <a:lnTo>
                    <a:pt x="0" y="71558"/>
                  </a:lnTo>
                  <a:lnTo>
                    <a:pt x="0" y="71952"/>
                  </a:lnTo>
                  <a:lnTo>
                    <a:pt x="17" y="72347"/>
                  </a:lnTo>
                  <a:lnTo>
                    <a:pt x="34" y="72741"/>
                  </a:lnTo>
                  <a:lnTo>
                    <a:pt x="51" y="73136"/>
                  </a:lnTo>
                  <a:lnTo>
                    <a:pt x="85" y="73530"/>
                  </a:lnTo>
                  <a:lnTo>
                    <a:pt x="145" y="74056"/>
                  </a:lnTo>
                  <a:lnTo>
                    <a:pt x="213" y="74538"/>
                  </a:lnTo>
                  <a:lnTo>
                    <a:pt x="297" y="74932"/>
                  </a:lnTo>
                  <a:lnTo>
                    <a:pt x="399" y="75283"/>
                  </a:lnTo>
                  <a:lnTo>
                    <a:pt x="501" y="75502"/>
                  </a:lnTo>
                  <a:lnTo>
                    <a:pt x="612" y="75677"/>
                  </a:lnTo>
                  <a:lnTo>
                    <a:pt x="731" y="75765"/>
                  </a:lnTo>
                  <a:lnTo>
                    <a:pt x="849" y="75765"/>
                  </a:lnTo>
                  <a:lnTo>
                    <a:pt x="926" y="75721"/>
                  </a:lnTo>
                  <a:lnTo>
                    <a:pt x="1002" y="75633"/>
                  </a:lnTo>
                  <a:lnTo>
                    <a:pt x="1079" y="75502"/>
                  </a:lnTo>
                  <a:lnTo>
                    <a:pt x="1147" y="75370"/>
                  </a:lnTo>
                  <a:lnTo>
                    <a:pt x="1282" y="75020"/>
                  </a:lnTo>
                  <a:lnTo>
                    <a:pt x="1410" y="74625"/>
                  </a:lnTo>
                  <a:lnTo>
                    <a:pt x="1520" y="74143"/>
                  </a:lnTo>
                  <a:lnTo>
                    <a:pt x="1631" y="73574"/>
                  </a:lnTo>
                  <a:lnTo>
                    <a:pt x="1732" y="73004"/>
                  </a:lnTo>
                  <a:lnTo>
                    <a:pt x="1834" y="72391"/>
                  </a:lnTo>
                  <a:lnTo>
                    <a:pt x="2072" y="70725"/>
                  </a:lnTo>
                  <a:lnTo>
                    <a:pt x="2301" y="69016"/>
                  </a:lnTo>
                  <a:lnTo>
                    <a:pt x="2522" y="67220"/>
                  </a:lnTo>
                  <a:lnTo>
                    <a:pt x="2726" y="65423"/>
                  </a:lnTo>
                  <a:lnTo>
                    <a:pt x="2921" y="63583"/>
                  </a:lnTo>
                  <a:lnTo>
                    <a:pt x="3099" y="61699"/>
                  </a:lnTo>
                  <a:lnTo>
                    <a:pt x="3269" y="59814"/>
                  </a:lnTo>
                  <a:lnTo>
                    <a:pt x="3431" y="57886"/>
                  </a:lnTo>
                  <a:lnTo>
                    <a:pt x="3346" y="60252"/>
                  </a:lnTo>
                  <a:lnTo>
                    <a:pt x="3286" y="62619"/>
                  </a:lnTo>
                  <a:lnTo>
                    <a:pt x="3235" y="64985"/>
                  </a:lnTo>
                  <a:lnTo>
                    <a:pt x="3193" y="67351"/>
                  </a:lnTo>
                  <a:lnTo>
                    <a:pt x="3167" y="69761"/>
                  </a:lnTo>
                  <a:lnTo>
                    <a:pt x="3150" y="72128"/>
                  </a:lnTo>
                  <a:lnTo>
                    <a:pt x="3133" y="74538"/>
                  </a:lnTo>
                  <a:lnTo>
                    <a:pt x="3133" y="76948"/>
                  </a:lnTo>
                  <a:lnTo>
                    <a:pt x="3150" y="81418"/>
                  </a:lnTo>
                  <a:lnTo>
                    <a:pt x="3116" y="81549"/>
                  </a:lnTo>
                  <a:lnTo>
                    <a:pt x="3099" y="81724"/>
                  </a:lnTo>
                  <a:lnTo>
                    <a:pt x="3023" y="81724"/>
                  </a:lnTo>
                  <a:lnTo>
                    <a:pt x="2947" y="81768"/>
                  </a:lnTo>
                  <a:lnTo>
                    <a:pt x="2802" y="81900"/>
                  </a:lnTo>
                  <a:lnTo>
                    <a:pt x="2649" y="82119"/>
                  </a:lnTo>
                  <a:lnTo>
                    <a:pt x="2505" y="82425"/>
                  </a:lnTo>
                  <a:lnTo>
                    <a:pt x="2361" y="82776"/>
                  </a:lnTo>
                  <a:lnTo>
                    <a:pt x="2225" y="83214"/>
                  </a:lnTo>
                  <a:lnTo>
                    <a:pt x="2089" y="83696"/>
                  </a:lnTo>
                  <a:lnTo>
                    <a:pt x="1962" y="84222"/>
                  </a:lnTo>
                  <a:lnTo>
                    <a:pt x="1834" y="84835"/>
                  </a:lnTo>
                  <a:lnTo>
                    <a:pt x="1715" y="85405"/>
                  </a:lnTo>
                  <a:lnTo>
                    <a:pt x="1597" y="86019"/>
                  </a:lnTo>
                  <a:lnTo>
                    <a:pt x="1478" y="86676"/>
                  </a:lnTo>
                  <a:lnTo>
                    <a:pt x="1274" y="87947"/>
                  </a:lnTo>
                  <a:lnTo>
                    <a:pt x="1079" y="89130"/>
                  </a:lnTo>
                  <a:lnTo>
                    <a:pt x="1002" y="89656"/>
                  </a:lnTo>
                  <a:lnTo>
                    <a:pt x="917" y="90225"/>
                  </a:lnTo>
                  <a:lnTo>
                    <a:pt x="841" y="90883"/>
                  </a:lnTo>
                  <a:lnTo>
                    <a:pt x="764" y="91540"/>
                  </a:lnTo>
                  <a:lnTo>
                    <a:pt x="688" y="92241"/>
                  </a:lnTo>
                  <a:lnTo>
                    <a:pt x="620" y="92986"/>
                  </a:lnTo>
                  <a:lnTo>
                    <a:pt x="561" y="93731"/>
                  </a:lnTo>
                  <a:lnTo>
                    <a:pt x="518" y="94520"/>
                  </a:lnTo>
                  <a:lnTo>
                    <a:pt x="476" y="95308"/>
                  </a:lnTo>
                  <a:lnTo>
                    <a:pt x="450" y="96053"/>
                  </a:lnTo>
                  <a:lnTo>
                    <a:pt x="433" y="96842"/>
                  </a:lnTo>
                  <a:lnTo>
                    <a:pt x="442" y="97587"/>
                  </a:lnTo>
                  <a:lnTo>
                    <a:pt x="459" y="98332"/>
                  </a:lnTo>
                  <a:lnTo>
                    <a:pt x="476" y="98683"/>
                  </a:lnTo>
                  <a:lnTo>
                    <a:pt x="501" y="99033"/>
                  </a:lnTo>
                  <a:lnTo>
                    <a:pt x="527" y="99384"/>
                  </a:lnTo>
                  <a:lnTo>
                    <a:pt x="561" y="99734"/>
                  </a:lnTo>
                  <a:lnTo>
                    <a:pt x="603" y="100041"/>
                  </a:lnTo>
                  <a:lnTo>
                    <a:pt x="646" y="100348"/>
                  </a:lnTo>
                  <a:lnTo>
                    <a:pt x="697" y="100654"/>
                  </a:lnTo>
                  <a:lnTo>
                    <a:pt x="747" y="100917"/>
                  </a:lnTo>
                  <a:lnTo>
                    <a:pt x="798" y="101093"/>
                  </a:lnTo>
                  <a:lnTo>
                    <a:pt x="858" y="101268"/>
                  </a:lnTo>
                  <a:lnTo>
                    <a:pt x="909" y="101356"/>
                  </a:lnTo>
                  <a:lnTo>
                    <a:pt x="968" y="101443"/>
                  </a:lnTo>
                  <a:lnTo>
                    <a:pt x="1028" y="101487"/>
                  </a:lnTo>
                  <a:lnTo>
                    <a:pt x="1079" y="101443"/>
                  </a:lnTo>
                  <a:lnTo>
                    <a:pt x="1138" y="101443"/>
                  </a:lnTo>
                  <a:lnTo>
                    <a:pt x="1197" y="101356"/>
                  </a:lnTo>
                  <a:lnTo>
                    <a:pt x="1248" y="101268"/>
                  </a:lnTo>
                  <a:lnTo>
                    <a:pt x="1308" y="101136"/>
                  </a:lnTo>
                  <a:lnTo>
                    <a:pt x="1427" y="100786"/>
                  </a:lnTo>
                  <a:lnTo>
                    <a:pt x="1537" y="100348"/>
                  </a:lnTo>
                  <a:lnTo>
                    <a:pt x="1647" y="99866"/>
                  </a:lnTo>
                  <a:lnTo>
                    <a:pt x="1749" y="99340"/>
                  </a:lnTo>
                  <a:lnTo>
                    <a:pt x="1851" y="98770"/>
                  </a:lnTo>
                  <a:lnTo>
                    <a:pt x="1945" y="98244"/>
                  </a:lnTo>
                  <a:lnTo>
                    <a:pt x="2106" y="97149"/>
                  </a:lnTo>
                  <a:lnTo>
                    <a:pt x="2242" y="96229"/>
                  </a:lnTo>
                  <a:lnTo>
                    <a:pt x="2395" y="95089"/>
                  </a:lnTo>
                  <a:lnTo>
                    <a:pt x="2531" y="93950"/>
                  </a:lnTo>
                  <a:lnTo>
                    <a:pt x="2666" y="92767"/>
                  </a:lnTo>
                  <a:lnTo>
                    <a:pt x="2785" y="91540"/>
                  </a:lnTo>
                  <a:lnTo>
                    <a:pt x="2896" y="90313"/>
                  </a:lnTo>
                  <a:lnTo>
                    <a:pt x="2997" y="89086"/>
                  </a:lnTo>
                  <a:lnTo>
                    <a:pt x="3091" y="87815"/>
                  </a:lnTo>
                  <a:lnTo>
                    <a:pt x="3167" y="86501"/>
                  </a:lnTo>
                  <a:lnTo>
                    <a:pt x="3227" y="95089"/>
                  </a:lnTo>
                  <a:lnTo>
                    <a:pt x="3286" y="103678"/>
                  </a:lnTo>
                  <a:lnTo>
                    <a:pt x="3320" y="108849"/>
                  </a:lnTo>
                  <a:lnTo>
                    <a:pt x="3150" y="109112"/>
                  </a:lnTo>
                  <a:lnTo>
                    <a:pt x="2997" y="109375"/>
                  </a:lnTo>
                  <a:lnTo>
                    <a:pt x="2836" y="109681"/>
                  </a:lnTo>
                  <a:lnTo>
                    <a:pt x="2675" y="110032"/>
                  </a:lnTo>
                  <a:lnTo>
                    <a:pt x="2522" y="110382"/>
                  </a:lnTo>
                  <a:lnTo>
                    <a:pt x="2369" y="110777"/>
                  </a:lnTo>
                  <a:lnTo>
                    <a:pt x="2216" y="111171"/>
                  </a:lnTo>
                  <a:lnTo>
                    <a:pt x="2072" y="111609"/>
                  </a:lnTo>
                  <a:lnTo>
                    <a:pt x="1928" y="112091"/>
                  </a:lnTo>
                  <a:lnTo>
                    <a:pt x="1783" y="112573"/>
                  </a:lnTo>
                  <a:lnTo>
                    <a:pt x="1647" y="113099"/>
                  </a:lnTo>
                  <a:lnTo>
                    <a:pt x="1512" y="113625"/>
                  </a:lnTo>
                  <a:lnTo>
                    <a:pt x="1376" y="114195"/>
                  </a:lnTo>
                  <a:lnTo>
                    <a:pt x="1248" y="114764"/>
                  </a:lnTo>
                  <a:lnTo>
                    <a:pt x="1130" y="115378"/>
                  </a:lnTo>
                  <a:lnTo>
                    <a:pt x="1011" y="115991"/>
                  </a:lnTo>
                  <a:lnTo>
                    <a:pt x="917" y="116517"/>
                  </a:lnTo>
                  <a:lnTo>
                    <a:pt x="824" y="117087"/>
                  </a:lnTo>
                  <a:lnTo>
                    <a:pt x="731" y="117744"/>
                  </a:lnTo>
                  <a:lnTo>
                    <a:pt x="646" y="118402"/>
                  </a:lnTo>
                  <a:lnTo>
                    <a:pt x="552" y="119103"/>
                  </a:lnTo>
                  <a:lnTo>
                    <a:pt x="476" y="119848"/>
                  </a:lnTo>
                  <a:lnTo>
                    <a:pt x="399" y="120593"/>
                  </a:lnTo>
                  <a:lnTo>
                    <a:pt x="340" y="121381"/>
                  </a:lnTo>
                  <a:lnTo>
                    <a:pt x="289" y="122170"/>
                  </a:lnTo>
                  <a:lnTo>
                    <a:pt x="255" y="122959"/>
                  </a:lnTo>
                  <a:lnTo>
                    <a:pt x="238" y="123748"/>
                  </a:lnTo>
                  <a:lnTo>
                    <a:pt x="238" y="124536"/>
                  </a:lnTo>
                  <a:lnTo>
                    <a:pt x="247" y="124931"/>
                  </a:lnTo>
                  <a:lnTo>
                    <a:pt x="255" y="125281"/>
                  </a:lnTo>
                  <a:lnTo>
                    <a:pt x="281" y="125676"/>
                  </a:lnTo>
                  <a:lnTo>
                    <a:pt x="306" y="126026"/>
                  </a:lnTo>
                  <a:lnTo>
                    <a:pt x="331" y="126377"/>
                  </a:lnTo>
                  <a:lnTo>
                    <a:pt x="374" y="126727"/>
                  </a:lnTo>
                  <a:lnTo>
                    <a:pt x="416" y="127078"/>
                  </a:lnTo>
                  <a:lnTo>
                    <a:pt x="467" y="127428"/>
                  </a:lnTo>
                  <a:lnTo>
                    <a:pt x="518" y="127691"/>
                  </a:lnTo>
                  <a:lnTo>
                    <a:pt x="569" y="127954"/>
                  </a:lnTo>
                  <a:lnTo>
                    <a:pt x="629" y="128173"/>
                  </a:lnTo>
                  <a:lnTo>
                    <a:pt x="680" y="128305"/>
                  </a:lnTo>
                  <a:lnTo>
                    <a:pt x="739" y="128436"/>
                  </a:lnTo>
                  <a:lnTo>
                    <a:pt x="790" y="128524"/>
                  </a:lnTo>
                  <a:lnTo>
                    <a:pt x="849" y="128612"/>
                  </a:lnTo>
                  <a:lnTo>
                    <a:pt x="960" y="128612"/>
                  </a:lnTo>
                  <a:lnTo>
                    <a:pt x="1011" y="128568"/>
                  </a:lnTo>
                  <a:lnTo>
                    <a:pt x="1121" y="128436"/>
                  </a:lnTo>
                  <a:lnTo>
                    <a:pt x="1231" y="128173"/>
                  </a:lnTo>
                  <a:lnTo>
                    <a:pt x="1333" y="127867"/>
                  </a:lnTo>
                  <a:lnTo>
                    <a:pt x="1444" y="127472"/>
                  </a:lnTo>
                  <a:lnTo>
                    <a:pt x="1546" y="127034"/>
                  </a:lnTo>
                  <a:lnTo>
                    <a:pt x="1639" y="126552"/>
                  </a:lnTo>
                  <a:lnTo>
                    <a:pt x="1732" y="126070"/>
                  </a:lnTo>
                  <a:lnTo>
                    <a:pt x="1894" y="125062"/>
                  </a:lnTo>
                  <a:lnTo>
                    <a:pt x="2038" y="124142"/>
                  </a:lnTo>
                  <a:lnTo>
                    <a:pt x="2267" y="122564"/>
                  </a:lnTo>
                  <a:lnTo>
                    <a:pt x="2497" y="120899"/>
                  </a:lnTo>
                  <a:lnTo>
                    <a:pt x="2717" y="119234"/>
                  </a:lnTo>
                  <a:lnTo>
                    <a:pt x="2921" y="117525"/>
                  </a:lnTo>
                  <a:lnTo>
                    <a:pt x="3142" y="115641"/>
                  </a:lnTo>
                  <a:lnTo>
                    <a:pt x="3252" y="114633"/>
                  </a:lnTo>
                  <a:lnTo>
                    <a:pt x="3346" y="113625"/>
                  </a:lnTo>
                  <a:lnTo>
                    <a:pt x="3363" y="116912"/>
                  </a:lnTo>
                  <a:lnTo>
                    <a:pt x="3380" y="119322"/>
                  </a:lnTo>
                  <a:lnTo>
                    <a:pt x="3380" y="121688"/>
                  </a:lnTo>
                  <a:lnTo>
                    <a:pt x="3354" y="121732"/>
                  </a:lnTo>
                  <a:lnTo>
                    <a:pt x="3320" y="121819"/>
                  </a:lnTo>
                  <a:lnTo>
                    <a:pt x="3176" y="122477"/>
                  </a:lnTo>
                  <a:lnTo>
                    <a:pt x="3031" y="123090"/>
                  </a:lnTo>
                  <a:lnTo>
                    <a:pt x="2896" y="123748"/>
                  </a:lnTo>
                  <a:lnTo>
                    <a:pt x="2760" y="124449"/>
                  </a:lnTo>
                  <a:lnTo>
                    <a:pt x="2632" y="125150"/>
                  </a:lnTo>
                  <a:lnTo>
                    <a:pt x="2505" y="125895"/>
                  </a:lnTo>
                  <a:lnTo>
                    <a:pt x="2386" y="126640"/>
                  </a:lnTo>
                  <a:lnTo>
                    <a:pt x="2267" y="127385"/>
                  </a:lnTo>
                  <a:lnTo>
                    <a:pt x="2157" y="128173"/>
                  </a:lnTo>
                  <a:lnTo>
                    <a:pt x="2047" y="128962"/>
                  </a:lnTo>
                  <a:lnTo>
                    <a:pt x="1953" y="129795"/>
                  </a:lnTo>
                  <a:lnTo>
                    <a:pt x="1851" y="130627"/>
                  </a:lnTo>
                  <a:lnTo>
                    <a:pt x="1766" y="131504"/>
                  </a:lnTo>
                  <a:lnTo>
                    <a:pt x="1681" y="132336"/>
                  </a:lnTo>
                  <a:lnTo>
                    <a:pt x="1597" y="133257"/>
                  </a:lnTo>
                  <a:lnTo>
                    <a:pt x="1529" y="134133"/>
                  </a:lnTo>
                  <a:lnTo>
                    <a:pt x="1418" y="135667"/>
                  </a:lnTo>
                  <a:lnTo>
                    <a:pt x="1325" y="137244"/>
                  </a:lnTo>
                  <a:lnTo>
                    <a:pt x="1248" y="138865"/>
                  </a:lnTo>
                  <a:lnTo>
                    <a:pt x="1189" y="140443"/>
                  </a:lnTo>
                  <a:lnTo>
                    <a:pt x="1138" y="142108"/>
                  </a:lnTo>
                  <a:lnTo>
                    <a:pt x="1130" y="142985"/>
                  </a:lnTo>
                  <a:lnTo>
                    <a:pt x="1121" y="143861"/>
                  </a:lnTo>
                  <a:lnTo>
                    <a:pt x="1121" y="144694"/>
                  </a:lnTo>
                  <a:lnTo>
                    <a:pt x="1138" y="145570"/>
                  </a:lnTo>
                  <a:lnTo>
                    <a:pt x="1155" y="145964"/>
                  </a:lnTo>
                  <a:lnTo>
                    <a:pt x="1181" y="146359"/>
                  </a:lnTo>
                  <a:lnTo>
                    <a:pt x="1206" y="146753"/>
                  </a:lnTo>
                  <a:lnTo>
                    <a:pt x="1231" y="147147"/>
                  </a:lnTo>
                  <a:lnTo>
                    <a:pt x="1291" y="147673"/>
                  </a:lnTo>
                  <a:lnTo>
                    <a:pt x="1359" y="148111"/>
                  </a:lnTo>
                  <a:lnTo>
                    <a:pt x="1435" y="148550"/>
                  </a:lnTo>
                  <a:lnTo>
                    <a:pt x="1529" y="148900"/>
                  </a:lnTo>
                  <a:lnTo>
                    <a:pt x="1622" y="149207"/>
                  </a:lnTo>
                  <a:lnTo>
                    <a:pt x="1732" y="149426"/>
                  </a:lnTo>
                  <a:lnTo>
                    <a:pt x="1783" y="149470"/>
                  </a:lnTo>
                  <a:lnTo>
                    <a:pt x="1843" y="149514"/>
                  </a:lnTo>
                  <a:lnTo>
                    <a:pt x="1953" y="149514"/>
                  </a:lnTo>
                  <a:lnTo>
                    <a:pt x="2021" y="149426"/>
                  </a:lnTo>
                  <a:lnTo>
                    <a:pt x="2089" y="149338"/>
                  </a:lnTo>
                  <a:lnTo>
                    <a:pt x="2148" y="149207"/>
                  </a:lnTo>
                  <a:lnTo>
                    <a:pt x="2208" y="149032"/>
                  </a:lnTo>
                  <a:lnTo>
                    <a:pt x="2259" y="148856"/>
                  </a:lnTo>
                  <a:lnTo>
                    <a:pt x="2310" y="148637"/>
                  </a:lnTo>
                  <a:lnTo>
                    <a:pt x="2412" y="148155"/>
                  </a:lnTo>
                  <a:lnTo>
                    <a:pt x="2497" y="147586"/>
                  </a:lnTo>
                  <a:lnTo>
                    <a:pt x="2573" y="147016"/>
                  </a:lnTo>
                  <a:lnTo>
                    <a:pt x="2709" y="145877"/>
                  </a:lnTo>
                  <a:lnTo>
                    <a:pt x="2819" y="144956"/>
                  </a:lnTo>
                  <a:lnTo>
                    <a:pt x="2913" y="143992"/>
                  </a:lnTo>
                  <a:lnTo>
                    <a:pt x="3006" y="143072"/>
                  </a:lnTo>
                  <a:lnTo>
                    <a:pt x="3091" y="142108"/>
                  </a:lnTo>
                  <a:lnTo>
                    <a:pt x="3176" y="141144"/>
                  </a:lnTo>
                  <a:lnTo>
                    <a:pt x="3252" y="140136"/>
                  </a:lnTo>
                  <a:lnTo>
                    <a:pt x="3320" y="139172"/>
                  </a:lnTo>
                  <a:lnTo>
                    <a:pt x="3388" y="138164"/>
                  </a:lnTo>
                  <a:lnTo>
                    <a:pt x="3490" y="136455"/>
                  </a:lnTo>
                  <a:lnTo>
                    <a:pt x="3532" y="135535"/>
                  </a:lnTo>
                  <a:lnTo>
                    <a:pt x="3575" y="134615"/>
                  </a:lnTo>
                  <a:lnTo>
                    <a:pt x="3609" y="133695"/>
                  </a:lnTo>
                  <a:lnTo>
                    <a:pt x="3626" y="132774"/>
                  </a:lnTo>
                  <a:lnTo>
                    <a:pt x="3634" y="131854"/>
                  </a:lnTo>
                  <a:lnTo>
                    <a:pt x="3617" y="130978"/>
                  </a:lnTo>
                  <a:lnTo>
                    <a:pt x="3643" y="129663"/>
                  </a:lnTo>
                  <a:lnTo>
                    <a:pt x="3711" y="130803"/>
                  </a:lnTo>
                  <a:lnTo>
                    <a:pt x="3779" y="131898"/>
                  </a:lnTo>
                  <a:lnTo>
                    <a:pt x="3864" y="132994"/>
                  </a:lnTo>
                  <a:lnTo>
                    <a:pt x="3948" y="134089"/>
                  </a:lnTo>
                  <a:lnTo>
                    <a:pt x="4050" y="135141"/>
                  </a:lnTo>
                  <a:lnTo>
                    <a:pt x="4152" y="136192"/>
                  </a:lnTo>
                  <a:lnTo>
                    <a:pt x="4271" y="137156"/>
                  </a:lnTo>
                  <a:lnTo>
                    <a:pt x="4398" y="138121"/>
                  </a:lnTo>
                  <a:lnTo>
                    <a:pt x="4534" y="139041"/>
                  </a:lnTo>
                  <a:lnTo>
                    <a:pt x="4730" y="140136"/>
                  </a:lnTo>
                  <a:lnTo>
                    <a:pt x="4840" y="140706"/>
                  </a:lnTo>
                  <a:lnTo>
                    <a:pt x="4959" y="141319"/>
                  </a:lnTo>
                  <a:lnTo>
                    <a:pt x="5086" y="141889"/>
                  </a:lnTo>
                  <a:lnTo>
                    <a:pt x="5222" y="142415"/>
                  </a:lnTo>
                  <a:lnTo>
                    <a:pt x="5349" y="142897"/>
                  </a:lnTo>
                  <a:lnTo>
                    <a:pt x="5494" y="143291"/>
                  </a:lnTo>
                  <a:lnTo>
                    <a:pt x="5630" y="143642"/>
                  </a:lnTo>
                  <a:lnTo>
                    <a:pt x="5698" y="143773"/>
                  </a:lnTo>
                  <a:lnTo>
                    <a:pt x="5757" y="143861"/>
                  </a:lnTo>
                  <a:lnTo>
                    <a:pt x="5825" y="143905"/>
                  </a:lnTo>
                  <a:lnTo>
                    <a:pt x="5893" y="143949"/>
                  </a:lnTo>
                  <a:lnTo>
                    <a:pt x="5952" y="143949"/>
                  </a:lnTo>
                  <a:lnTo>
                    <a:pt x="6020" y="143905"/>
                  </a:lnTo>
                  <a:lnTo>
                    <a:pt x="6080" y="143817"/>
                  </a:lnTo>
                  <a:lnTo>
                    <a:pt x="6131" y="143686"/>
                  </a:lnTo>
                  <a:lnTo>
                    <a:pt x="6190" y="143510"/>
                  </a:lnTo>
                  <a:lnTo>
                    <a:pt x="6241" y="143291"/>
                  </a:lnTo>
                  <a:lnTo>
                    <a:pt x="6292" y="143028"/>
                  </a:lnTo>
                  <a:lnTo>
                    <a:pt x="6326" y="142765"/>
                  </a:lnTo>
                  <a:lnTo>
                    <a:pt x="6351" y="142459"/>
                  </a:lnTo>
                  <a:lnTo>
                    <a:pt x="6377" y="142152"/>
                  </a:lnTo>
                  <a:lnTo>
                    <a:pt x="6385" y="141801"/>
                  </a:lnTo>
                  <a:lnTo>
                    <a:pt x="6385" y="141451"/>
                  </a:lnTo>
                  <a:lnTo>
                    <a:pt x="6385" y="141100"/>
                  </a:lnTo>
                  <a:lnTo>
                    <a:pt x="6385" y="140750"/>
                  </a:lnTo>
                  <a:lnTo>
                    <a:pt x="6360" y="140005"/>
                  </a:lnTo>
                  <a:lnTo>
                    <a:pt x="6317" y="139260"/>
                  </a:lnTo>
                  <a:lnTo>
                    <a:pt x="6241" y="137989"/>
                  </a:lnTo>
                  <a:lnTo>
                    <a:pt x="6173" y="137113"/>
                  </a:lnTo>
                  <a:lnTo>
                    <a:pt x="6105" y="136280"/>
                  </a:lnTo>
                  <a:lnTo>
                    <a:pt x="6029" y="135404"/>
                  </a:lnTo>
                  <a:lnTo>
                    <a:pt x="5952" y="134571"/>
                  </a:lnTo>
                  <a:lnTo>
                    <a:pt x="5859" y="133739"/>
                  </a:lnTo>
                  <a:lnTo>
                    <a:pt x="5765" y="132950"/>
                  </a:lnTo>
                  <a:lnTo>
                    <a:pt x="5664" y="132205"/>
                  </a:lnTo>
                  <a:lnTo>
                    <a:pt x="5562" y="131416"/>
                  </a:lnTo>
                  <a:lnTo>
                    <a:pt x="5443" y="130715"/>
                  </a:lnTo>
                  <a:lnTo>
                    <a:pt x="5324" y="129970"/>
                  </a:lnTo>
                  <a:lnTo>
                    <a:pt x="5197" y="129313"/>
                  </a:lnTo>
                  <a:lnTo>
                    <a:pt x="5061" y="128655"/>
                  </a:lnTo>
                  <a:lnTo>
                    <a:pt x="4925" y="128042"/>
                  </a:lnTo>
                  <a:lnTo>
                    <a:pt x="4789" y="127428"/>
                  </a:lnTo>
                  <a:lnTo>
                    <a:pt x="4645" y="126859"/>
                  </a:lnTo>
                  <a:lnTo>
                    <a:pt x="4492" y="126333"/>
                  </a:lnTo>
                  <a:lnTo>
                    <a:pt x="4186" y="125194"/>
                  </a:lnTo>
                  <a:lnTo>
                    <a:pt x="4033" y="124580"/>
                  </a:lnTo>
                  <a:lnTo>
                    <a:pt x="3898" y="123923"/>
                  </a:lnTo>
                  <a:lnTo>
                    <a:pt x="3830" y="123572"/>
                  </a:lnTo>
                  <a:lnTo>
                    <a:pt x="3770" y="123266"/>
                  </a:lnTo>
                  <a:lnTo>
                    <a:pt x="3660" y="122564"/>
                  </a:lnTo>
                  <a:lnTo>
                    <a:pt x="3634" y="119541"/>
                  </a:lnTo>
                  <a:lnTo>
                    <a:pt x="3609" y="116605"/>
                  </a:lnTo>
                  <a:lnTo>
                    <a:pt x="3575" y="111084"/>
                  </a:lnTo>
                  <a:lnTo>
                    <a:pt x="3702" y="112267"/>
                  </a:lnTo>
                  <a:lnTo>
                    <a:pt x="3847" y="113450"/>
                  </a:lnTo>
                  <a:lnTo>
                    <a:pt x="4008" y="114545"/>
                  </a:lnTo>
                  <a:lnTo>
                    <a:pt x="4178" y="115641"/>
                  </a:lnTo>
                  <a:lnTo>
                    <a:pt x="4356" y="116693"/>
                  </a:lnTo>
                  <a:lnTo>
                    <a:pt x="4543" y="117657"/>
                  </a:lnTo>
                  <a:lnTo>
                    <a:pt x="4738" y="118621"/>
                  </a:lnTo>
                  <a:lnTo>
                    <a:pt x="4933" y="119497"/>
                  </a:lnTo>
                  <a:lnTo>
                    <a:pt x="5163" y="120461"/>
                  </a:lnTo>
                  <a:lnTo>
                    <a:pt x="5409" y="121381"/>
                  </a:lnTo>
                  <a:lnTo>
                    <a:pt x="5655" y="122214"/>
                  </a:lnTo>
                  <a:lnTo>
                    <a:pt x="5918" y="122959"/>
                  </a:lnTo>
                  <a:lnTo>
                    <a:pt x="5995" y="123178"/>
                  </a:lnTo>
                  <a:lnTo>
                    <a:pt x="6080" y="123397"/>
                  </a:lnTo>
                  <a:lnTo>
                    <a:pt x="6164" y="123572"/>
                  </a:lnTo>
                  <a:lnTo>
                    <a:pt x="6258" y="123660"/>
                  </a:lnTo>
                  <a:lnTo>
                    <a:pt x="6343" y="123704"/>
                  </a:lnTo>
                  <a:lnTo>
                    <a:pt x="6385" y="123704"/>
                  </a:lnTo>
                  <a:lnTo>
                    <a:pt x="6436" y="123660"/>
                  </a:lnTo>
                  <a:lnTo>
                    <a:pt x="6479" y="123616"/>
                  </a:lnTo>
                  <a:lnTo>
                    <a:pt x="6513" y="123485"/>
                  </a:lnTo>
                  <a:lnTo>
                    <a:pt x="6555" y="123353"/>
                  </a:lnTo>
                  <a:lnTo>
                    <a:pt x="6598" y="123222"/>
                  </a:lnTo>
                  <a:lnTo>
                    <a:pt x="6631" y="123003"/>
                  </a:lnTo>
                  <a:lnTo>
                    <a:pt x="6657" y="122784"/>
                  </a:lnTo>
                  <a:lnTo>
                    <a:pt x="6674" y="122564"/>
                  </a:lnTo>
                  <a:lnTo>
                    <a:pt x="6682" y="122302"/>
                  </a:lnTo>
                  <a:lnTo>
                    <a:pt x="6691" y="122082"/>
                  </a:lnTo>
                  <a:lnTo>
                    <a:pt x="6691" y="121819"/>
                  </a:lnTo>
                  <a:lnTo>
                    <a:pt x="6674" y="121294"/>
                  </a:lnTo>
                  <a:lnTo>
                    <a:pt x="6648" y="120768"/>
                  </a:lnTo>
                  <a:lnTo>
                    <a:pt x="6606" y="120242"/>
                  </a:lnTo>
                  <a:lnTo>
                    <a:pt x="6530" y="119322"/>
                  </a:lnTo>
                  <a:lnTo>
                    <a:pt x="6462" y="118664"/>
                  </a:lnTo>
                  <a:lnTo>
                    <a:pt x="6394" y="118007"/>
                  </a:lnTo>
                  <a:lnTo>
                    <a:pt x="6317" y="117350"/>
                  </a:lnTo>
                  <a:lnTo>
                    <a:pt x="6232" y="116736"/>
                  </a:lnTo>
                  <a:lnTo>
                    <a:pt x="6148" y="116123"/>
                  </a:lnTo>
                  <a:lnTo>
                    <a:pt x="6054" y="115553"/>
                  </a:lnTo>
                  <a:lnTo>
                    <a:pt x="5961" y="114984"/>
                  </a:lnTo>
                  <a:lnTo>
                    <a:pt x="5859" y="114458"/>
                  </a:lnTo>
                  <a:lnTo>
                    <a:pt x="5748" y="113888"/>
                  </a:lnTo>
                  <a:lnTo>
                    <a:pt x="5630" y="113406"/>
                  </a:lnTo>
                  <a:lnTo>
                    <a:pt x="5511" y="112924"/>
                  </a:lnTo>
                  <a:lnTo>
                    <a:pt x="5392" y="112486"/>
                  </a:lnTo>
                  <a:lnTo>
                    <a:pt x="5264" y="112091"/>
                  </a:lnTo>
                  <a:lnTo>
                    <a:pt x="5137" y="111697"/>
                  </a:lnTo>
                  <a:lnTo>
                    <a:pt x="5001" y="111347"/>
                  </a:lnTo>
                  <a:lnTo>
                    <a:pt x="4865" y="111040"/>
                  </a:lnTo>
                  <a:lnTo>
                    <a:pt x="4212" y="109550"/>
                  </a:lnTo>
                  <a:lnTo>
                    <a:pt x="3889" y="108849"/>
                  </a:lnTo>
                  <a:lnTo>
                    <a:pt x="3558" y="108148"/>
                  </a:lnTo>
                  <a:lnTo>
                    <a:pt x="3515" y="101049"/>
                  </a:lnTo>
                  <a:lnTo>
                    <a:pt x="3490" y="96974"/>
                  </a:lnTo>
                  <a:lnTo>
                    <a:pt x="3456" y="92811"/>
                  </a:lnTo>
                  <a:lnTo>
                    <a:pt x="3422" y="88648"/>
                  </a:lnTo>
                  <a:lnTo>
                    <a:pt x="3397" y="84485"/>
                  </a:lnTo>
                  <a:lnTo>
                    <a:pt x="3464" y="85230"/>
                  </a:lnTo>
                  <a:lnTo>
                    <a:pt x="3532" y="85975"/>
                  </a:lnTo>
                  <a:lnTo>
                    <a:pt x="3651" y="87508"/>
                  </a:lnTo>
                  <a:lnTo>
                    <a:pt x="3762" y="89086"/>
                  </a:lnTo>
                  <a:lnTo>
                    <a:pt x="3864" y="90664"/>
                  </a:lnTo>
                  <a:lnTo>
                    <a:pt x="3974" y="92197"/>
                  </a:lnTo>
                  <a:lnTo>
                    <a:pt x="4093" y="93775"/>
                  </a:lnTo>
                  <a:lnTo>
                    <a:pt x="4161" y="94520"/>
                  </a:lnTo>
                  <a:lnTo>
                    <a:pt x="4229" y="95265"/>
                  </a:lnTo>
                  <a:lnTo>
                    <a:pt x="4305" y="96010"/>
                  </a:lnTo>
                  <a:lnTo>
                    <a:pt x="4390" y="96754"/>
                  </a:lnTo>
                  <a:lnTo>
                    <a:pt x="4526" y="97806"/>
                  </a:lnTo>
                  <a:lnTo>
                    <a:pt x="4713" y="99121"/>
                  </a:lnTo>
                  <a:lnTo>
                    <a:pt x="4814" y="99822"/>
                  </a:lnTo>
                  <a:lnTo>
                    <a:pt x="4925" y="100479"/>
                  </a:lnTo>
                  <a:lnTo>
                    <a:pt x="5044" y="101180"/>
                  </a:lnTo>
                  <a:lnTo>
                    <a:pt x="5171" y="101794"/>
                  </a:lnTo>
                  <a:lnTo>
                    <a:pt x="5307" y="102363"/>
                  </a:lnTo>
                  <a:lnTo>
                    <a:pt x="5434" y="102845"/>
                  </a:lnTo>
                  <a:lnTo>
                    <a:pt x="5570" y="103240"/>
                  </a:lnTo>
                  <a:lnTo>
                    <a:pt x="5638" y="103415"/>
                  </a:lnTo>
                  <a:lnTo>
                    <a:pt x="5706" y="103547"/>
                  </a:lnTo>
                  <a:lnTo>
                    <a:pt x="5774" y="103590"/>
                  </a:lnTo>
                  <a:lnTo>
                    <a:pt x="5842" y="103678"/>
                  </a:lnTo>
                  <a:lnTo>
                    <a:pt x="5910" y="103678"/>
                  </a:lnTo>
                  <a:lnTo>
                    <a:pt x="5978" y="103634"/>
                  </a:lnTo>
                  <a:lnTo>
                    <a:pt x="6046" y="103547"/>
                  </a:lnTo>
                  <a:lnTo>
                    <a:pt x="6114" y="103415"/>
                  </a:lnTo>
                  <a:lnTo>
                    <a:pt x="6181" y="103240"/>
                  </a:lnTo>
                  <a:lnTo>
                    <a:pt x="6241" y="103021"/>
                  </a:lnTo>
                  <a:lnTo>
                    <a:pt x="6309" y="102714"/>
                  </a:lnTo>
                  <a:lnTo>
                    <a:pt x="6360" y="102407"/>
                  </a:lnTo>
                  <a:lnTo>
                    <a:pt x="6402" y="102101"/>
                  </a:lnTo>
                  <a:lnTo>
                    <a:pt x="6445" y="101750"/>
                  </a:lnTo>
                  <a:lnTo>
                    <a:pt x="6470" y="101399"/>
                  </a:lnTo>
                  <a:lnTo>
                    <a:pt x="6487" y="101049"/>
                  </a:lnTo>
                  <a:lnTo>
                    <a:pt x="6504" y="100698"/>
                  </a:lnTo>
                  <a:lnTo>
                    <a:pt x="6504" y="100304"/>
                  </a:lnTo>
                  <a:lnTo>
                    <a:pt x="6504" y="99910"/>
                  </a:lnTo>
                  <a:lnTo>
                    <a:pt x="6496" y="99515"/>
                  </a:lnTo>
                  <a:lnTo>
                    <a:pt x="6479" y="99121"/>
                  </a:lnTo>
                  <a:lnTo>
                    <a:pt x="6462" y="98726"/>
                  </a:lnTo>
                  <a:lnTo>
                    <a:pt x="6402" y="97894"/>
                  </a:lnTo>
                  <a:lnTo>
                    <a:pt x="6334" y="97061"/>
                  </a:lnTo>
                  <a:lnTo>
                    <a:pt x="6241" y="96229"/>
                  </a:lnTo>
                  <a:lnTo>
                    <a:pt x="6148" y="95440"/>
                  </a:lnTo>
                  <a:lnTo>
                    <a:pt x="6046" y="94651"/>
                  </a:lnTo>
                  <a:lnTo>
                    <a:pt x="5944" y="93906"/>
                  </a:lnTo>
                  <a:lnTo>
                    <a:pt x="5748" y="92548"/>
                  </a:lnTo>
                  <a:lnTo>
                    <a:pt x="5579" y="91496"/>
                  </a:lnTo>
                  <a:lnTo>
                    <a:pt x="5349" y="90094"/>
                  </a:lnTo>
                  <a:lnTo>
                    <a:pt x="5112" y="88735"/>
                  </a:lnTo>
                  <a:lnTo>
                    <a:pt x="4857" y="87421"/>
                  </a:lnTo>
                  <a:lnTo>
                    <a:pt x="4594" y="86150"/>
                  </a:lnTo>
                  <a:lnTo>
                    <a:pt x="4458" y="85580"/>
                  </a:lnTo>
                  <a:lnTo>
                    <a:pt x="4314" y="84967"/>
                  </a:lnTo>
                  <a:lnTo>
                    <a:pt x="4169" y="84441"/>
                  </a:lnTo>
                  <a:lnTo>
                    <a:pt x="4025" y="83915"/>
                  </a:lnTo>
                  <a:lnTo>
                    <a:pt x="3872" y="83433"/>
                  </a:lnTo>
                  <a:lnTo>
                    <a:pt x="3719" y="82951"/>
                  </a:lnTo>
                  <a:lnTo>
                    <a:pt x="3566" y="82513"/>
                  </a:lnTo>
                  <a:lnTo>
                    <a:pt x="3405" y="82162"/>
                  </a:lnTo>
                  <a:lnTo>
                    <a:pt x="3388" y="82031"/>
                  </a:lnTo>
                  <a:lnTo>
                    <a:pt x="3380" y="79489"/>
                  </a:lnTo>
                  <a:lnTo>
                    <a:pt x="3380" y="76992"/>
                  </a:lnTo>
                  <a:lnTo>
                    <a:pt x="3388" y="74450"/>
                  </a:lnTo>
                  <a:lnTo>
                    <a:pt x="3405" y="71952"/>
                  </a:lnTo>
                  <a:lnTo>
                    <a:pt x="3431" y="69455"/>
                  </a:lnTo>
                  <a:lnTo>
                    <a:pt x="3464" y="66957"/>
                  </a:lnTo>
                  <a:lnTo>
                    <a:pt x="3515" y="64459"/>
                  </a:lnTo>
                  <a:lnTo>
                    <a:pt x="3583" y="61961"/>
                  </a:lnTo>
                  <a:lnTo>
                    <a:pt x="3600" y="63232"/>
                  </a:lnTo>
                  <a:lnTo>
                    <a:pt x="3643" y="64503"/>
                  </a:lnTo>
                  <a:lnTo>
                    <a:pt x="3694" y="65774"/>
                  </a:lnTo>
                  <a:lnTo>
                    <a:pt x="3753" y="67001"/>
                  </a:lnTo>
                  <a:lnTo>
                    <a:pt x="3830" y="68228"/>
                  </a:lnTo>
                  <a:lnTo>
                    <a:pt x="3914" y="69411"/>
                  </a:lnTo>
                  <a:lnTo>
                    <a:pt x="4008" y="70594"/>
                  </a:lnTo>
                  <a:lnTo>
                    <a:pt x="4118" y="71733"/>
                  </a:lnTo>
                  <a:lnTo>
                    <a:pt x="4203" y="72654"/>
                  </a:lnTo>
                  <a:lnTo>
                    <a:pt x="4339" y="73880"/>
                  </a:lnTo>
                  <a:lnTo>
                    <a:pt x="4415" y="74538"/>
                  </a:lnTo>
                  <a:lnTo>
                    <a:pt x="4500" y="75239"/>
                  </a:lnTo>
                  <a:lnTo>
                    <a:pt x="4594" y="75896"/>
                  </a:lnTo>
                  <a:lnTo>
                    <a:pt x="4696" y="76554"/>
                  </a:lnTo>
                  <a:lnTo>
                    <a:pt x="4798" y="77123"/>
                  </a:lnTo>
                  <a:lnTo>
                    <a:pt x="4899" y="77649"/>
                  </a:lnTo>
                  <a:lnTo>
                    <a:pt x="5001" y="78087"/>
                  </a:lnTo>
                  <a:lnTo>
                    <a:pt x="5061" y="78262"/>
                  </a:lnTo>
                  <a:lnTo>
                    <a:pt x="5112" y="78394"/>
                  </a:lnTo>
                  <a:lnTo>
                    <a:pt x="5171" y="78482"/>
                  </a:lnTo>
                  <a:lnTo>
                    <a:pt x="5222" y="78525"/>
                  </a:lnTo>
                  <a:lnTo>
                    <a:pt x="5281" y="78569"/>
                  </a:lnTo>
                  <a:lnTo>
                    <a:pt x="5332" y="78569"/>
                  </a:lnTo>
                  <a:lnTo>
                    <a:pt x="5383" y="78482"/>
                  </a:lnTo>
                  <a:lnTo>
                    <a:pt x="5443" y="78394"/>
                  </a:lnTo>
                  <a:lnTo>
                    <a:pt x="5494" y="78219"/>
                  </a:lnTo>
                  <a:lnTo>
                    <a:pt x="5545" y="78000"/>
                  </a:lnTo>
                  <a:lnTo>
                    <a:pt x="5596" y="77737"/>
                  </a:lnTo>
                  <a:lnTo>
                    <a:pt x="5638" y="77474"/>
                  </a:lnTo>
                  <a:lnTo>
                    <a:pt x="5672" y="77167"/>
                  </a:lnTo>
                  <a:lnTo>
                    <a:pt x="5706" y="76816"/>
                  </a:lnTo>
                  <a:lnTo>
                    <a:pt x="5731" y="76466"/>
                  </a:lnTo>
                  <a:lnTo>
                    <a:pt x="5757" y="76071"/>
                  </a:lnTo>
                  <a:lnTo>
                    <a:pt x="5799" y="75327"/>
                  </a:lnTo>
                  <a:lnTo>
                    <a:pt x="5825" y="74494"/>
                  </a:lnTo>
                  <a:lnTo>
                    <a:pt x="5833" y="73705"/>
                  </a:lnTo>
                  <a:lnTo>
                    <a:pt x="5842" y="72960"/>
                  </a:lnTo>
                  <a:lnTo>
                    <a:pt x="5842" y="72259"/>
                  </a:lnTo>
                  <a:lnTo>
                    <a:pt x="5842" y="71514"/>
                  </a:lnTo>
                  <a:lnTo>
                    <a:pt x="5825" y="70769"/>
                  </a:lnTo>
                  <a:lnTo>
                    <a:pt x="5808" y="70024"/>
                  </a:lnTo>
                  <a:lnTo>
                    <a:pt x="5782" y="69279"/>
                  </a:lnTo>
                  <a:lnTo>
                    <a:pt x="5748" y="68578"/>
                  </a:lnTo>
                  <a:lnTo>
                    <a:pt x="5706" y="67833"/>
                  </a:lnTo>
                  <a:lnTo>
                    <a:pt x="5655" y="67132"/>
                  </a:lnTo>
                  <a:lnTo>
                    <a:pt x="5596" y="66431"/>
                  </a:lnTo>
                  <a:lnTo>
                    <a:pt x="5536" y="65730"/>
                  </a:lnTo>
                  <a:lnTo>
                    <a:pt x="5460" y="65029"/>
                  </a:lnTo>
                  <a:lnTo>
                    <a:pt x="5375" y="64328"/>
                  </a:lnTo>
                  <a:lnTo>
                    <a:pt x="5281" y="63714"/>
                  </a:lnTo>
                  <a:lnTo>
                    <a:pt x="5188" y="63057"/>
                  </a:lnTo>
                  <a:lnTo>
                    <a:pt x="5086" y="62487"/>
                  </a:lnTo>
                  <a:lnTo>
                    <a:pt x="4976" y="61918"/>
                  </a:lnTo>
                  <a:lnTo>
                    <a:pt x="4857" y="61392"/>
                  </a:lnTo>
                  <a:lnTo>
                    <a:pt x="4721" y="60822"/>
                  </a:lnTo>
                  <a:lnTo>
                    <a:pt x="4577" y="60296"/>
                  </a:lnTo>
                  <a:lnTo>
                    <a:pt x="4288" y="59288"/>
                  </a:lnTo>
                  <a:lnTo>
                    <a:pt x="4152" y="58763"/>
                  </a:lnTo>
                  <a:lnTo>
                    <a:pt x="4008" y="58237"/>
                  </a:lnTo>
                  <a:lnTo>
                    <a:pt x="3881" y="57623"/>
                  </a:lnTo>
                  <a:lnTo>
                    <a:pt x="3753" y="57010"/>
                  </a:lnTo>
                  <a:lnTo>
                    <a:pt x="3864" y="54556"/>
                  </a:lnTo>
                  <a:lnTo>
                    <a:pt x="3991" y="52146"/>
                  </a:lnTo>
                  <a:lnTo>
                    <a:pt x="4059" y="50919"/>
                  </a:lnTo>
                  <a:lnTo>
                    <a:pt x="4135" y="49736"/>
                  </a:lnTo>
                  <a:lnTo>
                    <a:pt x="4220" y="48553"/>
                  </a:lnTo>
                  <a:lnTo>
                    <a:pt x="4305" y="47369"/>
                  </a:lnTo>
                  <a:lnTo>
                    <a:pt x="4441" y="45660"/>
                  </a:lnTo>
                  <a:lnTo>
                    <a:pt x="4585" y="43951"/>
                  </a:lnTo>
                  <a:lnTo>
                    <a:pt x="4730" y="42242"/>
                  </a:lnTo>
                  <a:lnTo>
                    <a:pt x="4882" y="40534"/>
                  </a:lnTo>
                  <a:lnTo>
                    <a:pt x="5205" y="37116"/>
                  </a:lnTo>
                  <a:lnTo>
                    <a:pt x="5536" y="33654"/>
                  </a:lnTo>
                  <a:lnTo>
                    <a:pt x="5511" y="36502"/>
                  </a:lnTo>
                  <a:lnTo>
                    <a:pt x="5502" y="38123"/>
                  </a:lnTo>
                  <a:lnTo>
                    <a:pt x="5494" y="39876"/>
                  </a:lnTo>
                  <a:lnTo>
                    <a:pt x="5502" y="41629"/>
                  </a:lnTo>
                  <a:lnTo>
                    <a:pt x="5511" y="43426"/>
                  </a:lnTo>
                  <a:lnTo>
                    <a:pt x="5528" y="45222"/>
                  </a:lnTo>
                  <a:lnTo>
                    <a:pt x="5562" y="46931"/>
                  </a:lnTo>
                  <a:lnTo>
                    <a:pt x="5604" y="48553"/>
                  </a:lnTo>
                  <a:lnTo>
                    <a:pt x="5655" y="50042"/>
                  </a:lnTo>
                  <a:lnTo>
                    <a:pt x="5689" y="50744"/>
                  </a:lnTo>
                  <a:lnTo>
                    <a:pt x="5723" y="51357"/>
                  </a:lnTo>
                  <a:lnTo>
                    <a:pt x="5765" y="51971"/>
                  </a:lnTo>
                  <a:lnTo>
                    <a:pt x="5808" y="52496"/>
                  </a:lnTo>
                  <a:lnTo>
                    <a:pt x="5859" y="52935"/>
                  </a:lnTo>
                  <a:lnTo>
                    <a:pt x="5910" y="53329"/>
                  </a:lnTo>
                  <a:lnTo>
                    <a:pt x="5969" y="53679"/>
                  </a:lnTo>
                  <a:lnTo>
                    <a:pt x="6037" y="53899"/>
                  </a:lnTo>
                  <a:lnTo>
                    <a:pt x="6105" y="54074"/>
                  </a:lnTo>
                  <a:lnTo>
                    <a:pt x="6173" y="54162"/>
                  </a:lnTo>
                  <a:lnTo>
                    <a:pt x="6258" y="54162"/>
                  </a:lnTo>
                  <a:lnTo>
                    <a:pt x="6343" y="54030"/>
                  </a:lnTo>
                  <a:lnTo>
                    <a:pt x="6385" y="53942"/>
                  </a:lnTo>
                  <a:lnTo>
                    <a:pt x="6436" y="53811"/>
                  </a:lnTo>
                  <a:lnTo>
                    <a:pt x="6479" y="53636"/>
                  </a:lnTo>
                  <a:lnTo>
                    <a:pt x="6521" y="53417"/>
                  </a:lnTo>
                  <a:lnTo>
                    <a:pt x="6589" y="52935"/>
                  </a:lnTo>
                  <a:lnTo>
                    <a:pt x="6657" y="52409"/>
                  </a:lnTo>
                  <a:lnTo>
                    <a:pt x="6708" y="51795"/>
                  </a:lnTo>
                  <a:lnTo>
                    <a:pt x="6750" y="51226"/>
                  </a:lnTo>
                  <a:lnTo>
                    <a:pt x="6827" y="50174"/>
                  </a:lnTo>
                  <a:lnTo>
                    <a:pt x="6878" y="49297"/>
                  </a:lnTo>
                  <a:lnTo>
                    <a:pt x="6912" y="48421"/>
                  </a:lnTo>
                  <a:lnTo>
                    <a:pt x="6937" y="47501"/>
                  </a:lnTo>
                  <a:lnTo>
                    <a:pt x="6946" y="46581"/>
                  </a:lnTo>
                  <a:lnTo>
                    <a:pt x="6946" y="45704"/>
                  </a:lnTo>
                  <a:lnTo>
                    <a:pt x="6929" y="44784"/>
                  </a:lnTo>
                  <a:lnTo>
                    <a:pt x="6912" y="43864"/>
                  </a:lnTo>
                  <a:lnTo>
                    <a:pt x="6869" y="42987"/>
                  </a:lnTo>
                  <a:lnTo>
                    <a:pt x="6835" y="42199"/>
                  </a:lnTo>
                  <a:lnTo>
                    <a:pt x="6784" y="41454"/>
                  </a:lnTo>
                  <a:lnTo>
                    <a:pt x="6733" y="40709"/>
                  </a:lnTo>
                  <a:lnTo>
                    <a:pt x="6682" y="39964"/>
                  </a:lnTo>
                  <a:lnTo>
                    <a:pt x="6555" y="38474"/>
                  </a:lnTo>
                  <a:lnTo>
                    <a:pt x="6419" y="37028"/>
                  </a:lnTo>
                  <a:lnTo>
                    <a:pt x="6266" y="35626"/>
                  </a:lnTo>
                  <a:lnTo>
                    <a:pt x="6114" y="34223"/>
                  </a:lnTo>
                  <a:lnTo>
                    <a:pt x="5799" y="31463"/>
                  </a:lnTo>
                  <a:lnTo>
                    <a:pt x="5808" y="31156"/>
                  </a:lnTo>
                  <a:lnTo>
                    <a:pt x="5808" y="30981"/>
                  </a:lnTo>
                  <a:lnTo>
                    <a:pt x="5799" y="30849"/>
                  </a:lnTo>
                  <a:lnTo>
                    <a:pt x="6131" y="27212"/>
                  </a:lnTo>
                  <a:lnTo>
                    <a:pt x="6283" y="25372"/>
                  </a:lnTo>
                  <a:lnTo>
                    <a:pt x="6436" y="23531"/>
                  </a:lnTo>
                  <a:lnTo>
                    <a:pt x="6581" y="21691"/>
                  </a:lnTo>
                  <a:lnTo>
                    <a:pt x="6708" y="19807"/>
                  </a:lnTo>
                  <a:lnTo>
                    <a:pt x="6827" y="17966"/>
                  </a:lnTo>
                  <a:lnTo>
                    <a:pt x="6937" y="16082"/>
                  </a:lnTo>
                  <a:lnTo>
                    <a:pt x="7031" y="14154"/>
                  </a:lnTo>
                  <a:lnTo>
                    <a:pt x="7107" y="12270"/>
                  </a:lnTo>
                  <a:lnTo>
                    <a:pt x="7158" y="10342"/>
                  </a:lnTo>
                  <a:lnTo>
                    <a:pt x="7200" y="8413"/>
                  </a:lnTo>
                  <a:lnTo>
                    <a:pt x="7217" y="7449"/>
                  </a:lnTo>
                  <a:lnTo>
                    <a:pt x="7217" y="6485"/>
                  </a:lnTo>
                  <a:lnTo>
                    <a:pt x="7226" y="5478"/>
                  </a:lnTo>
                  <a:lnTo>
                    <a:pt x="7217" y="4514"/>
                  </a:lnTo>
                  <a:lnTo>
                    <a:pt x="7209" y="3506"/>
                  </a:lnTo>
                  <a:lnTo>
                    <a:pt x="7192" y="2542"/>
                  </a:lnTo>
                  <a:lnTo>
                    <a:pt x="7175" y="1534"/>
                  </a:lnTo>
                  <a:lnTo>
                    <a:pt x="7141" y="526"/>
                  </a:lnTo>
                  <a:lnTo>
                    <a:pt x="7132" y="394"/>
                  </a:lnTo>
                  <a:lnTo>
                    <a:pt x="7124" y="263"/>
                  </a:lnTo>
                  <a:lnTo>
                    <a:pt x="7107" y="175"/>
                  </a:lnTo>
                  <a:lnTo>
                    <a:pt x="7090" y="88"/>
                  </a:lnTo>
                  <a:lnTo>
                    <a:pt x="70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9;p66">
              <a:extLst>
                <a:ext uri="{FF2B5EF4-FFF2-40B4-BE49-F238E27FC236}">
                  <a16:creationId xmlns:a16="http://schemas.microsoft.com/office/drawing/2014/main" id="{8176B75A-6C48-4DAA-8DAA-E96A0462D882}"/>
                </a:ext>
              </a:extLst>
            </p:cNvPr>
            <p:cNvSpPr/>
            <p:nvPr/>
          </p:nvSpPr>
          <p:spPr>
            <a:xfrm rot="10800000">
              <a:off x="3732201" y="5743845"/>
              <a:ext cx="170380" cy="247549"/>
            </a:xfrm>
            <a:custGeom>
              <a:avLst/>
              <a:gdLst/>
              <a:ahLst/>
              <a:cxnLst/>
              <a:rect l="l" t="t" r="r" b="b"/>
              <a:pathLst>
                <a:path w="18044" h="90927" extrusionOk="0">
                  <a:moveTo>
                    <a:pt x="3100" y="1359"/>
                  </a:moveTo>
                  <a:lnTo>
                    <a:pt x="3244" y="1402"/>
                  </a:lnTo>
                  <a:lnTo>
                    <a:pt x="3389" y="1490"/>
                  </a:lnTo>
                  <a:lnTo>
                    <a:pt x="3533" y="1622"/>
                  </a:lnTo>
                  <a:lnTo>
                    <a:pt x="3669" y="1841"/>
                  </a:lnTo>
                  <a:lnTo>
                    <a:pt x="3728" y="1972"/>
                  </a:lnTo>
                  <a:lnTo>
                    <a:pt x="3779" y="2147"/>
                  </a:lnTo>
                  <a:lnTo>
                    <a:pt x="3839" y="2323"/>
                  </a:lnTo>
                  <a:lnTo>
                    <a:pt x="3881" y="2542"/>
                  </a:lnTo>
                  <a:lnTo>
                    <a:pt x="3924" y="2805"/>
                  </a:lnTo>
                  <a:lnTo>
                    <a:pt x="3958" y="3068"/>
                  </a:lnTo>
                  <a:lnTo>
                    <a:pt x="3975" y="3331"/>
                  </a:lnTo>
                  <a:lnTo>
                    <a:pt x="3975" y="3550"/>
                  </a:lnTo>
                  <a:lnTo>
                    <a:pt x="3975" y="3813"/>
                  </a:lnTo>
                  <a:lnTo>
                    <a:pt x="3958" y="4032"/>
                  </a:lnTo>
                  <a:lnTo>
                    <a:pt x="3932" y="4251"/>
                  </a:lnTo>
                  <a:lnTo>
                    <a:pt x="3898" y="4470"/>
                  </a:lnTo>
                  <a:lnTo>
                    <a:pt x="3856" y="4689"/>
                  </a:lnTo>
                  <a:lnTo>
                    <a:pt x="3805" y="4908"/>
                  </a:lnTo>
                  <a:lnTo>
                    <a:pt x="3686" y="5259"/>
                  </a:lnTo>
                  <a:lnTo>
                    <a:pt x="3550" y="5609"/>
                  </a:lnTo>
                  <a:lnTo>
                    <a:pt x="3389" y="5960"/>
                  </a:lnTo>
                  <a:lnTo>
                    <a:pt x="3227" y="6223"/>
                  </a:lnTo>
                  <a:lnTo>
                    <a:pt x="3058" y="6486"/>
                  </a:lnTo>
                  <a:lnTo>
                    <a:pt x="2888" y="6705"/>
                  </a:lnTo>
                  <a:lnTo>
                    <a:pt x="2726" y="6880"/>
                  </a:lnTo>
                  <a:lnTo>
                    <a:pt x="2455" y="7143"/>
                  </a:lnTo>
                  <a:lnTo>
                    <a:pt x="2285" y="7274"/>
                  </a:lnTo>
                  <a:lnTo>
                    <a:pt x="2124" y="7318"/>
                  </a:lnTo>
                  <a:lnTo>
                    <a:pt x="1962" y="7274"/>
                  </a:lnTo>
                  <a:lnTo>
                    <a:pt x="1631" y="7187"/>
                  </a:lnTo>
                  <a:lnTo>
                    <a:pt x="1461" y="7143"/>
                  </a:lnTo>
                  <a:lnTo>
                    <a:pt x="1300" y="7143"/>
                  </a:lnTo>
                  <a:lnTo>
                    <a:pt x="1139" y="7187"/>
                  </a:lnTo>
                  <a:lnTo>
                    <a:pt x="986" y="7318"/>
                  </a:lnTo>
                  <a:lnTo>
                    <a:pt x="1079" y="6617"/>
                  </a:lnTo>
                  <a:lnTo>
                    <a:pt x="1173" y="5916"/>
                  </a:lnTo>
                  <a:lnTo>
                    <a:pt x="1275" y="5302"/>
                  </a:lnTo>
                  <a:lnTo>
                    <a:pt x="1385" y="4645"/>
                  </a:lnTo>
                  <a:lnTo>
                    <a:pt x="1504" y="4075"/>
                  </a:lnTo>
                  <a:lnTo>
                    <a:pt x="1631" y="3550"/>
                  </a:lnTo>
                  <a:lnTo>
                    <a:pt x="1775" y="3024"/>
                  </a:lnTo>
                  <a:lnTo>
                    <a:pt x="1928" y="2586"/>
                  </a:lnTo>
                  <a:lnTo>
                    <a:pt x="2039" y="2323"/>
                  </a:lnTo>
                  <a:lnTo>
                    <a:pt x="2149" y="2104"/>
                  </a:lnTo>
                  <a:lnTo>
                    <a:pt x="2259" y="1884"/>
                  </a:lnTo>
                  <a:lnTo>
                    <a:pt x="2378" y="1709"/>
                  </a:lnTo>
                  <a:lnTo>
                    <a:pt x="2489" y="1578"/>
                  </a:lnTo>
                  <a:lnTo>
                    <a:pt x="2608" y="1490"/>
                  </a:lnTo>
                  <a:lnTo>
                    <a:pt x="2726" y="1402"/>
                  </a:lnTo>
                  <a:lnTo>
                    <a:pt x="2845" y="1359"/>
                  </a:lnTo>
                  <a:close/>
                  <a:moveTo>
                    <a:pt x="5562" y="8370"/>
                  </a:moveTo>
                  <a:lnTo>
                    <a:pt x="5647" y="8414"/>
                  </a:lnTo>
                  <a:lnTo>
                    <a:pt x="5715" y="8457"/>
                  </a:lnTo>
                  <a:lnTo>
                    <a:pt x="5792" y="8545"/>
                  </a:lnTo>
                  <a:lnTo>
                    <a:pt x="5859" y="8677"/>
                  </a:lnTo>
                  <a:lnTo>
                    <a:pt x="5927" y="8808"/>
                  </a:lnTo>
                  <a:lnTo>
                    <a:pt x="5987" y="9027"/>
                  </a:lnTo>
                  <a:lnTo>
                    <a:pt x="6046" y="9246"/>
                  </a:lnTo>
                  <a:lnTo>
                    <a:pt x="6106" y="9509"/>
                  </a:lnTo>
                  <a:lnTo>
                    <a:pt x="6157" y="9816"/>
                  </a:lnTo>
                  <a:lnTo>
                    <a:pt x="6199" y="10123"/>
                  </a:lnTo>
                  <a:lnTo>
                    <a:pt x="6233" y="10517"/>
                  </a:lnTo>
                  <a:lnTo>
                    <a:pt x="6267" y="10955"/>
                  </a:lnTo>
                  <a:lnTo>
                    <a:pt x="6301" y="11481"/>
                  </a:lnTo>
                  <a:lnTo>
                    <a:pt x="6309" y="11919"/>
                  </a:lnTo>
                  <a:lnTo>
                    <a:pt x="6309" y="12357"/>
                  </a:lnTo>
                  <a:lnTo>
                    <a:pt x="6301" y="12796"/>
                  </a:lnTo>
                  <a:lnTo>
                    <a:pt x="6275" y="13146"/>
                  </a:lnTo>
                  <a:lnTo>
                    <a:pt x="6242" y="13497"/>
                  </a:lnTo>
                  <a:lnTo>
                    <a:pt x="6199" y="13847"/>
                  </a:lnTo>
                  <a:lnTo>
                    <a:pt x="6148" y="14154"/>
                  </a:lnTo>
                  <a:lnTo>
                    <a:pt x="6089" y="14417"/>
                  </a:lnTo>
                  <a:lnTo>
                    <a:pt x="6021" y="14680"/>
                  </a:lnTo>
                  <a:lnTo>
                    <a:pt x="5944" y="14899"/>
                  </a:lnTo>
                  <a:lnTo>
                    <a:pt x="5859" y="15118"/>
                  </a:lnTo>
                  <a:lnTo>
                    <a:pt x="5775" y="15293"/>
                  </a:lnTo>
                  <a:lnTo>
                    <a:pt x="5681" y="15469"/>
                  </a:lnTo>
                  <a:lnTo>
                    <a:pt x="5486" y="15732"/>
                  </a:lnTo>
                  <a:lnTo>
                    <a:pt x="5274" y="15951"/>
                  </a:lnTo>
                  <a:lnTo>
                    <a:pt x="5061" y="16082"/>
                  </a:lnTo>
                  <a:lnTo>
                    <a:pt x="4849" y="16170"/>
                  </a:lnTo>
                  <a:lnTo>
                    <a:pt x="4645" y="16257"/>
                  </a:lnTo>
                  <a:lnTo>
                    <a:pt x="4272" y="16257"/>
                  </a:lnTo>
                  <a:lnTo>
                    <a:pt x="4000" y="16170"/>
                  </a:lnTo>
                  <a:lnTo>
                    <a:pt x="3864" y="16126"/>
                  </a:lnTo>
                  <a:lnTo>
                    <a:pt x="3720" y="16126"/>
                  </a:lnTo>
                  <a:lnTo>
                    <a:pt x="3567" y="16170"/>
                  </a:lnTo>
                  <a:lnTo>
                    <a:pt x="3423" y="16257"/>
                  </a:lnTo>
                  <a:lnTo>
                    <a:pt x="3278" y="16433"/>
                  </a:lnTo>
                  <a:lnTo>
                    <a:pt x="3142" y="16652"/>
                  </a:lnTo>
                  <a:lnTo>
                    <a:pt x="3015" y="16915"/>
                  </a:lnTo>
                  <a:lnTo>
                    <a:pt x="2956" y="17090"/>
                  </a:lnTo>
                  <a:lnTo>
                    <a:pt x="2896" y="17309"/>
                  </a:lnTo>
                  <a:lnTo>
                    <a:pt x="3151" y="15600"/>
                  </a:lnTo>
                  <a:lnTo>
                    <a:pt x="3278" y="14768"/>
                  </a:lnTo>
                  <a:lnTo>
                    <a:pt x="3414" y="13979"/>
                  </a:lnTo>
                  <a:lnTo>
                    <a:pt x="3559" y="13190"/>
                  </a:lnTo>
                  <a:lnTo>
                    <a:pt x="3711" y="12445"/>
                  </a:lnTo>
                  <a:lnTo>
                    <a:pt x="3873" y="11788"/>
                  </a:lnTo>
                  <a:lnTo>
                    <a:pt x="4042" y="11130"/>
                  </a:lnTo>
                  <a:lnTo>
                    <a:pt x="4153" y="10736"/>
                  </a:lnTo>
                  <a:lnTo>
                    <a:pt x="4280" y="10386"/>
                  </a:lnTo>
                  <a:lnTo>
                    <a:pt x="4425" y="9991"/>
                  </a:lnTo>
                  <a:lnTo>
                    <a:pt x="4569" y="9641"/>
                  </a:lnTo>
                  <a:lnTo>
                    <a:pt x="4730" y="9290"/>
                  </a:lnTo>
                  <a:lnTo>
                    <a:pt x="4900" y="8983"/>
                  </a:lnTo>
                  <a:lnTo>
                    <a:pt x="5070" y="8720"/>
                  </a:lnTo>
                  <a:lnTo>
                    <a:pt x="5240" y="8501"/>
                  </a:lnTo>
                  <a:lnTo>
                    <a:pt x="5401" y="8414"/>
                  </a:lnTo>
                  <a:lnTo>
                    <a:pt x="5562" y="8370"/>
                  </a:lnTo>
                  <a:close/>
                  <a:moveTo>
                    <a:pt x="8194" y="20990"/>
                  </a:moveTo>
                  <a:lnTo>
                    <a:pt x="8279" y="21034"/>
                  </a:lnTo>
                  <a:lnTo>
                    <a:pt x="8356" y="21121"/>
                  </a:lnTo>
                  <a:lnTo>
                    <a:pt x="8449" y="21297"/>
                  </a:lnTo>
                  <a:lnTo>
                    <a:pt x="8483" y="21384"/>
                  </a:lnTo>
                  <a:lnTo>
                    <a:pt x="8517" y="21472"/>
                  </a:lnTo>
                  <a:lnTo>
                    <a:pt x="8534" y="21603"/>
                  </a:lnTo>
                  <a:lnTo>
                    <a:pt x="8551" y="21735"/>
                  </a:lnTo>
                  <a:lnTo>
                    <a:pt x="8559" y="21866"/>
                  </a:lnTo>
                  <a:lnTo>
                    <a:pt x="8559" y="21998"/>
                  </a:lnTo>
                  <a:lnTo>
                    <a:pt x="8551" y="22305"/>
                  </a:lnTo>
                  <a:lnTo>
                    <a:pt x="8525" y="22611"/>
                  </a:lnTo>
                  <a:lnTo>
                    <a:pt x="8483" y="22918"/>
                  </a:lnTo>
                  <a:lnTo>
                    <a:pt x="8424" y="23225"/>
                  </a:lnTo>
                  <a:lnTo>
                    <a:pt x="8356" y="23531"/>
                  </a:lnTo>
                  <a:lnTo>
                    <a:pt x="8288" y="23838"/>
                  </a:lnTo>
                  <a:lnTo>
                    <a:pt x="8143" y="24408"/>
                  </a:lnTo>
                  <a:lnTo>
                    <a:pt x="8008" y="24846"/>
                  </a:lnTo>
                  <a:lnTo>
                    <a:pt x="7914" y="25065"/>
                  </a:lnTo>
                  <a:lnTo>
                    <a:pt x="7727" y="25460"/>
                  </a:lnTo>
                  <a:lnTo>
                    <a:pt x="7524" y="25810"/>
                  </a:lnTo>
                  <a:lnTo>
                    <a:pt x="7320" y="26073"/>
                  </a:lnTo>
                  <a:lnTo>
                    <a:pt x="7116" y="26292"/>
                  </a:lnTo>
                  <a:lnTo>
                    <a:pt x="6751" y="26643"/>
                  </a:lnTo>
                  <a:lnTo>
                    <a:pt x="6377" y="26993"/>
                  </a:lnTo>
                  <a:lnTo>
                    <a:pt x="6004" y="27388"/>
                  </a:lnTo>
                  <a:lnTo>
                    <a:pt x="5825" y="27607"/>
                  </a:lnTo>
                  <a:lnTo>
                    <a:pt x="5647" y="27913"/>
                  </a:lnTo>
                  <a:lnTo>
                    <a:pt x="5834" y="26862"/>
                  </a:lnTo>
                  <a:lnTo>
                    <a:pt x="5936" y="26380"/>
                  </a:lnTo>
                  <a:lnTo>
                    <a:pt x="6038" y="25898"/>
                  </a:lnTo>
                  <a:lnTo>
                    <a:pt x="6242" y="25065"/>
                  </a:lnTo>
                  <a:lnTo>
                    <a:pt x="6462" y="24276"/>
                  </a:lnTo>
                  <a:lnTo>
                    <a:pt x="6692" y="23531"/>
                  </a:lnTo>
                  <a:lnTo>
                    <a:pt x="6929" y="22918"/>
                  </a:lnTo>
                  <a:lnTo>
                    <a:pt x="7074" y="22567"/>
                  </a:lnTo>
                  <a:lnTo>
                    <a:pt x="7252" y="22173"/>
                  </a:lnTo>
                  <a:lnTo>
                    <a:pt x="7430" y="21823"/>
                  </a:lnTo>
                  <a:lnTo>
                    <a:pt x="7625" y="21472"/>
                  </a:lnTo>
                  <a:lnTo>
                    <a:pt x="7821" y="21209"/>
                  </a:lnTo>
                  <a:lnTo>
                    <a:pt x="7914" y="21121"/>
                  </a:lnTo>
                  <a:lnTo>
                    <a:pt x="8008" y="21034"/>
                  </a:lnTo>
                  <a:lnTo>
                    <a:pt x="8101" y="20990"/>
                  </a:lnTo>
                  <a:close/>
                  <a:moveTo>
                    <a:pt x="646" y="11788"/>
                  </a:moveTo>
                  <a:lnTo>
                    <a:pt x="714" y="13497"/>
                  </a:lnTo>
                  <a:lnTo>
                    <a:pt x="799" y="15162"/>
                  </a:lnTo>
                  <a:lnTo>
                    <a:pt x="884" y="16871"/>
                  </a:lnTo>
                  <a:lnTo>
                    <a:pt x="960" y="18580"/>
                  </a:lnTo>
                  <a:lnTo>
                    <a:pt x="1011" y="19675"/>
                  </a:lnTo>
                  <a:lnTo>
                    <a:pt x="1045" y="20858"/>
                  </a:lnTo>
                  <a:lnTo>
                    <a:pt x="1079" y="22085"/>
                  </a:lnTo>
                  <a:lnTo>
                    <a:pt x="1096" y="23356"/>
                  </a:lnTo>
                  <a:lnTo>
                    <a:pt x="1096" y="23970"/>
                  </a:lnTo>
                  <a:lnTo>
                    <a:pt x="1088" y="24627"/>
                  </a:lnTo>
                  <a:lnTo>
                    <a:pt x="1079" y="25240"/>
                  </a:lnTo>
                  <a:lnTo>
                    <a:pt x="1062" y="25810"/>
                  </a:lnTo>
                  <a:lnTo>
                    <a:pt x="1037" y="26424"/>
                  </a:lnTo>
                  <a:lnTo>
                    <a:pt x="1003" y="26949"/>
                  </a:lnTo>
                  <a:lnTo>
                    <a:pt x="960" y="27519"/>
                  </a:lnTo>
                  <a:lnTo>
                    <a:pt x="909" y="28001"/>
                  </a:lnTo>
                  <a:lnTo>
                    <a:pt x="875" y="28264"/>
                  </a:lnTo>
                  <a:lnTo>
                    <a:pt x="833" y="28483"/>
                  </a:lnTo>
                  <a:lnTo>
                    <a:pt x="791" y="28702"/>
                  </a:lnTo>
                  <a:lnTo>
                    <a:pt x="740" y="28834"/>
                  </a:lnTo>
                  <a:lnTo>
                    <a:pt x="697" y="28921"/>
                  </a:lnTo>
                  <a:lnTo>
                    <a:pt x="646" y="28965"/>
                  </a:lnTo>
                  <a:lnTo>
                    <a:pt x="544" y="28965"/>
                  </a:lnTo>
                  <a:lnTo>
                    <a:pt x="502" y="28878"/>
                  </a:lnTo>
                  <a:lnTo>
                    <a:pt x="451" y="28790"/>
                  </a:lnTo>
                  <a:lnTo>
                    <a:pt x="409" y="28658"/>
                  </a:lnTo>
                  <a:lnTo>
                    <a:pt x="375" y="28483"/>
                  </a:lnTo>
                  <a:lnTo>
                    <a:pt x="341" y="28308"/>
                  </a:lnTo>
                  <a:lnTo>
                    <a:pt x="307" y="28045"/>
                  </a:lnTo>
                  <a:lnTo>
                    <a:pt x="281" y="27782"/>
                  </a:lnTo>
                  <a:lnTo>
                    <a:pt x="264" y="27519"/>
                  </a:lnTo>
                  <a:lnTo>
                    <a:pt x="247" y="26818"/>
                  </a:lnTo>
                  <a:lnTo>
                    <a:pt x="239" y="26161"/>
                  </a:lnTo>
                  <a:lnTo>
                    <a:pt x="239" y="25460"/>
                  </a:lnTo>
                  <a:lnTo>
                    <a:pt x="239" y="24802"/>
                  </a:lnTo>
                  <a:lnTo>
                    <a:pt x="273" y="23400"/>
                  </a:lnTo>
                  <a:lnTo>
                    <a:pt x="315" y="21998"/>
                  </a:lnTo>
                  <a:lnTo>
                    <a:pt x="409" y="19237"/>
                  </a:lnTo>
                  <a:lnTo>
                    <a:pt x="527" y="15512"/>
                  </a:lnTo>
                  <a:lnTo>
                    <a:pt x="646" y="11788"/>
                  </a:lnTo>
                  <a:close/>
                  <a:moveTo>
                    <a:pt x="10546" y="27300"/>
                  </a:moveTo>
                  <a:lnTo>
                    <a:pt x="10631" y="27388"/>
                  </a:lnTo>
                  <a:lnTo>
                    <a:pt x="10725" y="27475"/>
                  </a:lnTo>
                  <a:lnTo>
                    <a:pt x="10826" y="27607"/>
                  </a:lnTo>
                  <a:lnTo>
                    <a:pt x="10920" y="27782"/>
                  </a:lnTo>
                  <a:lnTo>
                    <a:pt x="11022" y="27957"/>
                  </a:lnTo>
                  <a:lnTo>
                    <a:pt x="11115" y="28220"/>
                  </a:lnTo>
                  <a:lnTo>
                    <a:pt x="11200" y="28483"/>
                  </a:lnTo>
                  <a:lnTo>
                    <a:pt x="11276" y="28790"/>
                  </a:lnTo>
                  <a:lnTo>
                    <a:pt x="11327" y="29097"/>
                  </a:lnTo>
                  <a:lnTo>
                    <a:pt x="11353" y="29316"/>
                  </a:lnTo>
                  <a:lnTo>
                    <a:pt x="11370" y="29491"/>
                  </a:lnTo>
                  <a:lnTo>
                    <a:pt x="11378" y="29666"/>
                  </a:lnTo>
                  <a:lnTo>
                    <a:pt x="11387" y="29885"/>
                  </a:lnTo>
                  <a:lnTo>
                    <a:pt x="11387" y="30104"/>
                  </a:lnTo>
                  <a:lnTo>
                    <a:pt x="11378" y="30324"/>
                  </a:lnTo>
                  <a:lnTo>
                    <a:pt x="11370" y="30543"/>
                  </a:lnTo>
                  <a:lnTo>
                    <a:pt x="11344" y="30806"/>
                  </a:lnTo>
                  <a:lnTo>
                    <a:pt x="11319" y="31025"/>
                  </a:lnTo>
                  <a:lnTo>
                    <a:pt x="11285" y="31288"/>
                  </a:lnTo>
                  <a:lnTo>
                    <a:pt x="11234" y="31551"/>
                  </a:lnTo>
                  <a:lnTo>
                    <a:pt x="11183" y="31813"/>
                  </a:lnTo>
                  <a:lnTo>
                    <a:pt x="11132" y="32033"/>
                  </a:lnTo>
                  <a:lnTo>
                    <a:pt x="11073" y="32208"/>
                  </a:lnTo>
                  <a:lnTo>
                    <a:pt x="10945" y="32558"/>
                  </a:lnTo>
                  <a:lnTo>
                    <a:pt x="10809" y="32821"/>
                  </a:lnTo>
                  <a:lnTo>
                    <a:pt x="10657" y="33084"/>
                  </a:lnTo>
                  <a:lnTo>
                    <a:pt x="10512" y="33260"/>
                  </a:lnTo>
                  <a:lnTo>
                    <a:pt x="10359" y="33435"/>
                  </a:lnTo>
                  <a:lnTo>
                    <a:pt x="10088" y="33742"/>
                  </a:lnTo>
                  <a:lnTo>
                    <a:pt x="9833" y="34004"/>
                  </a:lnTo>
                  <a:lnTo>
                    <a:pt x="9578" y="34267"/>
                  </a:lnTo>
                  <a:lnTo>
                    <a:pt x="9324" y="34443"/>
                  </a:lnTo>
                  <a:lnTo>
                    <a:pt x="9069" y="34618"/>
                  </a:lnTo>
                  <a:lnTo>
                    <a:pt x="8755" y="34749"/>
                  </a:lnTo>
                  <a:lnTo>
                    <a:pt x="8593" y="34837"/>
                  </a:lnTo>
                  <a:lnTo>
                    <a:pt x="8441" y="34969"/>
                  </a:lnTo>
                  <a:lnTo>
                    <a:pt x="8559" y="34311"/>
                  </a:lnTo>
                  <a:lnTo>
                    <a:pt x="8678" y="33654"/>
                  </a:lnTo>
                  <a:lnTo>
                    <a:pt x="8899" y="32295"/>
                  </a:lnTo>
                  <a:lnTo>
                    <a:pt x="9137" y="30937"/>
                  </a:lnTo>
                  <a:lnTo>
                    <a:pt x="9256" y="30280"/>
                  </a:lnTo>
                  <a:lnTo>
                    <a:pt x="9383" y="29666"/>
                  </a:lnTo>
                  <a:lnTo>
                    <a:pt x="9502" y="29184"/>
                  </a:lnTo>
                  <a:lnTo>
                    <a:pt x="9621" y="28702"/>
                  </a:lnTo>
                  <a:lnTo>
                    <a:pt x="9748" y="28308"/>
                  </a:lnTo>
                  <a:lnTo>
                    <a:pt x="9884" y="27957"/>
                  </a:lnTo>
                  <a:lnTo>
                    <a:pt x="10020" y="27694"/>
                  </a:lnTo>
                  <a:lnTo>
                    <a:pt x="10164" y="27475"/>
                  </a:lnTo>
                  <a:lnTo>
                    <a:pt x="10317" y="27344"/>
                  </a:lnTo>
                  <a:lnTo>
                    <a:pt x="10470" y="27300"/>
                  </a:lnTo>
                  <a:close/>
                  <a:moveTo>
                    <a:pt x="2633" y="21428"/>
                  </a:moveTo>
                  <a:lnTo>
                    <a:pt x="2709" y="22261"/>
                  </a:lnTo>
                  <a:lnTo>
                    <a:pt x="2803" y="23049"/>
                  </a:lnTo>
                  <a:lnTo>
                    <a:pt x="3007" y="24627"/>
                  </a:lnTo>
                  <a:lnTo>
                    <a:pt x="3210" y="26205"/>
                  </a:lnTo>
                  <a:lnTo>
                    <a:pt x="3304" y="26993"/>
                  </a:lnTo>
                  <a:lnTo>
                    <a:pt x="3389" y="27782"/>
                  </a:lnTo>
                  <a:lnTo>
                    <a:pt x="3457" y="28615"/>
                  </a:lnTo>
                  <a:lnTo>
                    <a:pt x="3516" y="29403"/>
                  </a:lnTo>
                  <a:lnTo>
                    <a:pt x="3542" y="29798"/>
                  </a:lnTo>
                  <a:lnTo>
                    <a:pt x="3550" y="30236"/>
                  </a:lnTo>
                  <a:lnTo>
                    <a:pt x="3567" y="30630"/>
                  </a:lnTo>
                  <a:lnTo>
                    <a:pt x="3567" y="31069"/>
                  </a:lnTo>
                  <a:lnTo>
                    <a:pt x="3567" y="31507"/>
                  </a:lnTo>
                  <a:lnTo>
                    <a:pt x="3559" y="31945"/>
                  </a:lnTo>
                  <a:lnTo>
                    <a:pt x="3542" y="32383"/>
                  </a:lnTo>
                  <a:lnTo>
                    <a:pt x="3525" y="32821"/>
                  </a:lnTo>
                  <a:lnTo>
                    <a:pt x="3491" y="33260"/>
                  </a:lnTo>
                  <a:lnTo>
                    <a:pt x="3448" y="33742"/>
                  </a:lnTo>
                  <a:lnTo>
                    <a:pt x="3406" y="34180"/>
                  </a:lnTo>
                  <a:lnTo>
                    <a:pt x="3346" y="34662"/>
                  </a:lnTo>
                  <a:lnTo>
                    <a:pt x="3295" y="35012"/>
                  </a:lnTo>
                  <a:lnTo>
                    <a:pt x="3244" y="35363"/>
                  </a:lnTo>
                  <a:lnTo>
                    <a:pt x="3176" y="35670"/>
                  </a:lnTo>
                  <a:lnTo>
                    <a:pt x="3109" y="36020"/>
                  </a:lnTo>
                  <a:lnTo>
                    <a:pt x="3032" y="36327"/>
                  </a:lnTo>
                  <a:lnTo>
                    <a:pt x="2956" y="36590"/>
                  </a:lnTo>
                  <a:lnTo>
                    <a:pt x="2871" y="36853"/>
                  </a:lnTo>
                  <a:lnTo>
                    <a:pt x="2786" y="37072"/>
                  </a:lnTo>
                  <a:lnTo>
                    <a:pt x="2692" y="37203"/>
                  </a:lnTo>
                  <a:lnTo>
                    <a:pt x="2608" y="37335"/>
                  </a:lnTo>
                  <a:lnTo>
                    <a:pt x="2523" y="37379"/>
                  </a:lnTo>
                  <a:lnTo>
                    <a:pt x="2429" y="37335"/>
                  </a:lnTo>
                  <a:lnTo>
                    <a:pt x="2353" y="37247"/>
                  </a:lnTo>
                  <a:lnTo>
                    <a:pt x="2268" y="37028"/>
                  </a:lnTo>
                  <a:lnTo>
                    <a:pt x="2192" y="36765"/>
                  </a:lnTo>
                  <a:lnTo>
                    <a:pt x="2124" y="36371"/>
                  </a:lnTo>
                  <a:lnTo>
                    <a:pt x="2090" y="36064"/>
                  </a:lnTo>
                  <a:lnTo>
                    <a:pt x="2056" y="35757"/>
                  </a:lnTo>
                  <a:lnTo>
                    <a:pt x="2039" y="35407"/>
                  </a:lnTo>
                  <a:lnTo>
                    <a:pt x="2030" y="35056"/>
                  </a:lnTo>
                  <a:lnTo>
                    <a:pt x="2022" y="34662"/>
                  </a:lnTo>
                  <a:lnTo>
                    <a:pt x="2030" y="34311"/>
                  </a:lnTo>
                  <a:lnTo>
                    <a:pt x="2047" y="33522"/>
                  </a:lnTo>
                  <a:lnTo>
                    <a:pt x="2081" y="32734"/>
                  </a:lnTo>
                  <a:lnTo>
                    <a:pt x="2124" y="31945"/>
                  </a:lnTo>
                  <a:lnTo>
                    <a:pt x="2200" y="30543"/>
                  </a:lnTo>
                  <a:lnTo>
                    <a:pt x="2310" y="28308"/>
                  </a:lnTo>
                  <a:lnTo>
                    <a:pt x="2438" y="26029"/>
                  </a:lnTo>
                  <a:lnTo>
                    <a:pt x="2497" y="24890"/>
                  </a:lnTo>
                  <a:lnTo>
                    <a:pt x="2548" y="23751"/>
                  </a:lnTo>
                  <a:lnTo>
                    <a:pt x="2591" y="22567"/>
                  </a:lnTo>
                  <a:lnTo>
                    <a:pt x="2633" y="21428"/>
                  </a:lnTo>
                  <a:close/>
                  <a:moveTo>
                    <a:pt x="13009" y="40402"/>
                  </a:moveTo>
                  <a:lnTo>
                    <a:pt x="13144" y="40490"/>
                  </a:lnTo>
                  <a:lnTo>
                    <a:pt x="13246" y="40577"/>
                  </a:lnTo>
                  <a:lnTo>
                    <a:pt x="13348" y="40665"/>
                  </a:lnTo>
                  <a:lnTo>
                    <a:pt x="13433" y="40709"/>
                  </a:lnTo>
                  <a:lnTo>
                    <a:pt x="13501" y="40840"/>
                  </a:lnTo>
                  <a:lnTo>
                    <a:pt x="13552" y="41059"/>
                  </a:lnTo>
                  <a:lnTo>
                    <a:pt x="13594" y="41322"/>
                  </a:lnTo>
                  <a:lnTo>
                    <a:pt x="13628" y="41673"/>
                  </a:lnTo>
                  <a:lnTo>
                    <a:pt x="13645" y="42067"/>
                  </a:lnTo>
                  <a:lnTo>
                    <a:pt x="13645" y="42549"/>
                  </a:lnTo>
                  <a:lnTo>
                    <a:pt x="13637" y="43075"/>
                  </a:lnTo>
                  <a:lnTo>
                    <a:pt x="13603" y="43207"/>
                  </a:lnTo>
                  <a:lnTo>
                    <a:pt x="13552" y="43294"/>
                  </a:lnTo>
                  <a:lnTo>
                    <a:pt x="13501" y="43338"/>
                  </a:lnTo>
                  <a:lnTo>
                    <a:pt x="13221" y="43338"/>
                  </a:lnTo>
                  <a:lnTo>
                    <a:pt x="12134" y="43382"/>
                  </a:lnTo>
                  <a:lnTo>
                    <a:pt x="10708" y="43382"/>
                  </a:lnTo>
                  <a:lnTo>
                    <a:pt x="11039" y="42593"/>
                  </a:lnTo>
                  <a:lnTo>
                    <a:pt x="11370" y="41892"/>
                  </a:lnTo>
                  <a:lnTo>
                    <a:pt x="11540" y="41541"/>
                  </a:lnTo>
                  <a:lnTo>
                    <a:pt x="11709" y="41279"/>
                  </a:lnTo>
                  <a:lnTo>
                    <a:pt x="11888" y="41016"/>
                  </a:lnTo>
                  <a:lnTo>
                    <a:pt x="12066" y="40797"/>
                  </a:lnTo>
                  <a:lnTo>
                    <a:pt x="12338" y="40534"/>
                  </a:lnTo>
                  <a:lnTo>
                    <a:pt x="12465" y="40446"/>
                  </a:lnTo>
                  <a:lnTo>
                    <a:pt x="12601" y="40402"/>
                  </a:lnTo>
                  <a:close/>
                  <a:moveTo>
                    <a:pt x="5325" y="32208"/>
                  </a:moveTo>
                  <a:lnTo>
                    <a:pt x="5392" y="33084"/>
                  </a:lnTo>
                  <a:lnTo>
                    <a:pt x="5477" y="33961"/>
                  </a:lnTo>
                  <a:lnTo>
                    <a:pt x="5562" y="34837"/>
                  </a:lnTo>
                  <a:lnTo>
                    <a:pt x="5664" y="35670"/>
                  </a:lnTo>
                  <a:lnTo>
                    <a:pt x="5859" y="37379"/>
                  </a:lnTo>
                  <a:lnTo>
                    <a:pt x="5953" y="38211"/>
                  </a:lnTo>
                  <a:lnTo>
                    <a:pt x="6038" y="39044"/>
                  </a:lnTo>
                  <a:lnTo>
                    <a:pt x="6114" y="39920"/>
                  </a:lnTo>
                  <a:lnTo>
                    <a:pt x="6174" y="40797"/>
                  </a:lnTo>
                  <a:lnTo>
                    <a:pt x="6199" y="41235"/>
                  </a:lnTo>
                  <a:lnTo>
                    <a:pt x="6216" y="41673"/>
                  </a:lnTo>
                  <a:lnTo>
                    <a:pt x="6233" y="42155"/>
                  </a:lnTo>
                  <a:lnTo>
                    <a:pt x="6233" y="42593"/>
                  </a:lnTo>
                  <a:lnTo>
                    <a:pt x="6233" y="43075"/>
                  </a:lnTo>
                  <a:lnTo>
                    <a:pt x="6233" y="43513"/>
                  </a:lnTo>
                  <a:lnTo>
                    <a:pt x="6216" y="43995"/>
                  </a:lnTo>
                  <a:lnTo>
                    <a:pt x="6199" y="44477"/>
                  </a:lnTo>
                  <a:lnTo>
                    <a:pt x="6165" y="45003"/>
                  </a:lnTo>
                  <a:lnTo>
                    <a:pt x="6131" y="45485"/>
                  </a:lnTo>
                  <a:lnTo>
                    <a:pt x="6080" y="46011"/>
                  </a:lnTo>
                  <a:lnTo>
                    <a:pt x="6021" y="46493"/>
                  </a:lnTo>
                  <a:lnTo>
                    <a:pt x="5970" y="46931"/>
                  </a:lnTo>
                  <a:lnTo>
                    <a:pt x="5910" y="47370"/>
                  </a:lnTo>
                  <a:lnTo>
                    <a:pt x="5834" y="47808"/>
                  </a:lnTo>
                  <a:lnTo>
                    <a:pt x="5792" y="47983"/>
                  </a:lnTo>
                  <a:lnTo>
                    <a:pt x="5749" y="48114"/>
                  </a:lnTo>
                  <a:lnTo>
                    <a:pt x="5707" y="48246"/>
                  </a:lnTo>
                  <a:lnTo>
                    <a:pt x="5664" y="48334"/>
                  </a:lnTo>
                  <a:lnTo>
                    <a:pt x="5562" y="48334"/>
                  </a:lnTo>
                  <a:lnTo>
                    <a:pt x="5511" y="48246"/>
                  </a:lnTo>
                  <a:lnTo>
                    <a:pt x="5460" y="48114"/>
                  </a:lnTo>
                  <a:lnTo>
                    <a:pt x="5401" y="47895"/>
                  </a:lnTo>
                  <a:lnTo>
                    <a:pt x="5350" y="47589"/>
                  </a:lnTo>
                  <a:lnTo>
                    <a:pt x="5316" y="47326"/>
                  </a:lnTo>
                  <a:lnTo>
                    <a:pt x="5291" y="46975"/>
                  </a:lnTo>
                  <a:lnTo>
                    <a:pt x="5274" y="46537"/>
                  </a:lnTo>
                  <a:lnTo>
                    <a:pt x="5265" y="46055"/>
                  </a:lnTo>
                  <a:lnTo>
                    <a:pt x="5248" y="45135"/>
                  </a:lnTo>
                  <a:lnTo>
                    <a:pt x="5240" y="44390"/>
                  </a:lnTo>
                  <a:lnTo>
                    <a:pt x="5214" y="42900"/>
                  </a:lnTo>
                  <a:lnTo>
                    <a:pt x="5197" y="41454"/>
                  </a:lnTo>
                  <a:lnTo>
                    <a:pt x="5189" y="39964"/>
                  </a:lnTo>
                  <a:lnTo>
                    <a:pt x="5189" y="38518"/>
                  </a:lnTo>
                  <a:lnTo>
                    <a:pt x="5206" y="36897"/>
                  </a:lnTo>
                  <a:lnTo>
                    <a:pt x="5240" y="35319"/>
                  </a:lnTo>
                  <a:lnTo>
                    <a:pt x="5325" y="32208"/>
                  </a:lnTo>
                  <a:close/>
                  <a:moveTo>
                    <a:pt x="7642" y="39000"/>
                  </a:moveTo>
                  <a:lnTo>
                    <a:pt x="7727" y="40358"/>
                  </a:lnTo>
                  <a:lnTo>
                    <a:pt x="7821" y="41717"/>
                  </a:lnTo>
                  <a:lnTo>
                    <a:pt x="7897" y="43075"/>
                  </a:lnTo>
                  <a:lnTo>
                    <a:pt x="7957" y="44477"/>
                  </a:lnTo>
                  <a:lnTo>
                    <a:pt x="7991" y="45485"/>
                  </a:lnTo>
                  <a:lnTo>
                    <a:pt x="8016" y="46449"/>
                  </a:lnTo>
                  <a:lnTo>
                    <a:pt x="8033" y="47457"/>
                  </a:lnTo>
                  <a:lnTo>
                    <a:pt x="8050" y="48465"/>
                  </a:lnTo>
                  <a:lnTo>
                    <a:pt x="8059" y="49166"/>
                  </a:lnTo>
                  <a:lnTo>
                    <a:pt x="8059" y="49867"/>
                  </a:lnTo>
                  <a:lnTo>
                    <a:pt x="8042" y="50700"/>
                  </a:lnTo>
                  <a:lnTo>
                    <a:pt x="8033" y="51007"/>
                  </a:lnTo>
                  <a:lnTo>
                    <a:pt x="8016" y="51226"/>
                  </a:lnTo>
                  <a:lnTo>
                    <a:pt x="7982" y="51357"/>
                  </a:lnTo>
                  <a:lnTo>
                    <a:pt x="7931" y="51401"/>
                  </a:lnTo>
                  <a:lnTo>
                    <a:pt x="7863" y="51401"/>
                  </a:lnTo>
                  <a:lnTo>
                    <a:pt x="7770" y="51357"/>
                  </a:lnTo>
                  <a:lnTo>
                    <a:pt x="7676" y="51270"/>
                  </a:lnTo>
                  <a:lnTo>
                    <a:pt x="7609" y="51182"/>
                  </a:lnTo>
                  <a:lnTo>
                    <a:pt x="7566" y="51050"/>
                  </a:lnTo>
                  <a:lnTo>
                    <a:pt x="7524" y="50919"/>
                  </a:lnTo>
                  <a:lnTo>
                    <a:pt x="7498" y="50700"/>
                  </a:lnTo>
                  <a:lnTo>
                    <a:pt x="7481" y="50481"/>
                  </a:lnTo>
                  <a:lnTo>
                    <a:pt x="7447" y="49736"/>
                  </a:lnTo>
                  <a:lnTo>
                    <a:pt x="7413" y="48772"/>
                  </a:lnTo>
                  <a:lnTo>
                    <a:pt x="7388" y="47764"/>
                  </a:lnTo>
                  <a:lnTo>
                    <a:pt x="7379" y="47019"/>
                  </a:lnTo>
                  <a:lnTo>
                    <a:pt x="7371" y="46230"/>
                  </a:lnTo>
                  <a:lnTo>
                    <a:pt x="7371" y="45441"/>
                  </a:lnTo>
                  <a:lnTo>
                    <a:pt x="7379" y="44697"/>
                  </a:lnTo>
                  <a:lnTo>
                    <a:pt x="7396" y="43952"/>
                  </a:lnTo>
                  <a:lnTo>
                    <a:pt x="7413" y="43207"/>
                  </a:lnTo>
                  <a:lnTo>
                    <a:pt x="7447" y="42506"/>
                  </a:lnTo>
                  <a:lnTo>
                    <a:pt x="7473" y="41804"/>
                  </a:lnTo>
                  <a:lnTo>
                    <a:pt x="7549" y="40358"/>
                  </a:lnTo>
                  <a:lnTo>
                    <a:pt x="7642" y="39000"/>
                  </a:lnTo>
                  <a:close/>
                  <a:moveTo>
                    <a:pt x="9392" y="45661"/>
                  </a:moveTo>
                  <a:lnTo>
                    <a:pt x="9485" y="46800"/>
                  </a:lnTo>
                  <a:lnTo>
                    <a:pt x="9578" y="47939"/>
                  </a:lnTo>
                  <a:lnTo>
                    <a:pt x="9680" y="49079"/>
                  </a:lnTo>
                  <a:lnTo>
                    <a:pt x="9774" y="50130"/>
                  </a:lnTo>
                  <a:lnTo>
                    <a:pt x="10071" y="53943"/>
                  </a:lnTo>
                  <a:lnTo>
                    <a:pt x="10139" y="54644"/>
                  </a:lnTo>
                  <a:lnTo>
                    <a:pt x="10164" y="55038"/>
                  </a:lnTo>
                  <a:lnTo>
                    <a:pt x="10181" y="55389"/>
                  </a:lnTo>
                  <a:lnTo>
                    <a:pt x="10224" y="55958"/>
                  </a:lnTo>
                  <a:lnTo>
                    <a:pt x="9808" y="56572"/>
                  </a:lnTo>
                  <a:lnTo>
                    <a:pt x="9782" y="56528"/>
                  </a:lnTo>
                  <a:lnTo>
                    <a:pt x="9757" y="56396"/>
                  </a:lnTo>
                  <a:lnTo>
                    <a:pt x="9706" y="56046"/>
                  </a:lnTo>
                  <a:lnTo>
                    <a:pt x="9663" y="55608"/>
                  </a:lnTo>
                  <a:lnTo>
                    <a:pt x="9621" y="55126"/>
                  </a:lnTo>
                  <a:lnTo>
                    <a:pt x="9553" y="54118"/>
                  </a:lnTo>
                  <a:lnTo>
                    <a:pt x="9510" y="53417"/>
                  </a:lnTo>
                  <a:lnTo>
                    <a:pt x="9459" y="52540"/>
                  </a:lnTo>
                  <a:lnTo>
                    <a:pt x="9425" y="51664"/>
                  </a:lnTo>
                  <a:lnTo>
                    <a:pt x="9400" y="50787"/>
                  </a:lnTo>
                  <a:lnTo>
                    <a:pt x="9383" y="49867"/>
                  </a:lnTo>
                  <a:lnTo>
                    <a:pt x="9375" y="48816"/>
                  </a:lnTo>
                  <a:lnTo>
                    <a:pt x="9375" y="47764"/>
                  </a:lnTo>
                  <a:lnTo>
                    <a:pt x="9392" y="45661"/>
                  </a:lnTo>
                  <a:close/>
                  <a:moveTo>
                    <a:pt x="13127" y="52277"/>
                  </a:moveTo>
                  <a:lnTo>
                    <a:pt x="13331" y="52321"/>
                  </a:lnTo>
                  <a:lnTo>
                    <a:pt x="13535" y="52409"/>
                  </a:lnTo>
                  <a:lnTo>
                    <a:pt x="13739" y="52540"/>
                  </a:lnTo>
                  <a:lnTo>
                    <a:pt x="13942" y="52716"/>
                  </a:lnTo>
                  <a:lnTo>
                    <a:pt x="14146" y="52935"/>
                  </a:lnTo>
                  <a:lnTo>
                    <a:pt x="14342" y="53154"/>
                  </a:lnTo>
                  <a:lnTo>
                    <a:pt x="14545" y="53461"/>
                  </a:lnTo>
                  <a:lnTo>
                    <a:pt x="14749" y="53767"/>
                  </a:lnTo>
                  <a:lnTo>
                    <a:pt x="14953" y="54162"/>
                  </a:lnTo>
                  <a:lnTo>
                    <a:pt x="15148" y="54556"/>
                  </a:lnTo>
                  <a:lnTo>
                    <a:pt x="15343" y="54994"/>
                  </a:lnTo>
                  <a:lnTo>
                    <a:pt x="15530" y="55476"/>
                  </a:lnTo>
                  <a:lnTo>
                    <a:pt x="15717" y="55958"/>
                  </a:lnTo>
                  <a:lnTo>
                    <a:pt x="15904" y="56528"/>
                  </a:lnTo>
                  <a:lnTo>
                    <a:pt x="15641" y="56703"/>
                  </a:lnTo>
                  <a:lnTo>
                    <a:pt x="15386" y="56791"/>
                  </a:lnTo>
                  <a:lnTo>
                    <a:pt x="15131" y="56791"/>
                  </a:lnTo>
                  <a:lnTo>
                    <a:pt x="14876" y="56703"/>
                  </a:lnTo>
                  <a:lnTo>
                    <a:pt x="14622" y="56528"/>
                  </a:lnTo>
                  <a:lnTo>
                    <a:pt x="14367" y="56309"/>
                  </a:lnTo>
                  <a:lnTo>
                    <a:pt x="14121" y="55958"/>
                  </a:lnTo>
                  <a:lnTo>
                    <a:pt x="13875" y="55564"/>
                  </a:lnTo>
                  <a:lnTo>
                    <a:pt x="13475" y="54775"/>
                  </a:lnTo>
                  <a:lnTo>
                    <a:pt x="13085" y="53986"/>
                  </a:lnTo>
                  <a:lnTo>
                    <a:pt x="12881" y="53636"/>
                  </a:lnTo>
                  <a:lnTo>
                    <a:pt x="12677" y="53329"/>
                  </a:lnTo>
                  <a:lnTo>
                    <a:pt x="12474" y="53066"/>
                  </a:lnTo>
                  <a:lnTo>
                    <a:pt x="12270" y="52891"/>
                  </a:lnTo>
                  <a:lnTo>
                    <a:pt x="12474" y="52628"/>
                  </a:lnTo>
                  <a:lnTo>
                    <a:pt x="12677" y="52409"/>
                  </a:lnTo>
                  <a:lnTo>
                    <a:pt x="12890" y="52321"/>
                  </a:lnTo>
                  <a:lnTo>
                    <a:pt x="13127" y="52277"/>
                  </a:lnTo>
                  <a:close/>
                  <a:moveTo>
                    <a:pt x="11268" y="53154"/>
                  </a:moveTo>
                  <a:lnTo>
                    <a:pt x="11455" y="54775"/>
                  </a:lnTo>
                  <a:lnTo>
                    <a:pt x="11540" y="55608"/>
                  </a:lnTo>
                  <a:lnTo>
                    <a:pt x="11616" y="56440"/>
                  </a:lnTo>
                  <a:lnTo>
                    <a:pt x="11718" y="57623"/>
                  </a:lnTo>
                  <a:lnTo>
                    <a:pt x="11811" y="58807"/>
                  </a:lnTo>
                  <a:lnTo>
                    <a:pt x="11913" y="60165"/>
                  </a:lnTo>
                  <a:lnTo>
                    <a:pt x="11871" y="60603"/>
                  </a:lnTo>
                  <a:lnTo>
                    <a:pt x="11837" y="60954"/>
                  </a:lnTo>
                  <a:lnTo>
                    <a:pt x="11794" y="61173"/>
                  </a:lnTo>
                  <a:lnTo>
                    <a:pt x="11760" y="61304"/>
                  </a:lnTo>
                  <a:lnTo>
                    <a:pt x="11718" y="61348"/>
                  </a:lnTo>
                  <a:lnTo>
                    <a:pt x="11684" y="61260"/>
                  </a:lnTo>
                  <a:lnTo>
                    <a:pt x="11650" y="61085"/>
                  </a:lnTo>
                  <a:lnTo>
                    <a:pt x="11625" y="60822"/>
                  </a:lnTo>
                  <a:lnTo>
                    <a:pt x="11574" y="60603"/>
                  </a:lnTo>
                  <a:lnTo>
                    <a:pt x="11531" y="60340"/>
                  </a:lnTo>
                  <a:lnTo>
                    <a:pt x="11489" y="60034"/>
                  </a:lnTo>
                  <a:lnTo>
                    <a:pt x="11455" y="59727"/>
                  </a:lnTo>
                  <a:lnTo>
                    <a:pt x="11421" y="59376"/>
                  </a:lnTo>
                  <a:lnTo>
                    <a:pt x="11395" y="59026"/>
                  </a:lnTo>
                  <a:lnTo>
                    <a:pt x="11344" y="58237"/>
                  </a:lnTo>
                  <a:lnTo>
                    <a:pt x="11319" y="57448"/>
                  </a:lnTo>
                  <a:lnTo>
                    <a:pt x="11293" y="56659"/>
                  </a:lnTo>
                  <a:lnTo>
                    <a:pt x="11268" y="55257"/>
                  </a:lnTo>
                  <a:lnTo>
                    <a:pt x="11268" y="54731"/>
                  </a:lnTo>
                  <a:lnTo>
                    <a:pt x="11268" y="54205"/>
                  </a:lnTo>
                  <a:lnTo>
                    <a:pt x="11268" y="53154"/>
                  </a:lnTo>
                  <a:close/>
                  <a:moveTo>
                    <a:pt x="13543" y="62400"/>
                  </a:moveTo>
                  <a:lnTo>
                    <a:pt x="13713" y="64240"/>
                  </a:lnTo>
                  <a:lnTo>
                    <a:pt x="13790" y="65160"/>
                  </a:lnTo>
                  <a:lnTo>
                    <a:pt x="13866" y="66124"/>
                  </a:lnTo>
                  <a:lnTo>
                    <a:pt x="13934" y="67132"/>
                  </a:lnTo>
                  <a:lnTo>
                    <a:pt x="13993" y="68184"/>
                  </a:lnTo>
                  <a:lnTo>
                    <a:pt x="14019" y="68535"/>
                  </a:lnTo>
                  <a:lnTo>
                    <a:pt x="14044" y="68929"/>
                  </a:lnTo>
                  <a:lnTo>
                    <a:pt x="14070" y="69236"/>
                  </a:lnTo>
                  <a:lnTo>
                    <a:pt x="14087" y="69499"/>
                  </a:lnTo>
                  <a:lnTo>
                    <a:pt x="14095" y="69630"/>
                  </a:lnTo>
                  <a:lnTo>
                    <a:pt x="14087" y="69674"/>
                  </a:lnTo>
                  <a:lnTo>
                    <a:pt x="14078" y="69718"/>
                  </a:lnTo>
                  <a:lnTo>
                    <a:pt x="14061" y="69718"/>
                  </a:lnTo>
                  <a:lnTo>
                    <a:pt x="14010" y="69586"/>
                  </a:lnTo>
                  <a:lnTo>
                    <a:pt x="13917" y="69236"/>
                  </a:lnTo>
                  <a:lnTo>
                    <a:pt x="13849" y="68929"/>
                  </a:lnTo>
                  <a:lnTo>
                    <a:pt x="13790" y="68578"/>
                  </a:lnTo>
                  <a:lnTo>
                    <a:pt x="13747" y="68228"/>
                  </a:lnTo>
                  <a:lnTo>
                    <a:pt x="13705" y="67877"/>
                  </a:lnTo>
                  <a:lnTo>
                    <a:pt x="13671" y="67483"/>
                  </a:lnTo>
                  <a:lnTo>
                    <a:pt x="13645" y="67045"/>
                  </a:lnTo>
                  <a:lnTo>
                    <a:pt x="13620" y="66606"/>
                  </a:lnTo>
                  <a:lnTo>
                    <a:pt x="13603" y="66168"/>
                  </a:lnTo>
                  <a:lnTo>
                    <a:pt x="13577" y="65248"/>
                  </a:lnTo>
                  <a:lnTo>
                    <a:pt x="13560" y="64284"/>
                  </a:lnTo>
                  <a:lnTo>
                    <a:pt x="13543" y="62400"/>
                  </a:lnTo>
                  <a:close/>
                  <a:moveTo>
                    <a:pt x="15004" y="65905"/>
                  </a:moveTo>
                  <a:lnTo>
                    <a:pt x="15301" y="65993"/>
                  </a:lnTo>
                  <a:lnTo>
                    <a:pt x="15590" y="66124"/>
                  </a:lnTo>
                  <a:lnTo>
                    <a:pt x="15734" y="66212"/>
                  </a:lnTo>
                  <a:lnTo>
                    <a:pt x="15878" y="66344"/>
                  </a:lnTo>
                  <a:lnTo>
                    <a:pt x="16023" y="66475"/>
                  </a:lnTo>
                  <a:lnTo>
                    <a:pt x="16167" y="66650"/>
                  </a:lnTo>
                  <a:lnTo>
                    <a:pt x="16388" y="67001"/>
                  </a:lnTo>
                  <a:lnTo>
                    <a:pt x="16600" y="67395"/>
                  </a:lnTo>
                  <a:lnTo>
                    <a:pt x="16804" y="67833"/>
                  </a:lnTo>
                  <a:lnTo>
                    <a:pt x="17008" y="68315"/>
                  </a:lnTo>
                  <a:lnTo>
                    <a:pt x="17186" y="68754"/>
                  </a:lnTo>
                  <a:lnTo>
                    <a:pt x="17398" y="69323"/>
                  </a:lnTo>
                  <a:lnTo>
                    <a:pt x="17509" y="69674"/>
                  </a:lnTo>
                  <a:lnTo>
                    <a:pt x="17602" y="70024"/>
                  </a:lnTo>
                  <a:lnTo>
                    <a:pt x="17678" y="70375"/>
                  </a:lnTo>
                  <a:lnTo>
                    <a:pt x="17712" y="70550"/>
                  </a:lnTo>
                  <a:lnTo>
                    <a:pt x="17729" y="70726"/>
                  </a:lnTo>
                  <a:lnTo>
                    <a:pt x="17780" y="71251"/>
                  </a:lnTo>
                  <a:lnTo>
                    <a:pt x="17789" y="71471"/>
                  </a:lnTo>
                  <a:lnTo>
                    <a:pt x="17789" y="71690"/>
                  </a:lnTo>
                  <a:lnTo>
                    <a:pt x="17789" y="71821"/>
                  </a:lnTo>
                  <a:lnTo>
                    <a:pt x="17780" y="71996"/>
                  </a:lnTo>
                  <a:lnTo>
                    <a:pt x="17763" y="72084"/>
                  </a:lnTo>
                  <a:lnTo>
                    <a:pt x="17746" y="72215"/>
                  </a:lnTo>
                  <a:lnTo>
                    <a:pt x="17721" y="72259"/>
                  </a:lnTo>
                  <a:lnTo>
                    <a:pt x="17695" y="72347"/>
                  </a:lnTo>
                  <a:lnTo>
                    <a:pt x="17619" y="72391"/>
                  </a:lnTo>
                  <a:lnTo>
                    <a:pt x="17542" y="72391"/>
                  </a:lnTo>
                  <a:lnTo>
                    <a:pt x="17449" y="72347"/>
                  </a:lnTo>
                  <a:lnTo>
                    <a:pt x="17356" y="72259"/>
                  </a:lnTo>
                  <a:lnTo>
                    <a:pt x="17254" y="72128"/>
                  </a:lnTo>
                  <a:lnTo>
                    <a:pt x="17067" y="71821"/>
                  </a:lnTo>
                  <a:lnTo>
                    <a:pt x="16923" y="71558"/>
                  </a:lnTo>
                  <a:lnTo>
                    <a:pt x="16838" y="71383"/>
                  </a:lnTo>
                  <a:lnTo>
                    <a:pt x="16642" y="70901"/>
                  </a:lnTo>
                  <a:lnTo>
                    <a:pt x="16464" y="70375"/>
                  </a:lnTo>
                  <a:lnTo>
                    <a:pt x="16277" y="69805"/>
                  </a:lnTo>
                  <a:lnTo>
                    <a:pt x="16099" y="69236"/>
                  </a:lnTo>
                  <a:lnTo>
                    <a:pt x="15836" y="68359"/>
                  </a:lnTo>
                  <a:lnTo>
                    <a:pt x="15564" y="67483"/>
                  </a:lnTo>
                  <a:lnTo>
                    <a:pt x="15292" y="66650"/>
                  </a:lnTo>
                  <a:lnTo>
                    <a:pt x="15148" y="66256"/>
                  </a:lnTo>
                  <a:lnTo>
                    <a:pt x="15004" y="65905"/>
                  </a:lnTo>
                  <a:close/>
                  <a:moveTo>
                    <a:pt x="15123" y="70901"/>
                  </a:moveTo>
                  <a:lnTo>
                    <a:pt x="15267" y="71733"/>
                  </a:lnTo>
                  <a:lnTo>
                    <a:pt x="15420" y="72566"/>
                  </a:lnTo>
                  <a:lnTo>
                    <a:pt x="15556" y="73399"/>
                  </a:lnTo>
                  <a:lnTo>
                    <a:pt x="15700" y="74231"/>
                  </a:lnTo>
                  <a:lnTo>
                    <a:pt x="15827" y="75108"/>
                  </a:lnTo>
                  <a:lnTo>
                    <a:pt x="15955" y="76028"/>
                  </a:lnTo>
                  <a:lnTo>
                    <a:pt x="16082" y="76948"/>
                  </a:lnTo>
                  <a:lnTo>
                    <a:pt x="16201" y="77868"/>
                  </a:lnTo>
                  <a:lnTo>
                    <a:pt x="16328" y="79008"/>
                  </a:lnTo>
                  <a:lnTo>
                    <a:pt x="16456" y="80147"/>
                  </a:lnTo>
                  <a:lnTo>
                    <a:pt x="16575" y="81330"/>
                  </a:lnTo>
                  <a:lnTo>
                    <a:pt x="16685" y="82469"/>
                  </a:lnTo>
                  <a:lnTo>
                    <a:pt x="16812" y="83915"/>
                  </a:lnTo>
                  <a:lnTo>
                    <a:pt x="16889" y="84792"/>
                  </a:lnTo>
                  <a:lnTo>
                    <a:pt x="16957" y="85712"/>
                  </a:lnTo>
                  <a:lnTo>
                    <a:pt x="16982" y="86150"/>
                  </a:lnTo>
                  <a:lnTo>
                    <a:pt x="17008" y="86588"/>
                  </a:lnTo>
                  <a:lnTo>
                    <a:pt x="17025" y="87027"/>
                  </a:lnTo>
                  <a:lnTo>
                    <a:pt x="17033" y="87465"/>
                  </a:lnTo>
                  <a:lnTo>
                    <a:pt x="17025" y="87903"/>
                  </a:lnTo>
                  <a:lnTo>
                    <a:pt x="17016" y="88254"/>
                  </a:lnTo>
                  <a:lnTo>
                    <a:pt x="16999" y="88604"/>
                  </a:lnTo>
                  <a:lnTo>
                    <a:pt x="16965" y="88955"/>
                  </a:lnTo>
                  <a:lnTo>
                    <a:pt x="16914" y="89261"/>
                  </a:lnTo>
                  <a:lnTo>
                    <a:pt x="16863" y="89481"/>
                  </a:lnTo>
                  <a:lnTo>
                    <a:pt x="16812" y="89656"/>
                  </a:lnTo>
                  <a:lnTo>
                    <a:pt x="16761" y="89743"/>
                  </a:lnTo>
                  <a:lnTo>
                    <a:pt x="16710" y="89787"/>
                  </a:lnTo>
                  <a:lnTo>
                    <a:pt x="16651" y="89743"/>
                  </a:lnTo>
                  <a:lnTo>
                    <a:pt x="16600" y="89656"/>
                  </a:lnTo>
                  <a:lnTo>
                    <a:pt x="16541" y="89481"/>
                  </a:lnTo>
                  <a:lnTo>
                    <a:pt x="16490" y="89305"/>
                  </a:lnTo>
                  <a:lnTo>
                    <a:pt x="16430" y="89086"/>
                  </a:lnTo>
                  <a:lnTo>
                    <a:pt x="16371" y="88779"/>
                  </a:lnTo>
                  <a:lnTo>
                    <a:pt x="16320" y="88473"/>
                  </a:lnTo>
                  <a:lnTo>
                    <a:pt x="16209" y="87772"/>
                  </a:lnTo>
                  <a:lnTo>
                    <a:pt x="16099" y="86939"/>
                  </a:lnTo>
                  <a:lnTo>
                    <a:pt x="15997" y="86063"/>
                  </a:lnTo>
                  <a:lnTo>
                    <a:pt x="15895" y="85142"/>
                  </a:lnTo>
                  <a:lnTo>
                    <a:pt x="15810" y="84266"/>
                  </a:lnTo>
                  <a:lnTo>
                    <a:pt x="15725" y="83390"/>
                  </a:lnTo>
                  <a:lnTo>
                    <a:pt x="15598" y="81856"/>
                  </a:lnTo>
                  <a:lnTo>
                    <a:pt x="15522" y="80892"/>
                  </a:lnTo>
                  <a:lnTo>
                    <a:pt x="15437" y="79621"/>
                  </a:lnTo>
                  <a:lnTo>
                    <a:pt x="15369" y="78394"/>
                  </a:lnTo>
                  <a:lnTo>
                    <a:pt x="15318" y="77167"/>
                  </a:lnTo>
                  <a:lnTo>
                    <a:pt x="15267" y="75940"/>
                  </a:lnTo>
                  <a:lnTo>
                    <a:pt x="15191" y="73442"/>
                  </a:lnTo>
                  <a:lnTo>
                    <a:pt x="15123" y="70901"/>
                  </a:lnTo>
                  <a:close/>
                  <a:moveTo>
                    <a:pt x="2888" y="0"/>
                  </a:moveTo>
                  <a:lnTo>
                    <a:pt x="2769" y="44"/>
                  </a:lnTo>
                  <a:lnTo>
                    <a:pt x="2642" y="132"/>
                  </a:lnTo>
                  <a:lnTo>
                    <a:pt x="2523" y="219"/>
                  </a:lnTo>
                  <a:lnTo>
                    <a:pt x="2404" y="351"/>
                  </a:lnTo>
                  <a:lnTo>
                    <a:pt x="2276" y="526"/>
                  </a:lnTo>
                  <a:lnTo>
                    <a:pt x="2158" y="701"/>
                  </a:lnTo>
                  <a:lnTo>
                    <a:pt x="2039" y="920"/>
                  </a:lnTo>
                  <a:lnTo>
                    <a:pt x="1920" y="1183"/>
                  </a:lnTo>
                  <a:lnTo>
                    <a:pt x="1809" y="1446"/>
                  </a:lnTo>
                  <a:lnTo>
                    <a:pt x="1699" y="1753"/>
                  </a:lnTo>
                  <a:lnTo>
                    <a:pt x="1589" y="2104"/>
                  </a:lnTo>
                  <a:lnTo>
                    <a:pt x="1487" y="2454"/>
                  </a:lnTo>
                  <a:lnTo>
                    <a:pt x="1385" y="2805"/>
                  </a:lnTo>
                  <a:lnTo>
                    <a:pt x="1292" y="3243"/>
                  </a:lnTo>
                  <a:lnTo>
                    <a:pt x="1207" y="3637"/>
                  </a:lnTo>
                  <a:lnTo>
                    <a:pt x="1122" y="4075"/>
                  </a:lnTo>
                  <a:lnTo>
                    <a:pt x="1037" y="4557"/>
                  </a:lnTo>
                  <a:lnTo>
                    <a:pt x="969" y="5039"/>
                  </a:lnTo>
                  <a:lnTo>
                    <a:pt x="901" y="5565"/>
                  </a:lnTo>
                  <a:lnTo>
                    <a:pt x="842" y="6091"/>
                  </a:lnTo>
                  <a:lnTo>
                    <a:pt x="791" y="6617"/>
                  </a:lnTo>
                  <a:lnTo>
                    <a:pt x="748" y="7187"/>
                  </a:lnTo>
                  <a:lnTo>
                    <a:pt x="714" y="7756"/>
                  </a:lnTo>
                  <a:lnTo>
                    <a:pt x="672" y="7888"/>
                  </a:lnTo>
                  <a:lnTo>
                    <a:pt x="587" y="7318"/>
                  </a:lnTo>
                  <a:lnTo>
                    <a:pt x="561" y="7230"/>
                  </a:lnTo>
                  <a:lnTo>
                    <a:pt x="536" y="7187"/>
                  </a:lnTo>
                  <a:lnTo>
                    <a:pt x="510" y="7187"/>
                  </a:lnTo>
                  <a:lnTo>
                    <a:pt x="485" y="7230"/>
                  </a:lnTo>
                  <a:lnTo>
                    <a:pt x="468" y="7318"/>
                  </a:lnTo>
                  <a:lnTo>
                    <a:pt x="459" y="7450"/>
                  </a:lnTo>
                  <a:lnTo>
                    <a:pt x="451" y="7581"/>
                  </a:lnTo>
                  <a:lnTo>
                    <a:pt x="459" y="7713"/>
                  </a:lnTo>
                  <a:lnTo>
                    <a:pt x="536" y="8370"/>
                  </a:lnTo>
                  <a:lnTo>
                    <a:pt x="519" y="8457"/>
                  </a:lnTo>
                  <a:lnTo>
                    <a:pt x="502" y="8589"/>
                  </a:lnTo>
                  <a:lnTo>
                    <a:pt x="502" y="8808"/>
                  </a:lnTo>
                  <a:lnTo>
                    <a:pt x="510" y="9027"/>
                  </a:lnTo>
                  <a:lnTo>
                    <a:pt x="536" y="9202"/>
                  </a:lnTo>
                  <a:lnTo>
                    <a:pt x="392" y="12796"/>
                  </a:lnTo>
                  <a:lnTo>
                    <a:pt x="256" y="16389"/>
                  </a:lnTo>
                  <a:lnTo>
                    <a:pt x="128" y="20026"/>
                  </a:lnTo>
                  <a:lnTo>
                    <a:pt x="69" y="21823"/>
                  </a:lnTo>
                  <a:lnTo>
                    <a:pt x="18" y="23619"/>
                  </a:lnTo>
                  <a:lnTo>
                    <a:pt x="9" y="24583"/>
                  </a:lnTo>
                  <a:lnTo>
                    <a:pt x="1" y="25722"/>
                  </a:lnTo>
                  <a:lnTo>
                    <a:pt x="1" y="26336"/>
                  </a:lnTo>
                  <a:lnTo>
                    <a:pt x="18" y="26993"/>
                  </a:lnTo>
                  <a:lnTo>
                    <a:pt x="26" y="27607"/>
                  </a:lnTo>
                  <a:lnTo>
                    <a:pt x="52" y="28220"/>
                  </a:lnTo>
                  <a:lnTo>
                    <a:pt x="86" y="28790"/>
                  </a:lnTo>
                  <a:lnTo>
                    <a:pt x="128" y="29360"/>
                  </a:lnTo>
                  <a:lnTo>
                    <a:pt x="179" y="29842"/>
                  </a:lnTo>
                  <a:lnTo>
                    <a:pt x="247" y="30236"/>
                  </a:lnTo>
                  <a:lnTo>
                    <a:pt x="281" y="30455"/>
                  </a:lnTo>
                  <a:lnTo>
                    <a:pt x="324" y="30587"/>
                  </a:lnTo>
                  <a:lnTo>
                    <a:pt x="366" y="30718"/>
                  </a:lnTo>
                  <a:lnTo>
                    <a:pt x="409" y="30849"/>
                  </a:lnTo>
                  <a:lnTo>
                    <a:pt x="459" y="30893"/>
                  </a:lnTo>
                  <a:lnTo>
                    <a:pt x="519" y="30937"/>
                  </a:lnTo>
                  <a:lnTo>
                    <a:pt x="570" y="30981"/>
                  </a:lnTo>
                  <a:lnTo>
                    <a:pt x="638" y="30937"/>
                  </a:lnTo>
                  <a:lnTo>
                    <a:pt x="689" y="30893"/>
                  </a:lnTo>
                  <a:lnTo>
                    <a:pt x="740" y="30849"/>
                  </a:lnTo>
                  <a:lnTo>
                    <a:pt x="791" y="30762"/>
                  </a:lnTo>
                  <a:lnTo>
                    <a:pt x="833" y="30630"/>
                  </a:lnTo>
                  <a:lnTo>
                    <a:pt x="918" y="30324"/>
                  </a:lnTo>
                  <a:lnTo>
                    <a:pt x="994" y="29929"/>
                  </a:lnTo>
                  <a:lnTo>
                    <a:pt x="1054" y="29447"/>
                  </a:lnTo>
                  <a:lnTo>
                    <a:pt x="1113" y="28965"/>
                  </a:lnTo>
                  <a:lnTo>
                    <a:pt x="1156" y="28396"/>
                  </a:lnTo>
                  <a:lnTo>
                    <a:pt x="1198" y="27782"/>
                  </a:lnTo>
                  <a:lnTo>
                    <a:pt x="1232" y="27169"/>
                  </a:lnTo>
                  <a:lnTo>
                    <a:pt x="1258" y="26555"/>
                  </a:lnTo>
                  <a:lnTo>
                    <a:pt x="1283" y="25898"/>
                  </a:lnTo>
                  <a:lnTo>
                    <a:pt x="1300" y="25284"/>
                  </a:lnTo>
                  <a:lnTo>
                    <a:pt x="1317" y="24145"/>
                  </a:lnTo>
                  <a:lnTo>
                    <a:pt x="1325" y="23181"/>
                  </a:lnTo>
                  <a:lnTo>
                    <a:pt x="1317" y="22392"/>
                  </a:lnTo>
                  <a:lnTo>
                    <a:pt x="1309" y="21603"/>
                  </a:lnTo>
                  <a:lnTo>
                    <a:pt x="1292" y="20858"/>
                  </a:lnTo>
                  <a:lnTo>
                    <a:pt x="1266" y="20070"/>
                  </a:lnTo>
                  <a:lnTo>
                    <a:pt x="1207" y="18536"/>
                  </a:lnTo>
                  <a:lnTo>
                    <a:pt x="1139" y="17046"/>
                  </a:lnTo>
                  <a:lnTo>
                    <a:pt x="994" y="14023"/>
                  </a:lnTo>
                  <a:lnTo>
                    <a:pt x="918" y="12533"/>
                  </a:lnTo>
                  <a:lnTo>
                    <a:pt x="859" y="10999"/>
                  </a:lnTo>
                  <a:lnTo>
                    <a:pt x="1037" y="12182"/>
                  </a:lnTo>
                  <a:lnTo>
                    <a:pt x="1215" y="13321"/>
                  </a:lnTo>
                  <a:lnTo>
                    <a:pt x="1410" y="14417"/>
                  </a:lnTo>
                  <a:lnTo>
                    <a:pt x="1614" y="15469"/>
                  </a:lnTo>
                  <a:lnTo>
                    <a:pt x="1826" y="16476"/>
                  </a:lnTo>
                  <a:lnTo>
                    <a:pt x="2047" y="17484"/>
                  </a:lnTo>
                  <a:lnTo>
                    <a:pt x="2268" y="18448"/>
                  </a:lnTo>
                  <a:lnTo>
                    <a:pt x="2497" y="19369"/>
                  </a:lnTo>
                  <a:lnTo>
                    <a:pt x="2514" y="19894"/>
                  </a:lnTo>
                  <a:lnTo>
                    <a:pt x="2463" y="20683"/>
                  </a:lnTo>
                  <a:lnTo>
                    <a:pt x="2412" y="21472"/>
                  </a:lnTo>
                  <a:lnTo>
                    <a:pt x="2327" y="23137"/>
                  </a:lnTo>
                  <a:lnTo>
                    <a:pt x="2175" y="26424"/>
                  </a:lnTo>
                  <a:lnTo>
                    <a:pt x="2081" y="28308"/>
                  </a:lnTo>
                  <a:lnTo>
                    <a:pt x="1971" y="30280"/>
                  </a:lnTo>
                  <a:lnTo>
                    <a:pt x="1928" y="31244"/>
                  </a:lnTo>
                  <a:lnTo>
                    <a:pt x="1886" y="32208"/>
                  </a:lnTo>
                  <a:lnTo>
                    <a:pt x="1852" y="33216"/>
                  </a:lnTo>
                  <a:lnTo>
                    <a:pt x="1826" y="34180"/>
                  </a:lnTo>
                  <a:lnTo>
                    <a:pt x="1818" y="34749"/>
                  </a:lnTo>
                  <a:lnTo>
                    <a:pt x="1826" y="35275"/>
                  </a:lnTo>
                  <a:lnTo>
                    <a:pt x="1852" y="35801"/>
                  </a:lnTo>
                  <a:lnTo>
                    <a:pt x="1877" y="36283"/>
                  </a:lnTo>
                  <a:lnTo>
                    <a:pt x="1920" y="36677"/>
                  </a:lnTo>
                  <a:lnTo>
                    <a:pt x="1979" y="37072"/>
                  </a:lnTo>
                  <a:lnTo>
                    <a:pt x="2039" y="37422"/>
                  </a:lnTo>
                  <a:lnTo>
                    <a:pt x="2107" y="37685"/>
                  </a:lnTo>
                  <a:lnTo>
                    <a:pt x="2183" y="37948"/>
                  </a:lnTo>
                  <a:lnTo>
                    <a:pt x="2268" y="38124"/>
                  </a:lnTo>
                  <a:lnTo>
                    <a:pt x="2361" y="38255"/>
                  </a:lnTo>
                  <a:lnTo>
                    <a:pt x="2455" y="38299"/>
                  </a:lnTo>
                  <a:lnTo>
                    <a:pt x="2548" y="38343"/>
                  </a:lnTo>
                  <a:lnTo>
                    <a:pt x="2650" y="38299"/>
                  </a:lnTo>
                  <a:lnTo>
                    <a:pt x="2752" y="38211"/>
                  </a:lnTo>
                  <a:lnTo>
                    <a:pt x="2862" y="38036"/>
                  </a:lnTo>
                  <a:lnTo>
                    <a:pt x="2973" y="37773"/>
                  </a:lnTo>
                  <a:lnTo>
                    <a:pt x="3075" y="37510"/>
                  </a:lnTo>
                  <a:lnTo>
                    <a:pt x="3176" y="37159"/>
                  </a:lnTo>
                  <a:lnTo>
                    <a:pt x="3270" y="36809"/>
                  </a:lnTo>
                  <a:lnTo>
                    <a:pt x="3355" y="36371"/>
                  </a:lnTo>
                  <a:lnTo>
                    <a:pt x="3431" y="35933"/>
                  </a:lnTo>
                  <a:lnTo>
                    <a:pt x="3508" y="35451"/>
                  </a:lnTo>
                  <a:lnTo>
                    <a:pt x="3575" y="34925"/>
                  </a:lnTo>
                  <a:lnTo>
                    <a:pt x="3626" y="34399"/>
                  </a:lnTo>
                  <a:lnTo>
                    <a:pt x="3677" y="33829"/>
                  </a:lnTo>
                  <a:lnTo>
                    <a:pt x="3720" y="33260"/>
                  </a:lnTo>
                  <a:lnTo>
                    <a:pt x="3754" y="32690"/>
                  </a:lnTo>
                  <a:lnTo>
                    <a:pt x="3779" y="32076"/>
                  </a:lnTo>
                  <a:lnTo>
                    <a:pt x="3796" y="31463"/>
                  </a:lnTo>
                  <a:lnTo>
                    <a:pt x="3796" y="30893"/>
                  </a:lnTo>
                  <a:lnTo>
                    <a:pt x="3796" y="30280"/>
                  </a:lnTo>
                  <a:lnTo>
                    <a:pt x="3779" y="29535"/>
                  </a:lnTo>
                  <a:lnTo>
                    <a:pt x="3745" y="28878"/>
                  </a:lnTo>
                  <a:lnTo>
                    <a:pt x="3703" y="28220"/>
                  </a:lnTo>
                  <a:lnTo>
                    <a:pt x="3643" y="27563"/>
                  </a:lnTo>
                  <a:lnTo>
                    <a:pt x="3584" y="26949"/>
                  </a:lnTo>
                  <a:lnTo>
                    <a:pt x="3516" y="26380"/>
                  </a:lnTo>
                  <a:lnTo>
                    <a:pt x="3363" y="25197"/>
                  </a:lnTo>
                  <a:lnTo>
                    <a:pt x="3202" y="24057"/>
                  </a:lnTo>
                  <a:lnTo>
                    <a:pt x="3041" y="22918"/>
                  </a:lnTo>
                  <a:lnTo>
                    <a:pt x="2964" y="22348"/>
                  </a:lnTo>
                  <a:lnTo>
                    <a:pt x="2896" y="21735"/>
                  </a:lnTo>
                  <a:lnTo>
                    <a:pt x="2837" y="21121"/>
                  </a:lnTo>
                  <a:lnTo>
                    <a:pt x="2786" y="20508"/>
                  </a:lnTo>
                  <a:lnTo>
                    <a:pt x="3142" y="21866"/>
                  </a:lnTo>
                  <a:lnTo>
                    <a:pt x="3660" y="23707"/>
                  </a:lnTo>
                  <a:lnTo>
                    <a:pt x="4178" y="25503"/>
                  </a:lnTo>
                  <a:lnTo>
                    <a:pt x="5231" y="29053"/>
                  </a:lnTo>
                  <a:lnTo>
                    <a:pt x="5231" y="29491"/>
                  </a:lnTo>
                  <a:lnTo>
                    <a:pt x="5180" y="30236"/>
                  </a:lnTo>
                  <a:lnTo>
                    <a:pt x="5138" y="30981"/>
                  </a:lnTo>
                  <a:lnTo>
                    <a:pt x="5095" y="31770"/>
                  </a:lnTo>
                  <a:lnTo>
                    <a:pt x="5061" y="32558"/>
                  </a:lnTo>
                  <a:lnTo>
                    <a:pt x="5036" y="33347"/>
                  </a:lnTo>
                  <a:lnTo>
                    <a:pt x="5010" y="34136"/>
                  </a:lnTo>
                  <a:lnTo>
                    <a:pt x="4985" y="35801"/>
                  </a:lnTo>
                  <a:lnTo>
                    <a:pt x="4968" y="37422"/>
                  </a:lnTo>
                  <a:lnTo>
                    <a:pt x="4959" y="39088"/>
                  </a:lnTo>
                  <a:lnTo>
                    <a:pt x="4968" y="40665"/>
                  </a:lnTo>
                  <a:lnTo>
                    <a:pt x="4985" y="42243"/>
                  </a:lnTo>
                  <a:lnTo>
                    <a:pt x="5002" y="44302"/>
                  </a:lnTo>
                  <a:lnTo>
                    <a:pt x="5027" y="45573"/>
                  </a:lnTo>
                  <a:lnTo>
                    <a:pt x="5044" y="46186"/>
                  </a:lnTo>
                  <a:lnTo>
                    <a:pt x="5070" y="46800"/>
                  </a:lnTo>
                  <a:lnTo>
                    <a:pt x="5095" y="47413"/>
                  </a:lnTo>
                  <a:lnTo>
                    <a:pt x="5138" y="47983"/>
                  </a:lnTo>
                  <a:lnTo>
                    <a:pt x="5189" y="48465"/>
                  </a:lnTo>
                  <a:lnTo>
                    <a:pt x="5248" y="48859"/>
                  </a:lnTo>
                  <a:lnTo>
                    <a:pt x="5282" y="49035"/>
                  </a:lnTo>
                  <a:lnTo>
                    <a:pt x="5316" y="49210"/>
                  </a:lnTo>
                  <a:lnTo>
                    <a:pt x="5359" y="49341"/>
                  </a:lnTo>
                  <a:lnTo>
                    <a:pt x="5401" y="49429"/>
                  </a:lnTo>
                  <a:lnTo>
                    <a:pt x="5452" y="49517"/>
                  </a:lnTo>
                  <a:lnTo>
                    <a:pt x="5503" y="49561"/>
                  </a:lnTo>
                  <a:lnTo>
                    <a:pt x="5613" y="49561"/>
                  </a:lnTo>
                  <a:lnTo>
                    <a:pt x="5673" y="49517"/>
                  </a:lnTo>
                  <a:lnTo>
                    <a:pt x="5732" y="49429"/>
                  </a:lnTo>
                  <a:lnTo>
                    <a:pt x="5783" y="49298"/>
                  </a:lnTo>
                  <a:lnTo>
                    <a:pt x="5842" y="49166"/>
                  </a:lnTo>
                  <a:lnTo>
                    <a:pt x="5936" y="48859"/>
                  </a:lnTo>
                  <a:lnTo>
                    <a:pt x="6029" y="48465"/>
                  </a:lnTo>
                  <a:lnTo>
                    <a:pt x="6106" y="47983"/>
                  </a:lnTo>
                  <a:lnTo>
                    <a:pt x="6182" y="47457"/>
                  </a:lnTo>
                  <a:lnTo>
                    <a:pt x="6242" y="46844"/>
                  </a:lnTo>
                  <a:lnTo>
                    <a:pt x="6292" y="46230"/>
                  </a:lnTo>
                  <a:lnTo>
                    <a:pt x="6343" y="45573"/>
                  </a:lnTo>
                  <a:lnTo>
                    <a:pt x="6377" y="44916"/>
                  </a:lnTo>
                  <a:lnTo>
                    <a:pt x="6411" y="44258"/>
                  </a:lnTo>
                  <a:lnTo>
                    <a:pt x="6428" y="43601"/>
                  </a:lnTo>
                  <a:lnTo>
                    <a:pt x="6437" y="42944"/>
                  </a:lnTo>
                  <a:lnTo>
                    <a:pt x="6445" y="42330"/>
                  </a:lnTo>
                  <a:lnTo>
                    <a:pt x="6437" y="41717"/>
                  </a:lnTo>
                  <a:lnTo>
                    <a:pt x="6428" y="41191"/>
                  </a:lnTo>
                  <a:lnTo>
                    <a:pt x="6394" y="40402"/>
                  </a:lnTo>
                  <a:lnTo>
                    <a:pt x="6352" y="39657"/>
                  </a:lnTo>
                  <a:lnTo>
                    <a:pt x="6301" y="38912"/>
                  </a:lnTo>
                  <a:lnTo>
                    <a:pt x="6233" y="38211"/>
                  </a:lnTo>
                  <a:lnTo>
                    <a:pt x="6165" y="37510"/>
                  </a:lnTo>
                  <a:lnTo>
                    <a:pt x="6089" y="36809"/>
                  </a:lnTo>
                  <a:lnTo>
                    <a:pt x="5927" y="35494"/>
                  </a:lnTo>
                  <a:lnTo>
                    <a:pt x="5766" y="34136"/>
                  </a:lnTo>
                  <a:lnTo>
                    <a:pt x="5690" y="33479"/>
                  </a:lnTo>
                  <a:lnTo>
                    <a:pt x="5622" y="32778"/>
                  </a:lnTo>
                  <a:lnTo>
                    <a:pt x="5562" y="32076"/>
                  </a:lnTo>
                  <a:lnTo>
                    <a:pt x="5520" y="31331"/>
                  </a:lnTo>
                  <a:lnTo>
                    <a:pt x="5477" y="30587"/>
                  </a:lnTo>
                  <a:lnTo>
                    <a:pt x="5452" y="29798"/>
                  </a:lnTo>
                  <a:lnTo>
                    <a:pt x="5970" y="31594"/>
                  </a:lnTo>
                  <a:lnTo>
                    <a:pt x="6759" y="34355"/>
                  </a:lnTo>
                  <a:lnTo>
                    <a:pt x="7541" y="37203"/>
                  </a:lnTo>
                  <a:lnTo>
                    <a:pt x="7541" y="37291"/>
                  </a:lnTo>
                  <a:lnTo>
                    <a:pt x="7541" y="37422"/>
                  </a:lnTo>
                  <a:lnTo>
                    <a:pt x="7566" y="37817"/>
                  </a:lnTo>
                  <a:lnTo>
                    <a:pt x="7507" y="38386"/>
                  </a:lnTo>
                  <a:lnTo>
                    <a:pt x="7447" y="38956"/>
                  </a:lnTo>
                  <a:lnTo>
                    <a:pt x="7405" y="39526"/>
                  </a:lnTo>
                  <a:lnTo>
                    <a:pt x="7354" y="40139"/>
                  </a:lnTo>
                  <a:lnTo>
                    <a:pt x="7277" y="41366"/>
                  </a:lnTo>
                  <a:lnTo>
                    <a:pt x="7218" y="42637"/>
                  </a:lnTo>
                  <a:lnTo>
                    <a:pt x="7184" y="43908"/>
                  </a:lnTo>
                  <a:lnTo>
                    <a:pt x="7159" y="45222"/>
                  </a:lnTo>
                  <a:lnTo>
                    <a:pt x="7159" y="46537"/>
                  </a:lnTo>
                  <a:lnTo>
                    <a:pt x="7167" y="47808"/>
                  </a:lnTo>
                  <a:lnTo>
                    <a:pt x="7184" y="48597"/>
                  </a:lnTo>
                  <a:lnTo>
                    <a:pt x="7218" y="49517"/>
                  </a:lnTo>
                  <a:lnTo>
                    <a:pt x="7252" y="50437"/>
                  </a:lnTo>
                  <a:lnTo>
                    <a:pt x="7286" y="50919"/>
                  </a:lnTo>
                  <a:lnTo>
                    <a:pt x="7311" y="51357"/>
                  </a:lnTo>
                  <a:lnTo>
                    <a:pt x="7354" y="51752"/>
                  </a:lnTo>
                  <a:lnTo>
                    <a:pt x="7396" y="52146"/>
                  </a:lnTo>
                  <a:lnTo>
                    <a:pt x="7447" y="52496"/>
                  </a:lnTo>
                  <a:lnTo>
                    <a:pt x="7507" y="52759"/>
                  </a:lnTo>
                  <a:lnTo>
                    <a:pt x="7575" y="52978"/>
                  </a:lnTo>
                  <a:lnTo>
                    <a:pt x="7651" y="53154"/>
                  </a:lnTo>
                  <a:lnTo>
                    <a:pt x="7736" y="53241"/>
                  </a:lnTo>
                  <a:lnTo>
                    <a:pt x="7829" y="53285"/>
                  </a:lnTo>
                  <a:lnTo>
                    <a:pt x="7931" y="53198"/>
                  </a:lnTo>
                  <a:lnTo>
                    <a:pt x="8016" y="53022"/>
                  </a:lnTo>
                  <a:lnTo>
                    <a:pt x="8084" y="52759"/>
                  </a:lnTo>
                  <a:lnTo>
                    <a:pt x="8143" y="52453"/>
                  </a:lnTo>
                  <a:lnTo>
                    <a:pt x="8186" y="52102"/>
                  </a:lnTo>
                  <a:lnTo>
                    <a:pt x="8220" y="51664"/>
                  </a:lnTo>
                  <a:lnTo>
                    <a:pt x="8245" y="51226"/>
                  </a:lnTo>
                  <a:lnTo>
                    <a:pt x="8262" y="50744"/>
                  </a:lnTo>
                  <a:lnTo>
                    <a:pt x="8271" y="50218"/>
                  </a:lnTo>
                  <a:lnTo>
                    <a:pt x="8279" y="49736"/>
                  </a:lnTo>
                  <a:lnTo>
                    <a:pt x="8279" y="48728"/>
                  </a:lnTo>
                  <a:lnTo>
                    <a:pt x="8262" y="47764"/>
                  </a:lnTo>
                  <a:lnTo>
                    <a:pt x="8245" y="46975"/>
                  </a:lnTo>
                  <a:lnTo>
                    <a:pt x="8220" y="45880"/>
                  </a:lnTo>
                  <a:lnTo>
                    <a:pt x="8194" y="44784"/>
                  </a:lnTo>
                  <a:lnTo>
                    <a:pt x="8160" y="43732"/>
                  </a:lnTo>
                  <a:lnTo>
                    <a:pt x="8118" y="42637"/>
                  </a:lnTo>
                  <a:lnTo>
                    <a:pt x="8067" y="41541"/>
                  </a:lnTo>
                  <a:lnTo>
                    <a:pt x="8008" y="40490"/>
                  </a:lnTo>
                  <a:lnTo>
                    <a:pt x="7940" y="39438"/>
                  </a:lnTo>
                  <a:lnTo>
                    <a:pt x="7855" y="38386"/>
                  </a:lnTo>
                  <a:lnTo>
                    <a:pt x="7880" y="38474"/>
                  </a:lnTo>
                  <a:lnTo>
                    <a:pt x="8542" y="40928"/>
                  </a:lnTo>
                  <a:lnTo>
                    <a:pt x="9188" y="43426"/>
                  </a:lnTo>
                  <a:lnTo>
                    <a:pt x="9256" y="43645"/>
                  </a:lnTo>
                  <a:lnTo>
                    <a:pt x="9196" y="44828"/>
                  </a:lnTo>
                  <a:lnTo>
                    <a:pt x="9162" y="46055"/>
                  </a:lnTo>
                  <a:lnTo>
                    <a:pt x="9145" y="47282"/>
                  </a:lnTo>
                  <a:lnTo>
                    <a:pt x="9145" y="48553"/>
                  </a:lnTo>
                  <a:lnTo>
                    <a:pt x="9154" y="49823"/>
                  </a:lnTo>
                  <a:lnTo>
                    <a:pt x="9179" y="51050"/>
                  </a:lnTo>
                  <a:lnTo>
                    <a:pt x="9222" y="52234"/>
                  </a:lnTo>
                  <a:lnTo>
                    <a:pt x="9281" y="53417"/>
                  </a:lnTo>
                  <a:lnTo>
                    <a:pt x="9324" y="54162"/>
                  </a:lnTo>
                  <a:lnTo>
                    <a:pt x="9392" y="55082"/>
                  </a:lnTo>
                  <a:lnTo>
                    <a:pt x="9468" y="56002"/>
                  </a:lnTo>
                  <a:lnTo>
                    <a:pt x="9510" y="56484"/>
                  </a:lnTo>
                  <a:lnTo>
                    <a:pt x="9561" y="56922"/>
                  </a:lnTo>
                  <a:lnTo>
                    <a:pt x="9621" y="57360"/>
                  </a:lnTo>
                  <a:lnTo>
                    <a:pt x="9680" y="57755"/>
                  </a:lnTo>
                  <a:lnTo>
                    <a:pt x="9740" y="58105"/>
                  </a:lnTo>
                  <a:lnTo>
                    <a:pt x="9808" y="58412"/>
                  </a:lnTo>
                  <a:lnTo>
                    <a:pt x="9884" y="58631"/>
                  </a:lnTo>
                  <a:lnTo>
                    <a:pt x="9960" y="58807"/>
                  </a:lnTo>
                  <a:lnTo>
                    <a:pt x="10045" y="58938"/>
                  </a:lnTo>
                  <a:lnTo>
                    <a:pt x="10130" y="58938"/>
                  </a:lnTo>
                  <a:lnTo>
                    <a:pt x="10215" y="58894"/>
                  </a:lnTo>
                  <a:lnTo>
                    <a:pt x="10283" y="58763"/>
                  </a:lnTo>
                  <a:lnTo>
                    <a:pt x="10334" y="58587"/>
                  </a:lnTo>
                  <a:lnTo>
                    <a:pt x="10376" y="58368"/>
                  </a:lnTo>
                  <a:lnTo>
                    <a:pt x="10410" y="58105"/>
                  </a:lnTo>
                  <a:lnTo>
                    <a:pt x="10436" y="57799"/>
                  </a:lnTo>
                  <a:lnTo>
                    <a:pt x="10444" y="57448"/>
                  </a:lnTo>
                  <a:lnTo>
                    <a:pt x="10453" y="57098"/>
                  </a:lnTo>
                  <a:lnTo>
                    <a:pt x="10453" y="56747"/>
                  </a:lnTo>
                  <a:lnTo>
                    <a:pt x="10444" y="56396"/>
                  </a:lnTo>
                  <a:lnTo>
                    <a:pt x="10419" y="55652"/>
                  </a:lnTo>
                  <a:lnTo>
                    <a:pt x="10376" y="54950"/>
                  </a:lnTo>
                  <a:lnTo>
                    <a:pt x="10334" y="54337"/>
                  </a:lnTo>
                  <a:lnTo>
                    <a:pt x="10122" y="51445"/>
                  </a:lnTo>
                  <a:lnTo>
                    <a:pt x="9901" y="48597"/>
                  </a:lnTo>
                  <a:lnTo>
                    <a:pt x="9765" y="46844"/>
                  </a:lnTo>
                  <a:lnTo>
                    <a:pt x="9697" y="45967"/>
                  </a:lnTo>
                  <a:lnTo>
                    <a:pt x="9621" y="45135"/>
                  </a:lnTo>
                  <a:lnTo>
                    <a:pt x="10325" y="47939"/>
                  </a:lnTo>
                  <a:lnTo>
                    <a:pt x="11030" y="50787"/>
                  </a:lnTo>
                  <a:lnTo>
                    <a:pt x="11022" y="51007"/>
                  </a:lnTo>
                  <a:lnTo>
                    <a:pt x="11022" y="51094"/>
                  </a:lnTo>
                  <a:lnTo>
                    <a:pt x="11030" y="51182"/>
                  </a:lnTo>
                  <a:lnTo>
                    <a:pt x="11124" y="51971"/>
                  </a:lnTo>
                  <a:lnTo>
                    <a:pt x="11098" y="52409"/>
                  </a:lnTo>
                  <a:lnTo>
                    <a:pt x="11073" y="52847"/>
                  </a:lnTo>
                  <a:lnTo>
                    <a:pt x="11056" y="53329"/>
                  </a:lnTo>
                  <a:lnTo>
                    <a:pt x="11047" y="53811"/>
                  </a:lnTo>
                  <a:lnTo>
                    <a:pt x="11039" y="54293"/>
                  </a:lnTo>
                  <a:lnTo>
                    <a:pt x="11039" y="54819"/>
                  </a:lnTo>
                  <a:lnTo>
                    <a:pt x="11056" y="55871"/>
                  </a:lnTo>
                  <a:lnTo>
                    <a:pt x="11090" y="56878"/>
                  </a:lnTo>
                  <a:lnTo>
                    <a:pt x="11132" y="57886"/>
                  </a:lnTo>
                  <a:lnTo>
                    <a:pt x="11183" y="58807"/>
                  </a:lnTo>
                  <a:lnTo>
                    <a:pt x="11242" y="59595"/>
                  </a:lnTo>
                  <a:lnTo>
                    <a:pt x="11293" y="60121"/>
                  </a:lnTo>
                  <a:lnTo>
                    <a:pt x="11353" y="60691"/>
                  </a:lnTo>
                  <a:lnTo>
                    <a:pt x="11429" y="61304"/>
                  </a:lnTo>
                  <a:lnTo>
                    <a:pt x="11514" y="61874"/>
                  </a:lnTo>
                  <a:lnTo>
                    <a:pt x="11557" y="62137"/>
                  </a:lnTo>
                  <a:lnTo>
                    <a:pt x="11608" y="62356"/>
                  </a:lnTo>
                  <a:lnTo>
                    <a:pt x="11659" y="62531"/>
                  </a:lnTo>
                  <a:lnTo>
                    <a:pt x="11718" y="62707"/>
                  </a:lnTo>
                  <a:lnTo>
                    <a:pt x="11777" y="62794"/>
                  </a:lnTo>
                  <a:lnTo>
                    <a:pt x="11828" y="62838"/>
                  </a:lnTo>
                  <a:lnTo>
                    <a:pt x="11888" y="62794"/>
                  </a:lnTo>
                  <a:lnTo>
                    <a:pt x="11956" y="62707"/>
                  </a:lnTo>
                  <a:lnTo>
                    <a:pt x="12015" y="62575"/>
                  </a:lnTo>
                  <a:lnTo>
                    <a:pt x="12058" y="62400"/>
                  </a:lnTo>
                  <a:lnTo>
                    <a:pt x="12092" y="62181"/>
                  </a:lnTo>
                  <a:lnTo>
                    <a:pt x="12117" y="61918"/>
                  </a:lnTo>
                  <a:lnTo>
                    <a:pt x="12134" y="61655"/>
                  </a:lnTo>
                  <a:lnTo>
                    <a:pt x="12134" y="61348"/>
                  </a:lnTo>
                  <a:lnTo>
                    <a:pt x="12134" y="61041"/>
                  </a:lnTo>
                  <a:lnTo>
                    <a:pt x="12134" y="60735"/>
                  </a:lnTo>
                  <a:lnTo>
                    <a:pt x="12109" y="60077"/>
                  </a:lnTo>
                  <a:lnTo>
                    <a:pt x="12066" y="59464"/>
                  </a:lnTo>
                  <a:lnTo>
                    <a:pt x="11990" y="58412"/>
                  </a:lnTo>
                  <a:lnTo>
                    <a:pt x="11871" y="56878"/>
                  </a:lnTo>
                  <a:lnTo>
                    <a:pt x="11735" y="55389"/>
                  </a:lnTo>
                  <a:lnTo>
                    <a:pt x="11591" y="53899"/>
                  </a:lnTo>
                  <a:lnTo>
                    <a:pt x="11421" y="52453"/>
                  </a:lnTo>
                  <a:lnTo>
                    <a:pt x="12312" y="56265"/>
                  </a:lnTo>
                  <a:lnTo>
                    <a:pt x="12864" y="58719"/>
                  </a:lnTo>
                  <a:lnTo>
                    <a:pt x="13144" y="59990"/>
                  </a:lnTo>
                  <a:lnTo>
                    <a:pt x="13416" y="61260"/>
                  </a:lnTo>
                  <a:lnTo>
                    <a:pt x="13382" y="62005"/>
                  </a:lnTo>
                  <a:lnTo>
                    <a:pt x="13374" y="62794"/>
                  </a:lnTo>
                  <a:lnTo>
                    <a:pt x="13374" y="63583"/>
                  </a:lnTo>
                  <a:lnTo>
                    <a:pt x="13382" y="64372"/>
                  </a:lnTo>
                  <a:lnTo>
                    <a:pt x="13399" y="65204"/>
                  </a:lnTo>
                  <a:lnTo>
                    <a:pt x="13425" y="65949"/>
                  </a:lnTo>
                  <a:lnTo>
                    <a:pt x="13492" y="67439"/>
                  </a:lnTo>
                  <a:lnTo>
                    <a:pt x="13560" y="68666"/>
                  </a:lnTo>
                  <a:lnTo>
                    <a:pt x="13603" y="69411"/>
                  </a:lnTo>
                  <a:lnTo>
                    <a:pt x="13662" y="70156"/>
                  </a:lnTo>
                  <a:lnTo>
                    <a:pt x="13696" y="70506"/>
                  </a:lnTo>
                  <a:lnTo>
                    <a:pt x="13739" y="70857"/>
                  </a:lnTo>
                  <a:lnTo>
                    <a:pt x="13781" y="71120"/>
                  </a:lnTo>
                  <a:lnTo>
                    <a:pt x="13832" y="71383"/>
                  </a:lnTo>
                  <a:lnTo>
                    <a:pt x="13883" y="71558"/>
                  </a:lnTo>
                  <a:lnTo>
                    <a:pt x="13934" y="71690"/>
                  </a:lnTo>
                  <a:lnTo>
                    <a:pt x="14002" y="71733"/>
                  </a:lnTo>
                  <a:lnTo>
                    <a:pt x="14061" y="71733"/>
                  </a:lnTo>
                  <a:lnTo>
                    <a:pt x="14104" y="71690"/>
                  </a:lnTo>
                  <a:lnTo>
                    <a:pt x="14138" y="71602"/>
                  </a:lnTo>
                  <a:lnTo>
                    <a:pt x="14163" y="71514"/>
                  </a:lnTo>
                  <a:lnTo>
                    <a:pt x="14189" y="71383"/>
                  </a:lnTo>
                  <a:lnTo>
                    <a:pt x="14214" y="71251"/>
                  </a:lnTo>
                  <a:lnTo>
                    <a:pt x="14231" y="71120"/>
                  </a:lnTo>
                  <a:lnTo>
                    <a:pt x="14257" y="70726"/>
                  </a:lnTo>
                  <a:lnTo>
                    <a:pt x="14274" y="70287"/>
                  </a:lnTo>
                  <a:lnTo>
                    <a:pt x="14274" y="69805"/>
                  </a:lnTo>
                  <a:lnTo>
                    <a:pt x="14257" y="69280"/>
                  </a:lnTo>
                  <a:lnTo>
                    <a:pt x="14240" y="68710"/>
                  </a:lnTo>
                  <a:lnTo>
                    <a:pt x="14214" y="68096"/>
                  </a:lnTo>
                  <a:lnTo>
                    <a:pt x="14172" y="67439"/>
                  </a:lnTo>
                  <a:lnTo>
                    <a:pt x="14087" y="66124"/>
                  </a:lnTo>
                  <a:lnTo>
                    <a:pt x="13976" y="64766"/>
                  </a:lnTo>
                  <a:lnTo>
                    <a:pt x="13858" y="63495"/>
                  </a:lnTo>
                  <a:lnTo>
                    <a:pt x="14095" y="64810"/>
                  </a:lnTo>
                  <a:lnTo>
                    <a:pt x="14325" y="66168"/>
                  </a:lnTo>
                  <a:lnTo>
                    <a:pt x="14545" y="67483"/>
                  </a:lnTo>
                  <a:lnTo>
                    <a:pt x="14775" y="68797"/>
                  </a:lnTo>
                  <a:lnTo>
                    <a:pt x="14775" y="68929"/>
                  </a:lnTo>
                  <a:lnTo>
                    <a:pt x="14775" y="69104"/>
                  </a:lnTo>
                  <a:lnTo>
                    <a:pt x="14783" y="69236"/>
                  </a:lnTo>
                  <a:lnTo>
                    <a:pt x="14809" y="69323"/>
                  </a:lnTo>
                  <a:lnTo>
                    <a:pt x="14919" y="69937"/>
                  </a:lnTo>
                  <a:lnTo>
                    <a:pt x="14910" y="70769"/>
                  </a:lnTo>
                  <a:lnTo>
                    <a:pt x="14910" y="71602"/>
                  </a:lnTo>
                  <a:lnTo>
                    <a:pt x="14910" y="72435"/>
                  </a:lnTo>
                  <a:lnTo>
                    <a:pt x="14927" y="73267"/>
                  </a:lnTo>
                  <a:lnTo>
                    <a:pt x="14944" y="74100"/>
                  </a:lnTo>
                  <a:lnTo>
                    <a:pt x="14961" y="74976"/>
                  </a:lnTo>
                  <a:lnTo>
                    <a:pt x="14995" y="75809"/>
                  </a:lnTo>
                  <a:lnTo>
                    <a:pt x="15029" y="76641"/>
                  </a:lnTo>
                  <a:lnTo>
                    <a:pt x="15114" y="78306"/>
                  </a:lnTo>
                  <a:lnTo>
                    <a:pt x="15216" y="79928"/>
                  </a:lnTo>
                  <a:lnTo>
                    <a:pt x="15326" y="81505"/>
                  </a:lnTo>
                  <a:lnTo>
                    <a:pt x="15445" y="83039"/>
                  </a:lnTo>
                  <a:lnTo>
                    <a:pt x="15530" y="84091"/>
                  </a:lnTo>
                  <a:lnTo>
                    <a:pt x="15658" y="85449"/>
                  </a:lnTo>
                  <a:lnTo>
                    <a:pt x="15725" y="86194"/>
                  </a:lnTo>
                  <a:lnTo>
                    <a:pt x="15802" y="86939"/>
                  </a:lnTo>
                  <a:lnTo>
                    <a:pt x="15887" y="87684"/>
                  </a:lnTo>
                  <a:lnTo>
                    <a:pt x="15980" y="88385"/>
                  </a:lnTo>
                  <a:lnTo>
                    <a:pt x="16082" y="89086"/>
                  </a:lnTo>
                  <a:lnTo>
                    <a:pt x="16184" y="89656"/>
                  </a:lnTo>
                  <a:lnTo>
                    <a:pt x="16294" y="90182"/>
                  </a:lnTo>
                  <a:lnTo>
                    <a:pt x="16354" y="90401"/>
                  </a:lnTo>
                  <a:lnTo>
                    <a:pt x="16413" y="90576"/>
                  </a:lnTo>
                  <a:lnTo>
                    <a:pt x="16473" y="90707"/>
                  </a:lnTo>
                  <a:lnTo>
                    <a:pt x="16532" y="90839"/>
                  </a:lnTo>
                  <a:lnTo>
                    <a:pt x="16592" y="90883"/>
                  </a:lnTo>
                  <a:lnTo>
                    <a:pt x="16651" y="90927"/>
                  </a:lnTo>
                  <a:lnTo>
                    <a:pt x="16719" y="90927"/>
                  </a:lnTo>
                  <a:lnTo>
                    <a:pt x="16778" y="90839"/>
                  </a:lnTo>
                  <a:lnTo>
                    <a:pt x="16846" y="90751"/>
                  </a:lnTo>
                  <a:lnTo>
                    <a:pt x="16914" y="90576"/>
                  </a:lnTo>
                  <a:lnTo>
                    <a:pt x="16974" y="90401"/>
                  </a:lnTo>
                  <a:lnTo>
                    <a:pt x="17033" y="90138"/>
                  </a:lnTo>
                  <a:lnTo>
                    <a:pt x="17084" y="89919"/>
                  </a:lnTo>
                  <a:lnTo>
                    <a:pt x="17118" y="89656"/>
                  </a:lnTo>
                  <a:lnTo>
                    <a:pt x="17152" y="89349"/>
                  </a:lnTo>
                  <a:lnTo>
                    <a:pt x="17177" y="89042"/>
                  </a:lnTo>
                  <a:lnTo>
                    <a:pt x="17194" y="88692"/>
                  </a:lnTo>
                  <a:lnTo>
                    <a:pt x="17211" y="88385"/>
                  </a:lnTo>
                  <a:lnTo>
                    <a:pt x="17220" y="87991"/>
                  </a:lnTo>
                  <a:lnTo>
                    <a:pt x="17220" y="87640"/>
                  </a:lnTo>
                  <a:lnTo>
                    <a:pt x="17211" y="86851"/>
                  </a:lnTo>
                  <a:lnTo>
                    <a:pt x="17186" y="86063"/>
                  </a:lnTo>
                  <a:lnTo>
                    <a:pt x="17143" y="85274"/>
                  </a:lnTo>
                  <a:lnTo>
                    <a:pt x="17084" y="84441"/>
                  </a:lnTo>
                  <a:lnTo>
                    <a:pt x="17025" y="83609"/>
                  </a:lnTo>
                  <a:lnTo>
                    <a:pt x="16957" y="82820"/>
                  </a:lnTo>
                  <a:lnTo>
                    <a:pt x="16889" y="82075"/>
                  </a:lnTo>
                  <a:lnTo>
                    <a:pt x="16753" y="80717"/>
                  </a:lnTo>
                  <a:lnTo>
                    <a:pt x="16634" y="79621"/>
                  </a:lnTo>
                  <a:lnTo>
                    <a:pt x="16490" y="78219"/>
                  </a:lnTo>
                  <a:lnTo>
                    <a:pt x="16328" y="76860"/>
                  </a:lnTo>
                  <a:lnTo>
                    <a:pt x="16159" y="75546"/>
                  </a:lnTo>
                  <a:lnTo>
                    <a:pt x="15972" y="74275"/>
                  </a:lnTo>
                  <a:lnTo>
                    <a:pt x="15785" y="73048"/>
                  </a:lnTo>
                  <a:lnTo>
                    <a:pt x="15590" y="71821"/>
                  </a:lnTo>
                  <a:lnTo>
                    <a:pt x="15377" y="70638"/>
                  </a:lnTo>
                  <a:lnTo>
                    <a:pt x="15157" y="69499"/>
                  </a:lnTo>
                  <a:lnTo>
                    <a:pt x="15157" y="69367"/>
                  </a:lnTo>
                  <a:lnTo>
                    <a:pt x="15148" y="69236"/>
                  </a:lnTo>
                  <a:lnTo>
                    <a:pt x="15080" y="68578"/>
                  </a:lnTo>
                  <a:lnTo>
                    <a:pt x="15004" y="67965"/>
                  </a:lnTo>
                  <a:lnTo>
                    <a:pt x="14919" y="67308"/>
                  </a:lnTo>
                  <a:lnTo>
                    <a:pt x="14825" y="66694"/>
                  </a:lnTo>
                  <a:lnTo>
                    <a:pt x="15080" y="67308"/>
                  </a:lnTo>
                  <a:lnTo>
                    <a:pt x="15335" y="68053"/>
                  </a:lnTo>
                  <a:lnTo>
                    <a:pt x="15581" y="68797"/>
                  </a:lnTo>
                  <a:lnTo>
                    <a:pt x="15819" y="69586"/>
                  </a:lnTo>
                  <a:lnTo>
                    <a:pt x="16065" y="70331"/>
                  </a:lnTo>
                  <a:lnTo>
                    <a:pt x="16311" y="71076"/>
                  </a:lnTo>
                  <a:lnTo>
                    <a:pt x="16566" y="71777"/>
                  </a:lnTo>
                  <a:lnTo>
                    <a:pt x="16693" y="72128"/>
                  </a:lnTo>
                  <a:lnTo>
                    <a:pt x="16821" y="72435"/>
                  </a:lnTo>
                  <a:lnTo>
                    <a:pt x="16948" y="72697"/>
                  </a:lnTo>
                  <a:lnTo>
                    <a:pt x="17118" y="73004"/>
                  </a:lnTo>
                  <a:lnTo>
                    <a:pt x="17313" y="73267"/>
                  </a:lnTo>
                  <a:lnTo>
                    <a:pt x="17415" y="73399"/>
                  </a:lnTo>
                  <a:lnTo>
                    <a:pt x="17517" y="73486"/>
                  </a:lnTo>
                  <a:lnTo>
                    <a:pt x="17619" y="73530"/>
                  </a:lnTo>
                  <a:lnTo>
                    <a:pt x="17712" y="73530"/>
                  </a:lnTo>
                  <a:lnTo>
                    <a:pt x="17797" y="73442"/>
                  </a:lnTo>
                  <a:lnTo>
                    <a:pt x="17874" y="73311"/>
                  </a:lnTo>
                  <a:lnTo>
                    <a:pt x="17942" y="73092"/>
                  </a:lnTo>
                  <a:lnTo>
                    <a:pt x="17967" y="72960"/>
                  </a:lnTo>
                  <a:lnTo>
                    <a:pt x="17992" y="72829"/>
                  </a:lnTo>
                  <a:lnTo>
                    <a:pt x="18009" y="72654"/>
                  </a:lnTo>
                  <a:lnTo>
                    <a:pt x="18026" y="72435"/>
                  </a:lnTo>
                  <a:lnTo>
                    <a:pt x="18035" y="72215"/>
                  </a:lnTo>
                  <a:lnTo>
                    <a:pt x="18043" y="71953"/>
                  </a:lnTo>
                  <a:lnTo>
                    <a:pt x="18035" y="71558"/>
                  </a:lnTo>
                  <a:lnTo>
                    <a:pt x="18018" y="71164"/>
                  </a:lnTo>
                  <a:lnTo>
                    <a:pt x="17984" y="70857"/>
                  </a:lnTo>
                  <a:lnTo>
                    <a:pt x="17942" y="70506"/>
                  </a:lnTo>
                  <a:lnTo>
                    <a:pt x="17891" y="70244"/>
                  </a:lnTo>
                  <a:lnTo>
                    <a:pt x="17831" y="69981"/>
                  </a:lnTo>
                  <a:lnTo>
                    <a:pt x="17712" y="69499"/>
                  </a:lnTo>
                  <a:lnTo>
                    <a:pt x="17593" y="69060"/>
                  </a:lnTo>
                  <a:lnTo>
                    <a:pt x="17466" y="68622"/>
                  </a:lnTo>
                  <a:lnTo>
                    <a:pt x="17339" y="68228"/>
                  </a:lnTo>
                  <a:lnTo>
                    <a:pt x="17211" y="67833"/>
                  </a:lnTo>
                  <a:lnTo>
                    <a:pt x="17084" y="67483"/>
                  </a:lnTo>
                  <a:lnTo>
                    <a:pt x="16948" y="67176"/>
                  </a:lnTo>
                  <a:lnTo>
                    <a:pt x="16812" y="66869"/>
                  </a:lnTo>
                  <a:lnTo>
                    <a:pt x="16668" y="66563"/>
                  </a:lnTo>
                  <a:lnTo>
                    <a:pt x="16447" y="66168"/>
                  </a:lnTo>
                  <a:lnTo>
                    <a:pt x="16209" y="65818"/>
                  </a:lnTo>
                  <a:lnTo>
                    <a:pt x="15972" y="65511"/>
                  </a:lnTo>
                  <a:lnTo>
                    <a:pt x="15717" y="65292"/>
                  </a:lnTo>
                  <a:lnTo>
                    <a:pt x="15471" y="65117"/>
                  </a:lnTo>
                  <a:lnTo>
                    <a:pt x="15343" y="65073"/>
                  </a:lnTo>
                  <a:lnTo>
                    <a:pt x="15216" y="65073"/>
                  </a:lnTo>
                  <a:lnTo>
                    <a:pt x="15097" y="65117"/>
                  </a:lnTo>
                  <a:lnTo>
                    <a:pt x="14970" y="65160"/>
                  </a:lnTo>
                  <a:lnTo>
                    <a:pt x="14851" y="65248"/>
                  </a:lnTo>
                  <a:lnTo>
                    <a:pt x="14732" y="65336"/>
                  </a:lnTo>
                  <a:lnTo>
                    <a:pt x="14605" y="65117"/>
                  </a:lnTo>
                  <a:lnTo>
                    <a:pt x="14562" y="65073"/>
                  </a:lnTo>
                  <a:lnTo>
                    <a:pt x="14384" y="64109"/>
                  </a:lnTo>
                  <a:lnTo>
                    <a:pt x="14206" y="63145"/>
                  </a:lnTo>
                  <a:lnTo>
                    <a:pt x="13841" y="61348"/>
                  </a:lnTo>
                  <a:lnTo>
                    <a:pt x="13459" y="59508"/>
                  </a:lnTo>
                  <a:lnTo>
                    <a:pt x="13076" y="57711"/>
                  </a:lnTo>
                  <a:lnTo>
                    <a:pt x="12677" y="55958"/>
                  </a:lnTo>
                  <a:lnTo>
                    <a:pt x="12287" y="54249"/>
                  </a:lnTo>
                  <a:lnTo>
                    <a:pt x="12210" y="53943"/>
                  </a:lnTo>
                  <a:lnTo>
                    <a:pt x="12338" y="54030"/>
                  </a:lnTo>
                  <a:lnTo>
                    <a:pt x="12465" y="54118"/>
                  </a:lnTo>
                  <a:lnTo>
                    <a:pt x="12592" y="54249"/>
                  </a:lnTo>
                  <a:lnTo>
                    <a:pt x="12711" y="54381"/>
                  </a:lnTo>
                  <a:lnTo>
                    <a:pt x="12958" y="54731"/>
                  </a:lnTo>
                  <a:lnTo>
                    <a:pt x="13195" y="55169"/>
                  </a:lnTo>
                  <a:lnTo>
                    <a:pt x="13671" y="56090"/>
                  </a:lnTo>
                  <a:lnTo>
                    <a:pt x="13917" y="56528"/>
                  </a:lnTo>
                  <a:lnTo>
                    <a:pt x="14163" y="56878"/>
                  </a:lnTo>
                  <a:lnTo>
                    <a:pt x="14401" y="57185"/>
                  </a:lnTo>
                  <a:lnTo>
                    <a:pt x="14647" y="57404"/>
                  </a:lnTo>
                  <a:lnTo>
                    <a:pt x="14893" y="57536"/>
                  </a:lnTo>
                  <a:lnTo>
                    <a:pt x="15140" y="57580"/>
                  </a:lnTo>
                  <a:lnTo>
                    <a:pt x="15386" y="57580"/>
                  </a:lnTo>
                  <a:lnTo>
                    <a:pt x="15632" y="57492"/>
                  </a:lnTo>
                  <a:lnTo>
                    <a:pt x="15878" y="57317"/>
                  </a:lnTo>
                  <a:lnTo>
                    <a:pt x="16116" y="57098"/>
                  </a:lnTo>
                  <a:lnTo>
                    <a:pt x="16142" y="57054"/>
                  </a:lnTo>
                  <a:lnTo>
                    <a:pt x="16159" y="57010"/>
                  </a:lnTo>
                  <a:lnTo>
                    <a:pt x="16175" y="56922"/>
                  </a:lnTo>
                  <a:lnTo>
                    <a:pt x="16184" y="56791"/>
                  </a:lnTo>
                  <a:lnTo>
                    <a:pt x="16184" y="56703"/>
                  </a:lnTo>
                  <a:lnTo>
                    <a:pt x="16184" y="56572"/>
                  </a:lnTo>
                  <a:lnTo>
                    <a:pt x="16175" y="56484"/>
                  </a:lnTo>
                  <a:lnTo>
                    <a:pt x="16159" y="56396"/>
                  </a:lnTo>
                  <a:lnTo>
                    <a:pt x="15878" y="55476"/>
                  </a:lnTo>
                  <a:lnTo>
                    <a:pt x="15598" y="54687"/>
                  </a:lnTo>
                  <a:lnTo>
                    <a:pt x="15309" y="53943"/>
                  </a:lnTo>
                  <a:lnTo>
                    <a:pt x="15021" y="53285"/>
                  </a:lnTo>
                  <a:lnTo>
                    <a:pt x="14715" y="52716"/>
                  </a:lnTo>
                  <a:lnTo>
                    <a:pt x="14409" y="52234"/>
                  </a:lnTo>
                  <a:lnTo>
                    <a:pt x="14095" y="51883"/>
                  </a:lnTo>
                  <a:lnTo>
                    <a:pt x="13773" y="51576"/>
                  </a:lnTo>
                  <a:lnTo>
                    <a:pt x="13569" y="51445"/>
                  </a:lnTo>
                  <a:lnTo>
                    <a:pt x="13340" y="51313"/>
                  </a:lnTo>
                  <a:lnTo>
                    <a:pt x="13093" y="51226"/>
                  </a:lnTo>
                  <a:lnTo>
                    <a:pt x="12839" y="51226"/>
                  </a:lnTo>
                  <a:lnTo>
                    <a:pt x="12711" y="51270"/>
                  </a:lnTo>
                  <a:lnTo>
                    <a:pt x="12592" y="51357"/>
                  </a:lnTo>
                  <a:lnTo>
                    <a:pt x="12474" y="51489"/>
                  </a:lnTo>
                  <a:lnTo>
                    <a:pt x="12363" y="51664"/>
                  </a:lnTo>
                  <a:lnTo>
                    <a:pt x="12253" y="51839"/>
                  </a:lnTo>
                  <a:lnTo>
                    <a:pt x="12159" y="52102"/>
                  </a:lnTo>
                  <a:lnTo>
                    <a:pt x="12066" y="52453"/>
                  </a:lnTo>
                  <a:lnTo>
                    <a:pt x="11990" y="52803"/>
                  </a:lnTo>
                  <a:lnTo>
                    <a:pt x="11947" y="52803"/>
                  </a:lnTo>
                  <a:lnTo>
                    <a:pt x="11064" y="49079"/>
                  </a:lnTo>
                  <a:lnTo>
                    <a:pt x="10164" y="45441"/>
                  </a:lnTo>
                  <a:lnTo>
                    <a:pt x="10232" y="45222"/>
                  </a:lnTo>
                  <a:lnTo>
                    <a:pt x="10300" y="45047"/>
                  </a:lnTo>
                  <a:lnTo>
                    <a:pt x="10376" y="44916"/>
                  </a:lnTo>
                  <a:lnTo>
                    <a:pt x="10453" y="44828"/>
                  </a:lnTo>
                  <a:lnTo>
                    <a:pt x="10538" y="44740"/>
                  </a:lnTo>
                  <a:lnTo>
                    <a:pt x="10631" y="44653"/>
                  </a:lnTo>
                  <a:lnTo>
                    <a:pt x="10809" y="44609"/>
                  </a:lnTo>
                  <a:lnTo>
                    <a:pt x="10988" y="44609"/>
                  </a:lnTo>
                  <a:lnTo>
                    <a:pt x="11166" y="44653"/>
                  </a:lnTo>
                  <a:lnTo>
                    <a:pt x="11336" y="44697"/>
                  </a:lnTo>
                  <a:lnTo>
                    <a:pt x="11480" y="44697"/>
                  </a:lnTo>
                  <a:lnTo>
                    <a:pt x="12941" y="44653"/>
                  </a:lnTo>
                  <a:lnTo>
                    <a:pt x="13093" y="44653"/>
                  </a:lnTo>
                  <a:lnTo>
                    <a:pt x="13280" y="44609"/>
                  </a:lnTo>
                  <a:lnTo>
                    <a:pt x="13484" y="44521"/>
                  </a:lnTo>
                  <a:lnTo>
                    <a:pt x="13586" y="44390"/>
                  </a:lnTo>
                  <a:lnTo>
                    <a:pt x="13679" y="44258"/>
                  </a:lnTo>
                  <a:lnTo>
                    <a:pt x="13764" y="44127"/>
                  </a:lnTo>
                  <a:lnTo>
                    <a:pt x="13841" y="43908"/>
                  </a:lnTo>
                  <a:lnTo>
                    <a:pt x="13909" y="43645"/>
                  </a:lnTo>
                  <a:lnTo>
                    <a:pt x="13959" y="43338"/>
                  </a:lnTo>
                  <a:lnTo>
                    <a:pt x="13985" y="43163"/>
                  </a:lnTo>
                  <a:lnTo>
                    <a:pt x="14002" y="42988"/>
                  </a:lnTo>
                  <a:lnTo>
                    <a:pt x="14010" y="42768"/>
                  </a:lnTo>
                  <a:lnTo>
                    <a:pt x="14019" y="42549"/>
                  </a:lnTo>
                  <a:lnTo>
                    <a:pt x="14019" y="42286"/>
                  </a:lnTo>
                  <a:lnTo>
                    <a:pt x="14010" y="42024"/>
                  </a:lnTo>
                  <a:lnTo>
                    <a:pt x="13993" y="41761"/>
                  </a:lnTo>
                  <a:lnTo>
                    <a:pt x="13976" y="41454"/>
                  </a:lnTo>
                  <a:lnTo>
                    <a:pt x="13959" y="41191"/>
                  </a:lnTo>
                  <a:lnTo>
                    <a:pt x="13925" y="40928"/>
                  </a:lnTo>
                  <a:lnTo>
                    <a:pt x="13900" y="40709"/>
                  </a:lnTo>
                  <a:lnTo>
                    <a:pt x="13866" y="40490"/>
                  </a:lnTo>
                  <a:lnTo>
                    <a:pt x="13781" y="40095"/>
                  </a:lnTo>
                  <a:lnTo>
                    <a:pt x="13688" y="39789"/>
                  </a:lnTo>
                  <a:lnTo>
                    <a:pt x="13577" y="39526"/>
                  </a:lnTo>
                  <a:lnTo>
                    <a:pt x="13459" y="39350"/>
                  </a:lnTo>
                  <a:lnTo>
                    <a:pt x="13340" y="39219"/>
                  </a:lnTo>
                  <a:lnTo>
                    <a:pt x="13204" y="39088"/>
                  </a:lnTo>
                  <a:lnTo>
                    <a:pt x="13076" y="39044"/>
                  </a:lnTo>
                  <a:lnTo>
                    <a:pt x="12686" y="39044"/>
                  </a:lnTo>
                  <a:lnTo>
                    <a:pt x="12448" y="39175"/>
                  </a:lnTo>
                  <a:lnTo>
                    <a:pt x="12244" y="39307"/>
                  </a:lnTo>
                  <a:lnTo>
                    <a:pt x="11939" y="39613"/>
                  </a:lnTo>
                  <a:lnTo>
                    <a:pt x="11625" y="40008"/>
                  </a:lnTo>
                  <a:lnTo>
                    <a:pt x="11319" y="40490"/>
                  </a:lnTo>
                  <a:lnTo>
                    <a:pt x="11013" y="41059"/>
                  </a:lnTo>
                  <a:lnTo>
                    <a:pt x="10708" y="41761"/>
                  </a:lnTo>
                  <a:lnTo>
                    <a:pt x="10563" y="42111"/>
                  </a:lnTo>
                  <a:lnTo>
                    <a:pt x="10419" y="42506"/>
                  </a:lnTo>
                  <a:lnTo>
                    <a:pt x="10283" y="42944"/>
                  </a:lnTo>
                  <a:lnTo>
                    <a:pt x="10147" y="43338"/>
                  </a:lnTo>
                  <a:lnTo>
                    <a:pt x="10020" y="43820"/>
                  </a:lnTo>
                  <a:lnTo>
                    <a:pt x="9892" y="44258"/>
                  </a:lnTo>
                  <a:lnTo>
                    <a:pt x="9884" y="44346"/>
                  </a:lnTo>
                  <a:lnTo>
                    <a:pt x="8984" y="40840"/>
                  </a:lnTo>
                  <a:lnTo>
                    <a:pt x="8075" y="37379"/>
                  </a:lnTo>
                  <a:lnTo>
                    <a:pt x="8135" y="37072"/>
                  </a:lnTo>
                  <a:lnTo>
                    <a:pt x="8203" y="36765"/>
                  </a:lnTo>
                  <a:lnTo>
                    <a:pt x="8279" y="36546"/>
                  </a:lnTo>
                  <a:lnTo>
                    <a:pt x="8364" y="36371"/>
                  </a:lnTo>
                  <a:lnTo>
                    <a:pt x="8458" y="36195"/>
                  </a:lnTo>
                  <a:lnTo>
                    <a:pt x="8551" y="36064"/>
                  </a:lnTo>
                  <a:lnTo>
                    <a:pt x="8653" y="35976"/>
                  </a:lnTo>
                  <a:lnTo>
                    <a:pt x="8763" y="35889"/>
                  </a:lnTo>
                  <a:lnTo>
                    <a:pt x="8975" y="35801"/>
                  </a:lnTo>
                  <a:lnTo>
                    <a:pt x="9188" y="35757"/>
                  </a:lnTo>
                  <a:lnTo>
                    <a:pt x="9375" y="35670"/>
                  </a:lnTo>
                  <a:lnTo>
                    <a:pt x="9544" y="35582"/>
                  </a:lnTo>
                  <a:lnTo>
                    <a:pt x="9875" y="35275"/>
                  </a:lnTo>
                  <a:lnTo>
                    <a:pt x="10215" y="34881"/>
                  </a:lnTo>
                  <a:lnTo>
                    <a:pt x="10546" y="34443"/>
                  </a:lnTo>
                  <a:lnTo>
                    <a:pt x="10869" y="33917"/>
                  </a:lnTo>
                  <a:lnTo>
                    <a:pt x="10962" y="33742"/>
                  </a:lnTo>
                  <a:lnTo>
                    <a:pt x="11056" y="33522"/>
                  </a:lnTo>
                  <a:lnTo>
                    <a:pt x="11149" y="33303"/>
                  </a:lnTo>
                  <a:lnTo>
                    <a:pt x="11234" y="32997"/>
                  </a:lnTo>
                  <a:lnTo>
                    <a:pt x="11319" y="32690"/>
                  </a:lnTo>
                  <a:lnTo>
                    <a:pt x="11395" y="32339"/>
                  </a:lnTo>
                  <a:lnTo>
                    <a:pt x="11463" y="31989"/>
                  </a:lnTo>
                  <a:lnTo>
                    <a:pt x="11523" y="31594"/>
                  </a:lnTo>
                  <a:lnTo>
                    <a:pt x="11565" y="31156"/>
                  </a:lnTo>
                  <a:lnTo>
                    <a:pt x="11599" y="30762"/>
                  </a:lnTo>
                  <a:lnTo>
                    <a:pt x="11616" y="30280"/>
                  </a:lnTo>
                  <a:lnTo>
                    <a:pt x="11625" y="29842"/>
                  </a:lnTo>
                  <a:lnTo>
                    <a:pt x="11608" y="29360"/>
                  </a:lnTo>
                  <a:lnTo>
                    <a:pt x="11574" y="28878"/>
                  </a:lnTo>
                  <a:lnTo>
                    <a:pt x="11514" y="28396"/>
                  </a:lnTo>
                  <a:lnTo>
                    <a:pt x="11438" y="27870"/>
                  </a:lnTo>
                  <a:lnTo>
                    <a:pt x="11353" y="27431"/>
                  </a:lnTo>
                  <a:lnTo>
                    <a:pt x="11251" y="27081"/>
                  </a:lnTo>
                  <a:lnTo>
                    <a:pt x="11149" y="26730"/>
                  </a:lnTo>
                  <a:lnTo>
                    <a:pt x="11039" y="26511"/>
                  </a:lnTo>
                  <a:lnTo>
                    <a:pt x="10920" y="26292"/>
                  </a:lnTo>
                  <a:lnTo>
                    <a:pt x="10801" y="26161"/>
                  </a:lnTo>
                  <a:lnTo>
                    <a:pt x="10674" y="26073"/>
                  </a:lnTo>
                  <a:lnTo>
                    <a:pt x="10546" y="26029"/>
                  </a:lnTo>
                  <a:lnTo>
                    <a:pt x="10427" y="26073"/>
                  </a:lnTo>
                  <a:lnTo>
                    <a:pt x="10300" y="26117"/>
                  </a:lnTo>
                  <a:lnTo>
                    <a:pt x="10173" y="26205"/>
                  </a:lnTo>
                  <a:lnTo>
                    <a:pt x="10054" y="26380"/>
                  </a:lnTo>
                  <a:lnTo>
                    <a:pt x="9935" y="26555"/>
                  </a:lnTo>
                  <a:lnTo>
                    <a:pt x="9816" y="26774"/>
                  </a:lnTo>
                  <a:lnTo>
                    <a:pt x="9706" y="27037"/>
                  </a:lnTo>
                  <a:lnTo>
                    <a:pt x="9604" y="27344"/>
                  </a:lnTo>
                  <a:lnTo>
                    <a:pt x="9476" y="27782"/>
                  </a:lnTo>
                  <a:lnTo>
                    <a:pt x="9349" y="28220"/>
                  </a:lnTo>
                  <a:lnTo>
                    <a:pt x="9230" y="28746"/>
                  </a:lnTo>
                  <a:lnTo>
                    <a:pt x="9111" y="29272"/>
                  </a:lnTo>
                  <a:lnTo>
                    <a:pt x="9001" y="29842"/>
                  </a:lnTo>
                  <a:lnTo>
                    <a:pt x="8899" y="30455"/>
                  </a:lnTo>
                  <a:lnTo>
                    <a:pt x="8687" y="31638"/>
                  </a:lnTo>
                  <a:lnTo>
                    <a:pt x="8483" y="32909"/>
                  </a:lnTo>
                  <a:lnTo>
                    <a:pt x="8279" y="34136"/>
                  </a:lnTo>
                  <a:lnTo>
                    <a:pt x="8059" y="35319"/>
                  </a:lnTo>
                  <a:lnTo>
                    <a:pt x="7948" y="35889"/>
                  </a:lnTo>
                  <a:lnTo>
                    <a:pt x="7838" y="36415"/>
                  </a:lnTo>
                  <a:lnTo>
                    <a:pt x="7829" y="36458"/>
                  </a:lnTo>
                  <a:lnTo>
                    <a:pt x="7031" y="33566"/>
                  </a:lnTo>
                  <a:lnTo>
                    <a:pt x="6233" y="30762"/>
                  </a:lnTo>
                  <a:lnTo>
                    <a:pt x="5749" y="29097"/>
                  </a:lnTo>
                  <a:lnTo>
                    <a:pt x="5910" y="28878"/>
                  </a:lnTo>
                  <a:lnTo>
                    <a:pt x="6063" y="28702"/>
                  </a:lnTo>
                  <a:lnTo>
                    <a:pt x="6386" y="28352"/>
                  </a:lnTo>
                  <a:lnTo>
                    <a:pt x="7031" y="27782"/>
                  </a:lnTo>
                  <a:lnTo>
                    <a:pt x="7354" y="27431"/>
                  </a:lnTo>
                  <a:lnTo>
                    <a:pt x="7515" y="27212"/>
                  </a:lnTo>
                  <a:lnTo>
                    <a:pt x="7668" y="26993"/>
                  </a:lnTo>
                  <a:lnTo>
                    <a:pt x="7821" y="26730"/>
                  </a:lnTo>
                  <a:lnTo>
                    <a:pt x="7974" y="26424"/>
                  </a:lnTo>
                  <a:lnTo>
                    <a:pt x="8118" y="26073"/>
                  </a:lnTo>
                  <a:lnTo>
                    <a:pt x="8262" y="25679"/>
                  </a:lnTo>
                  <a:lnTo>
                    <a:pt x="8398" y="25197"/>
                  </a:lnTo>
                  <a:lnTo>
                    <a:pt x="8534" y="24583"/>
                  </a:lnTo>
                  <a:lnTo>
                    <a:pt x="8602" y="24233"/>
                  </a:lnTo>
                  <a:lnTo>
                    <a:pt x="8670" y="23882"/>
                  </a:lnTo>
                  <a:lnTo>
                    <a:pt x="8729" y="23488"/>
                  </a:lnTo>
                  <a:lnTo>
                    <a:pt x="8772" y="23093"/>
                  </a:lnTo>
                  <a:lnTo>
                    <a:pt x="8814" y="22699"/>
                  </a:lnTo>
                  <a:lnTo>
                    <a:pt x="8840" y="22261"/>
                  </a:lnTo>
                  <a:lnTo>
                    <a:pt x="8857" y="21866"/>
                  </a:lnTo>
                  <a:lnTo>
                    <a:pt x="8848" y="21472"/>
                  </a:lnTo>
                  <a:lnTo>
                    <a:pt x="8823" y="21078"/>
                  </a:lnTo>
                  <a:lnTo>
                    <a:pt x="8806" y="20902"/>
                  </a:lnTo>
                  <a:lnTo>
                    <a:pt x="8780" y="20727"/>
                  </a:lnTo>
                  <a:lnTo>
                    <a:pt x="8755" y="20552"/>
                  </a:lnTo>
                  <a:lnTo>
                    <a:pt x="8712" y="20376"/>
                  </a:lnTo>
                  <a:lnTo>
                    <a:pt x="8619" y="20070"/>
                  </a:lnTo>
                  <a:lnTo>
                    <a:pt x="8525" y="19851"/>
                  </a:lnTo>
                  <a:lnTo>
                    <a:pt x="8424" y="19719"/>
                  </a:lnTo>
                  <a:lnTo>
                    <a:pt x="8305" y="19632"/>
                  </a:lnTo>
                  <a:lnTo>
                    <a:pt x="8194" y="19632"/>
                  </a:lnTo>
                  <a:lnTo>
                    <a:pt x="8067" y="19675"/>
                  </a:lnTo>
                  <a:lnTo>
                    <a:pt x="7948" y="19763"/>
                  </a:lnTo>
                  <a:lnTo>
                    <a:pt x="7821" y="19851"/>
                  </a:lnTo>
                  <a:lnTo>
                    <a:pt x="7693" y="20026"/>
                  </a:lnTo>
                  <a:lnTo>
                    <a:pt x="7566" y="20201"/>
                  </a:lnTo>
                  <a:lnTo>
                    <a:pt x="7439" y="20420"/>
                  </a:lnTo>
                  <a:lnTo>
                    <a:pt x="7201" y="20902"/>
                  </a:lnTo>
                  <a:lnTo>
                    <a:pt x="6989" y="21384"/>
                  </a:lnTo>
                  <a:lnTo>
                    <a:pt x="6802" y="21866"/>
                  </a:lnTo>
                  <a:lnTo>
                    <a:pt x="6615" y="22392"/>
                  </a:lnTo>
                  <a:lnTo>
                    <a:pt x="6420" y="22962"/>
                  </a:lnTo>
                  <a:lnTo>
                    <a:pt x="6225" y="23663"/>
                  </a:lnTo>
                  <a:lnTo>
                    <a:pt x="6029" y="24408"/>
                  </a:lnTo>
                  <a:lnTo>
                    <a:pt x="5851" y="25240"/>
                  </a:lnTo>
                  <a:lnTo>
                    <a:pt x="5766" y="25679"/>
                  </a:lnTo>
                  <a:lnTo>
                    <a:pt x="5690" y="26117"/>
                  </a:lnTo>
                  <a:lnTo>
                    <a:pt x="5613" y="26555"/>
                  </a:lnTo>
                  <a:lnTo>
                    <a:pt x="5545" y="27037"/>
                  </a:lnTo>
                  <a:lnTo>
                    <a:pt x="5486" y="27519"/>
                  </a:lnTo>
                  <a:lnTo>
                    <a:pt x="5435" y="28045"/>
                  </a:lnTo>
                  <a:lnTo>
                    <a:pt x="4314" y="24276"/>
                  </a:lnTo>
                  <a:lnTo>
                    <a:pt x="3762" y="22392"/>
                  </a:lnTo>
                  <a:lnTo>
                    <a:pt x="3219" y="20420"/>
                  </a:lnTo>
                  <a:lnTo>
                    <a:pt x="2905" y="19193"/>
                  </a:lnTo>
                  <a:lnTo>
                    <a:pt x="2973" y="18799"/>
                  </a:lnTo>
                  <a:lnTo>
                    <a:pt x="3049" y="18492"/>
                  </a:lnTo>
                  <a:lnTo>
                    <a:pt x="3125" y="18229"/>
                  </a:lnTo>
                  <a:lnTo>
                    <a:pt x="3210" y="18010"/>
                  </a:lnTo>
                  <a:lnTo>
                    <a:pt x="3295" y="17835"/>
                  </a:lnTo>
                  <a:lnTo>
                    <a:pt x="3380" y="17660"/>
                  </a:lnTo>
                  <a:lnTo>
                    <a:pt x="3474" y="17572"/>
                  </a:lnTo>
                  <a:lnTo>
                    <a:pt x="3567" y="17528"/>
                  </a:lnTo>
                  <a:lnTo>
                    <a:pt x="3762" y="17484"/>
                  </a:lnTo>
                  <a:lnTo>
                    <a:pt x="3958" y="17528"/>
                  </a:lnTo>
                  <a:lnTo>
                    <a:pt x="4357" y="17660"/>
                  </a:lnTo>
                  <a:lnTo>
                    <a:pt x="4543" y="17703"/>
                  </a:lnTo>
                  <a:lnTo>
                    <a:pt x="4730" y="17660"/>
                  </a:lnTo>
                  <a:lnTo>
                    <a:pt x="4917" y="17616"/>
                  </a:lnTo>
                  <a:lnTo>
                    <a:pt x="5104" y="17484"/>
                  </a:lnTo>
                  <a:lnTo>
                    <a:pt x="5291" y="17309"/>
                  </a:lnTo>
                  <a:lnTo>
                    <a:pt x="5469" y="17090"/>
                  </a:lnTo>
                  <a:lnTo>
                    <a:pt x="5647" y="16783"/>
                  </a:lnTo>
                  <a:lnTo>
                    <a:pt x="5825" y="16433"/>
                  </a:lnTo>
                  <a:lnTo>
                    <a:pt x="5936" y="16170"/>
                  </a:lnTo>
                  <a:lnTo>
                    <a:pt x="6046" y="15863"/>
                  </a:lnTo>
                  <a:lnTo>
                    <a:pt x="6140" y="15469"/>
                  </a:lnTo>
                  <a:lnTo>
                    <a:pt x="6233" y="15074"/>
                  </a:lnTo>
                  <a:lnTo>
                    <a:pt x="6318" y="14636"/>
                  </a:lnTo>
                  <a:lnTo>
                    <a:pt x="6386" y="14198"/>
                  </a:lnTo>
                  <a:lnTo>
                    <a:pt x="6445" y="13716"/>
                  </a:lnTo>
                  <a:lnTo>
                    <a:pt x="6496" y="13190"/>
                  </a:lnTo>
                  <a:lnTo>
                    <a:pt x="6530" y="12664"/>
                  </a:lnTo>
                  <a:lnTo>
                    <a:pt x="6556" y="12094"/>
                  </a:lnTo>
                  <a:lnTo>
                    <a:pt x="6556" y="11569"/>
                  </a:lnTo>
                  <a:lnTo>
                    <a:pt x="6547" y="10999"/>
                  </a:lnTo>
                  <a:lnTo>
                    <a:pt x="6513" y="10429"/>
                  </a:lnTo>
                  <a:lnTo>
                    <a:pt x="6462" y="9860"/>
                  </a:lnTo>
                  <a:lnTo>
                    <a:pt x="6386" y="9290"/>
                  </a:lnTo>
                  <a:lnTo>
                    <a:pt x="6292" y="8764"/>
                  </a:lnTo>
                  <a:lnTo>
                    <a:pt x="6242" y="8501"/>
                  </a:lnTo>
                  <a:lnTo>
                    <a:pt x="6182" y="8238"/>
                  </a:lnTo>
                  <a:lnTo>
                    <a:pt x="6123" y="8019"/>
                  </a:lnTo>
                  <a:lnTo>
                    <a:pt x="6055" y="7844"/>
                  </a:lnTo>
                  <a:lnTo>
                    <a:pt x="5927" y="7493"/>
                  </a:lnTo>
                  <a:lnTo>
                    <a:pt x="5792" y="7274"/>
                  </a:lnTo>
                  <a:lnTo>
                    <a:pt x="5647" y="7143"/>
                  </a:lnTo>
                  <a:lnTo>
                    <a:pt x="5503" y="7099"/>
                  </a:lnTo>
                  <a:lnTo>
                    <a:pt x="5359" y="7099"/>
                  </a:lnTo>
                  <a:lnTo>
                    <a:pt x="5214" y="7187"/>
                  </a:lnTo>
                  <a:lnTo>
                    <a:pt x="5070" y="7362"/>
                  </a:lnTo>
                  <a:lnTo>
                    <a:pt x="4917" y="7537"/>
                  </a:lnTo>
                  <a:lnTo>
                    <a:pt x="4773" y="7756"/>
                  </a:lnTo>
                  <a:lnTo>
                    <a:pt x="4637" y="8063"/>
                  </a:lnTo>
                  <a:lnTo>
                    <a:pt x="4492" y="8326"/>
                  </a:lnTo>
                  <a:lnTo>
                    <a:pt x="4365" y="8677"/>
                  </a:lnTo>
                  <a:lnTo>
                    <a:pt x="4238" y="9027"/>
                  </a:lnTo>
                  <a:lnTo>
                    <a:pt x="4119" y="9378"/>
                  </a:lnTo>
                  <a:lnTo>
                    <a:pt x="3881" y="10123"/>
                  </a:lnTo>
                  <a:lnTo>
                    <a:pt x="3652" y="10999"/>
                  </a:lnTo>
                  <a:lnTo>
                    <a:pt x="3542" y="11481"/>
                  </a:lnTo>
                  <a:lnTo>
                    <a:pt x="3431" y="12007"/>
                  </a:lnTo>
                  <a:lnTo>
                    <a:pt x="3329" y="12533"/>
                  </a:lnTo>
                  <a:lnTo>
                    <a:pt x="3227" y="13059"/>
                  </a:lnTo>
                  <a:lnTo>
                    <a:pt x="3125" y="13628"/>
                  </a:lnTo>
                  <a:lnTo>
                    <a:pt x="3041" y="14198"/>
                  </a:lnTo>
                  <a:lnTo>
                    <a:pt x="2956" y="14811"/>
                  </a:lnTo>
                  <a:lnTo>
                    <a:pt x="2871" y="15425"/>
                  </a:lnTo>
                  <a:lnTo>
                    <a:pt x="2803" y="16082"/>
                  </a:lnTo>
                  <a:lnTo>
                    <a:pt x="2743" y="16739"/>
                  </a:lnTo>
                  <a:lnTo>
                    <a:pt x="2684" y="17397"/>
                  </a:lnTo>
                  <a:lnTo>
                    <a:pt x="2642" y="18098"/>
                  </a:lnTo>
                  <a:lnTo>
                    <a:pt x="2395" y="17046"/>
                  </a:lnTo>
                  <a:lnTo>
                    <a:pt x="2158" y="15951"/>
                  </a:lnTo>
                  <a:lnTo>
                    <a:pt x="1920" y="14855"/>
                  </a:lnTo>
                  <a:lnTo>
                    <a:pt x="1699" y="13716"/>
                  </a:lnTo>
                  <a:lnTo>
                    <a:pt x="1478" y="12577"/>
                  </a:lnTo>
                  <a:lnTo>
                    <a:pt x="1258" y="11393"/>
                  </a:lnTo>
                  <a:lnTo>
                    <a:pt x="1045" y="10166"/>
                  </a:lnTo>
                  <a:lnTo>
                    <a:pt x="842" y="8896"/>
                  </a:lnTo>
                  <a:lnTo>
                    <a:pt x="926" y="8720"/>
                  </a:lnTo>
                  <a:lnTo>
                    <a:pt x="1011" y="8589"/>
                  </a:lnTo>
                  <a:lnTo>
                    <a:pt x="1096" y="8501"/>
                  </a:lnTo>
                  <a:lnTo>
                    <a:pt x="1190" y="8414"/>
                  </a:lnTo>
                  <a:lnTo>
                    <a:pt x="1376" y="8370"/>
                  </a:lnTo>
                  <a:lnTo>
                    <a:pt x="1572" y="8370"/>
                  </a:lnTo>
                  <a:lnTo>
                    <a:pt x="1954" y="8501"/>
                  </a:lnTo>
                  <a:lnTo>
                    <a:pt x="2141" y="8545"/>
                  </a:lnTo>
                  <a:lnTo>
                    <a:pt x="2327" y="8545"/>
                  </a:lnTo>
                  <a:lnTo>
                    <a:pt x="2489" y="8457"/>
                  </a:lnTo>
                  <a:lnTo>
                    <a:pt x="2659" y="8326"/>
                  </a:lnTo>
                  <a:lnTo>
                    <a:pt x="2820" y="8151"/>
                  </a:lnTo>
                  <a:lnTo>
                    <a:pt x="2981" y="7975"/>
                  </a:lnTo>
                  <a:lnTo>
                    <a:pt x="3142" y="7756"/>
                  </a:lnTo>
                  <a:lnTo>
                    <a:pt x="3304" y="7493"/>
                  </a:lnTo>
                  <a:lnTo>
                    <a:pt x="3457" y="7187"/>
                  </a:lnTo>
                  <a:lnTo>
                    <a:pt x="3609" y="6880"/>
                  </a:lnTo>
                  <a:lnTo>
                    <a:pt x="3703" y="6661"/>
                  </a:lnTo>
                  <a:lnTo>
                    <a:pt x="3796" y="6398"/>
                  </a:lnTo>
                  <a:lnTo>
                    <a:pt x="3881" y="6091"/>
                  </a:lnTo>
                  <a:lnTo>
                    <a:pt x="3966" y="5784"/>
                  </a:lnTo>
                  <a:lnTo>
                    <a:pt x="4034" y="5434"/>
                  </a:lnTo>
                  <a:lnTo>
                    <a:pt x="4102" y="5083"/>
                  </a:lnTo>
                  <a:lnTo>
                    <a:pt x="4153" y="4689"/>
                  </a:lnTo>
                  <a:lnTo>
                    <a:pt x="4195" y="4295"/>
                  </a:lnTo>
                  <a:lnTo>
                    <a:pt x="4221" y="3900"/>
                  </a:lnTo>
                  <a:lnTo>
                    <a:pt x="4238" y="3506"/>
                  </a:lnTo>
                  <a:lnTo>
                    <a:pt x="4238" y="3111"/>
                  </a:lnTo>
                  <a:lnTo>
                    <a:pt x="4212" y="2673"/>
                  </a:lnTo>
                  <a:lnTo>
                    <a:pt x="4170" y="2279"/>
                  </a:lnTo>
                  <a:lnTo>
                    <a:pt x="4110" y="1884"/>
                  </a:lnTo>
                  <a:lnTo>
                    <a:pt x="4017" y="1490"/>
                  </a:lnTo>
                  <a:lnTo>
                    <a:pt x="3907" y="1140"/>
                  </a:lnTo>
                  <a:lnTo>
                    <a:pt x="3805" y="877"/>
                  </a:lnTo>
                  <a:lnTo>
                    <a:pt x="3703" y="614"/>
                  </a:lnTo>
                  <a:lnTo>
                    <a:pt x="3592" y="438"/>
                  </a:lnTo>
                  <a:lnTo>
                    <a:pt x="3482" y="263"/>
                  </a:lnTo>
                  <a:lnTo>
                    <a:pt x="3372" y="132"/>
                  </a:lnTo>
                  <a:lnTo>
                    <a:pt x="3253" y="44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0;p66">
              <a:extLst>
                <a:ext uri="{FF2B5EF4-FFF2-40B4-BE49-F238E27FC236}">
                  <a16:creationId xmlns:a16="http://schemas.microsoft.com/office/drawing/2014/main" id="{0F4AD968-B6F0-4D8A-B155-F18896E4036D}"/>
                </a:ext>
              </a:extLst>
            </p:cNvPr>
            <p:cNvSpPr/>
            <p:nvPr/>
          </p:nvSpPr>
          <p:spPr>
            <a:xfrm rot="10800000">
              <a:off x="3869296" y="5963828"/>
              <a:ext cx="491" cy="1315"/>
            </a:xfrm>
            <a:custGeom>
              <a:avLst/>
              <a:gdLst/>
              <a:ahLst/>
              <a:cxnLst/>
              <a:rect l="l" t="t" r="r" b="b"/>
              <a:pathLst>
                <a:path w="52" h="483" extrusionOk="0">
                  <a:moveTo>
                    <a:pt x="35" y="1"/>
                  </a:moveTo>
                  <a:lnTo>
                    <a:pt x="1" y="395"/>
                  </a:lnTo>
                  <a:lnTo>
                    <a:pt x="1" y="439"/>
                  </a:lnTo>
                  <a:lnTo>
                    <a:pt x="9" y="483"/>
                  </a:lnTo>
                  <a:lnTo>
                    <a:pt x="18" y="439"/>
                  </a:lnTo>
                  <a:lnTo>
                    <a:pt x="52" y="4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742;p57">
            <a:extLst>
              <a:ext uri="{FF2B5EF4-FFF2-40B4-BE49-F238E27FC236}">
                <a16:creationId xmlns:a16="http://schemas.microsoft.com/office/drawing/2014/main" id="{AA55BFFD-F56E-4547-8B9E-B6BF6827324F}"/>
              </a:ext>
            </a:extLst>
          </p:cNvPr>
          <p:cNvGrpSpPr/>
          <p:nvPr/>
        </p:nvGrpSpPr>
        <p:grpSpPr>
          <a:xfrm rot="19979567">
            <a:off x="7912249" y="4069617"/>
            <a:ext cx="639541" cy="1053333"/>
            <a:chOff x="5877935" y="-714870"/>
            <a:chExt cx="2546064" cy="4655815"/>
          </a:xfrm>
        </p:grpSpPr>
        <p:pic>
          <p:nvPicPr>
            <p:cNvPr id="34" name="Google Shape;5743;p57">
              <a:extLst>
                <a:ext uri="{FF2B5EF4-FFF2-40B4-BE49-F238E27FC236}">
                  <a16:creationId xmlns:a16="http://schemas.microsoft.com/office/drawing/2014/main" id="{768C75D4-ACC0-4106-A293-01C3E912F01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7935" y="-71487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5744;p57">
              <a:extLst>
                <a:ext uri="{FF2B5EF4-FFF2-40B4-BE49-F238E27FC236}">
                  <a16:creationId xmlns:a16="http://schemas.microsoft.com/office/drawing/2014/main" id="{DF6CF57C-E10D-4304-ACFC-DC3B9DF9F4D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Subtitle 1">
            <a:extLst>
              <a:ext uri="{FF2B5EF4-FFF2-40B4-BE49-F238E27FC236}">
                <a16:creationId xmlns:a16="http://schemas.microsoft.com/office/drawing/2014/main" id="{2DC3791D-E76A-457C-A3AE-F5065D04D451}"/>
              </a:ext>
            </a:extLst>
          </p:cNvPr>
          <p:cNvSpPr txBox="1">
            <a:spLocks/>
          </p:cNvSpPr>
          <p:nvPr/>
        </p:nvSpPr>
        <p:spPr>
          <a:xfrm>
            <a:off x="8465918" y="466138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5F7A7-7781-4B1D-9AF8-AA0D7FAF5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818" y="1007393"/>
            <a:ext cx="4136225" cy="23431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01888" y="337686"/>
            <a:ext cx="51093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07. Các chức năng của sản phẩm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6E1D3942-FA37-42A0-8C2F-F605D4B9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20" y="1030888"/>
            <a:ext cx="4922838" cy="3270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238;p42">
            <a:extLst>
              <a:ext uri="{FF2B5EF4-FFF2-40B4-BE49-F238E27FC236}">
                <a16:creationId xmlns:a16="http://schemas.microsoft.com/office/drawing/2014/main" id="{1778F792-E73E-4392-B629-BEC7B2B4841A}"/>
              </a:ext>
            </a:extLst>
          </p:cNvPr>
          <p:cNvSpPr/>
          <p:nvPr/>
        </p:nvSpPr>
        <p:spPr>
          <a:xfrm rot="9110492">
            <a:off x="7090395" y="1178719"/>
            <a:ext cx="396251" cy="1057274"/>
          </a:xfrm>
          <a:custGeom>
            <a:avLst/>
            <a:gdLst/>
            <a:ahLst/>
            <a:cxnLst/>
            <a:rect l="l" t="t" r="r" b="b"/>
            <a:pathLst>
              <a:path w="24725" h="88113" extrusionOk="0">
                <a:moveTo>
                  <a:pt x="19659" y="39515"/>
                </a:moveTo>
                <a:lnTo>
                  <a:pt x="19848" y="39565"/>
                </a:lnTo>
                <a:lnTo>
                  <a:pt x="20050" y="39616"/>
                </a:lnTo>
                <a:lnTo>
                  <a:pt x="20240" y="39692"/>
                </a:lnTo>
                <a:lnTo>
                  <a:pt x="20430" y="39780"/>
                </a:lnTo>
                <a:lnTo>
                  <a:pt x="20619" y="39881"/>
                </a:lnTo>
                <a:lnTo>
                  <a:pt x="20809" y="39982"/>
                </a:lnTo>
                <a:lnTo>
                  <a:pt x="20998" y="40096"/>
                </a:lnTo>
                <a:lnTo>
                  <a:pt x="21175" y="40235"/>
                </a:lnTo>
                <a:lnTo>
                  <a:pt x="21352" y="40374"/>
                </a:lnTo>
                <a:lnTo>
                  <a:pt x="21529" y="40513"/>
                </a:lnTo>
                <a:lnTo>
                  <a:pt x="21693" y="40677"/>
                </a:lnTo>
                <a:lnTo>
                  <a:pt x="21857" y="40841"/>
                </a:lnTo>
                <a:lnTo>
                  <a:pt x="22021" y="41018"/>
                </a:lnTo>
                <a:lnTo>
                  <a:pt x="22173" y="41208"/>
                </a:lnTo>
                <a:lnTo>
                  <a:pt x="22325" y="41397"/>
                </a:lnTo>
                <a:lnTo>
                  <a:pt x="22464" y="41599"/>
                </a:lnTo>
                <a:lnTo>
                  <a:pt x="22602" y="41814"/>
                </a:lnTo>
                <a:lnTo>
                  <a:pt x="22741" y="42029"/>
                </a:lnTo>
                <a:lnTo>
                  <a:pt x="22868" y="42244"/>
                </a:lnTo>
                <a:lnTo>
                  <a:pt x="22981" y="42484"/>
                </a:lnTo>
                <a:lnTo>
                  <a:pt x="23095" y="42711"/>
                </a:lnTo>
                <a:lnTo>
                  <a:pt x="23209" y="42951"/>
                </a:lnTo>
                <a:lnTo>
                  <a:pt x="23310" y="43204"/>
                </a:lnTo>
                <a:lnTo>
                  <a:pt x="23398" y="43456"/>
                </a:lnTo>
                <a:lnTo>
                  <a:pt x="23487" y="43709"/>
                </a:lnTo>
                <a:lnTo>
                  <a:pt x="23563" y="43974"/>
                </a:lnTo>
                <a:lnTo>
                  <a:pt x="23626" y="44240"/>
                </a:lnTo>
                <a:lnTo>
                  <a:pt x="23689" y="44517"/>
                </a:lnTo>
                <a:lnTo>
                  <a:pt x="23740" y="44783"/>
                </a:lnTo>
                <a:lnTo>
                  <a:pt x="23790" y="45061"/>
                </a:lnTo>
                <a:lnTo>
                  <a:pt x="23815" y="45351"/>
                </a:lnTo>
                <a:lnTo>
                  <a:pt x="23841" y="45629"/>
                </a:lnTo>
                <a:lnTo>
                  <a:pt x="19659" y="39515"/>
                </a:lnTo>
                <a:close/>
                <a:moveTo>
                  <a:pt x="19495" y="39780"/>
                </a:moveTo>
                <a:lnTo>
                  <a:pt x="23487" y="45755"/>
                </a:lnTo>
                <a:lnTo>
                  <a:pt x="23297" y="45718"/>
                </a:lnTo>
                <a:lnTo>
                  <a:pt x="23108" y="45654"/>
                </a:lnTo>
                <a:lnTo>
                  <a:pt x="22918" y="45579"/>
                </a:lnTo>
                <a:lnTo>
                  <a:pt x="22741" y="45503"/>
                </a:lnTo>
                <a:lnTo>
                  <a:pt x="22565" y="45402"/>
                </a:lnTo>
                <a:lnTo>
                  <a:pt x="22388" y="45301"/>
                </a:lnTo>
                <a:lnTo>
                  <a:pt x="22211" y="45187"/>
                </a:lnTo>
                <a:lnTo>
                  <a:pt x="22034" y="45061"/>
                </a:lnTo>
                <a:lnTo>
                  <a:pt x="21870" y="44922"/>
                </a:lnTo>
                <a:lnTo>
                  <a:pt x="21705" y="44770"/>
                </a:lnTo>
                <a:lnTo>
                  <a:pt x="21541" y="44619"/>
                </a:lnTo>
                <a:lnTo>
                  <a:pt x="21377" y="44454"/>
                </a:lnTo>
                <a:lnTo>
                  <a:pt x="21225" y="44290"/>
                </a:lnTo>
                <a:lnTo>
                  <a:pt x="21086" y="44101"/>
                </a:lnTo>
                <a:lnTo>
                  <a:pt x="20935" y="43911"/>
                </a:lnTo>
                <a:lnTo>
                  <a:pt x="20796" y="43722"/>
                </a:lnTo>
                <a:lnTo>
                  <a:pt x="20670" y="43507"/>
                </a:lnTo>
                <a:lnTo>
                  <a:pt x="20543" y="43305"/>
                </a:lnTo>
                <a:lnTo>
                  <a:pt x="20417" y="43077"/>
                </a:lnTo>
                <a:lnTo>
                  <a:pt x="20303" y="42863"/>
                </a:lnTo>
                <a:lnTo>
                  <a:pt x="20202" y="42623"/>
                </a:lnTo>
                <a:lnTo>
                  <a:pt x="20088" y="42395"/>
                </a:lnTo>
                <a:lnTo>
                  <a:pt x="20000" y="42143"/>
                </a:lnTo>
                <a:lnTo>
                  <a:pt x="19912" y="41903"/>
                </a:lnTo>
                <a:lnTo>
                  <a:pt x="19836" y="41650"/>
                </a:lnTo>
                <a:lnTo>
                  <a:pt x="19760" y="41397"/>
                </a:lnTo>
                <a:lnTo>
                  <a:pt x="19697" y="41132"/>
                </a:lnTo>
                <a:lnTo>
                  <a:pt x="19634" y="40867"/>
                </a:lnTo>
                <a:lnTo>
                  <a:pt x="19583" y="40601"/>
                </a:lnTo>
                <a:lnTo>
                  <a:pt x="19545" y="40323"/>
                </a:lnTo>
                <a:lnTo>
                  <a:pt x="19507" y="40058"/>
                </a:lnTo>
                <a:lnTo>
                  <a:pt x="19495" y="39780"/>
                </a:lnTo>
                <a:close/>
                <a:moveTo>
                  <a:pt x="5648" y="38972"/>
                </a:moveTo>
                <a:lnTo>
                  <a:pt x="4423" y="48282"/>
                </a:lnTo>
                <a:lnTo>
                  <a:pt x="4309" y="47966"/>
                </a:lnTo>
                <a:lnTo>
                  <a:pt x="4208" y="47638"/>
                </a:lnTo>
                <a:lnTo>
                  <a:pt x="4107" y="47322"/>
                </a:lnTo>
                <a:lnTo>
                  <a:pt x="4031" y="47006"/>
                </a:lnTo>
                <a:lnTo>
                  <a:pt x="3968" y="46690"/>
                </a:lnTo>
                <a:lnTo>
                  <a:pt x="3917" y="46387"/>
                </a:lnTo>
                <a:lnTo>
                  <a:pt x="3879" y="46084"/>
                </a:lnTo>
                <a:lnTo>
                  <a:pt x="3854" y="45768"/>
                </a:lnTo>
                <a:lnTo>
                  <a:pt x="3829" y="45478"/>
                </a:lnTo>
                <a:lnTo>
                  <a:pt x="3829" y="45174"/>
                </a:lnTo>
                <a:lnTo>
                  <a:pt x="3829" y="44871"/>
                </a:lnTo>
                <a:lnTo>
                  <a:pt x="3842" y="44581"/>
                </a:lnTo>
                <a:lnTo>
                  <a:pt x="3867" y="44290"/>
                </a:lnTo>
                <a:lnTo>
                  <a:pt x="3905" y="43987"/>
                </a:lnTo>
                <a:lnTo>
                  <a:pt x="3943" y="43709"/>
                </a:lnTo>
                <a:lnTo>
                  <a:pt x="3993" y="43418"/>
                </a:lnTo>
                <a:lnTo>
                  <a:pt x="4056" y="43128"/>
                </a:lnTo>
                <a:lnTo>
                  <a:pt x="4119" y="42850"/>
                </a:lnTo>
                <a:lnTo>
                  <a:pt x="4271" y="42282"/>
                </a:lnTo>
                <a:lnTo>
                  <a:pt x="4461" y="41713"/>
                </a:lnTo>
                <a:lnTo>
                  <a:pt x="4663" y="41170"/>
                </a:lnTo>
                <a:lnTo>
                  <a:pt x="4890" y="40614"/>
                </a:lnTo>
                <a:lnTo>
                  <a:pt x="5130" y="40071"/>
                </a:lnTo>
                <a:lnTo>
                  <a:pt x="5383" y="39515"/>
                </a:lnTo>
                <a:lnTo>
                  <a:pt x="5648" y="38972"/>
                </a:lnTo>
                <a:close/>
                <a:moveTo>
                  <a:pt x="6255" y="38845"/>
                </a:moveTo>
                <a:lnTo>
                  <a:pt x="6368" y="39111"/>
                </a:lnTo>
                <a:lnTo>
                  <a:pt x="6469" y="39389"/>
                </a:lnTo>
                <a:lnTo>
                  <a:pt x="6570" y="39654"/>
                </a:lnTo>
                <a:lnTo>
                  <a:pt x="6646" y="39932"/>
                </a:lnTo>
                <a:lnTo>
                  <a:pt x="6722" y="40210"/>
                </a:lnTo>
                <a:lnTo>
                  <a:pt x="6785" y="40488"/>
                </a:lnTo>
                <a:lnTo>
                  <a:pt x="6836" y="40778"/>
                </a:lnTo>
                <a:lnTo>
                  <a:pt x="6886" y="41056"/>
                </a:lnTo>
                <a:lnTo>
                  <a:pt x="6924" y="41347"/>
                </a:lnTo>
                <a:lnTo>
                  <a:pt x="6949" y="41637"/>
                </a:lnTo>
                <a:lnTo>
                  <a:pt x="6962" y="41928"/>
                </a:lnTo>
                <a:lnTo>
                  <a:pt x="6962" y="42218"/>
                </a:lnTo>
                <a:lnTo>
                  <a:pt x="6962" y="42522"/>
                </a:lnTo>
                <a:lnTo>
                  <a:pt x="6949" y="42812"/>
                </a:lnTo>
                <a:lnTo>
                  <a:pt x="6924" y="43115"/>
                </a:lnTo>
                <a:lnTo>
                  <a:pt x="6886" y="43418"/>
                </a:lnTo>
                <a:lnTo>
                  <a:pt x="6836" y="43722"/>
                </a:lnTo>
                <a:lnTo>
                  <a:pt x="6785" y="44037"/>
                </a:lnTo>
                <a:lnTo>
                  <a:pt x="6722" y="44353"/>
                </a:lnTo>
                <a:lnTo>
                  <a:pt x="6646" y="44669"/>
                </a:lnTo>
                <a:lnTo>
                  <a:pt x="6558" y="44985"/>
                </a:lnTo>
                <a:lnTo>
                  <a:pt x="6469" y="45301"/>
                </a:lnTo>
                <a:lnTo>
                  <a:pt x="6368" y="45629"/>
                </a:lnTo>
                <a:lnTo>
                  <a:pt x="6242" y="45958"/>
                </a:lnTo>
                <a:lnTo>
                  <a:pt x="6128" y="46286"/>
                </a:lnTo>
                <a:lnTo>
                  <a:pt x="5989" y="46614"/>
                </a:lnTo>
                <a:lnTo>
                  <a:pt x="5838" y="46956"/>
                </a:lnTo>
                <a:lnTo>
                  <a:pt x="5686" y="47297"/>
                </a:lnTo>
                <a:lnTo>
                  <a:pt x="5522" y="47638"/>
                </a:lnTo>
                <a:lnTo>
                  <a:pt x="5345" y="47979"/>
                </a:lnTo>
                <a:lnTo>
                  <a:pt x="4966" y="48686"/>
                </a:lnTo>
                <a:lnTo>
                  <a:pt x="6255" y="38845"/>
                </a:lnTo>
                <a:close/>
                <a:moveTo>
                  <a:pt x="19217" y="47082"/>
                </a:moveTo>
                <a:lnTo>
                  <a:pt x="19507" y="47524"/>
                </a:lnTo>
                <a:lnTo>
                  <a:pt x="19760" y="47966"/>
                </a:lnTo>
                <a:lnTo>
                  <a:pt x="19987" y="48408"/>
                </a:lnTo>
                <a:lnTo>
                  <a:pt x="20202" y="48863"/>
                </a:lnTo>
                <a:lnTo>
                  <a:pt x="20392" y="49318"/>
                </a:lnTo>
                <a:lnTo>
                  <a:pt x="20556" y="49785"/>
                </a:lnTo>
                <a:lnTo>
                  <a:pt x="20707" y="50253"/>
                </a:lnTo>
                <a:lnTo>
                  <a:pt x="20834" y="50733"/>
                </a:lnTo>
                <a:lnTo>
                  <a:pt x="20947" y="51213"/>
                </a:lnTo>
                <a:lnTo>
                  <a:pt x="21049" y="51693"/>
                </a:lnTo>
                <a:lnTo>
                  <a:pt x="21124" y="52185"/>
                </a:lnTo>
                <a:lnTo>
                  <a:pt x="21175" y="52678"/>
                </a:lnTo>
                <a:lnTo>
                  <a:pt x="21225" y="53171"/>
                </a:lnTo>
                <a:lnTo>
                  <a:pt x="21251" y="53676"/>
                </a:lnTo>
                <a:lnTo>
                  <a:pt x="21263" y="54181"/>
                </a:lnTo>
                <a:lnTo>
                  <a:pt x="21263" y="54687"/>
                </a:lnTo>
                <a:lnTo>
                  <a:pt x="19217" y="47082"/>
                </a:lnTo>
                <a:close/>
                <a:moveTo>
                  <a:pt x="18661" y="47107"/>
                </a:moveTo>
                <a:lnTo>
                  <a:pt x="20872" y="55331"/>
                </a:lnTo>
                <a:lnTo>
                  <a:pt x="20695" y="55104"/>
                </a:lnTo>
                <a:lnTo>
                  <a:pt x="20518" y="54876"/>
                </a:lnTo>
                <a:lnTo>
                  <a:pt x="20366" y="54636"/>
                </a:lnTo>
                <a:lnTo>
                  <a:pt x="20215" y="54409"/>
                </a:lnTo>
                <a:lnTo>
                  <a:pt x="20063" y="54169"/>
                </a:lnTo>
                <a:lnTo>
                  <a:pt x="19937" y="53929"/>
                </a:lnTo>
                <a:lnTo>
                  <a:pt x="19810" y="53689"/>
                </a:lnTo>
                <a:lnTo>
                  <a:pt x="19697" y="53449"/>
                </a:lnTo>
                <a:lnTo>
                  <a:pt x="19583" y="53196"/>
                </a:lnTo>
                <a:lnTo>
                  <a:pt x="19482" y="52943"/>
                </a:lnTo>
                <a:lnTo>
                  <a:pt x="19305" y="52451"/>
                </a:lnTo>
                <a:lnTo>
                  <a:pt x="19154" y="51933"/>
                </a:lnTo>
                <a:lnTo>
                  <a:pt x="19027" y="51415"/>
                </a:lnTo>
                <a:lnTo>
                  <a:pt x="18913" y="50897"/>
                </a:lnTo>
                <a:lnTo>
                  <a:pt x="18838" y="50366"/>
                </a:lnTo>
                <a:lnTo>
                  <a:pt x="18774" y="49836"/>
                </a:lnTo>
                <a:lnTo>
                  <a:pt x="18724" y="49293"/>
                </a:lnTo>
                <a:lnTo>
                  <a:pt x="18686" y="48749"/>
                </a:lnTo>
                <a:lnTo>
                  <a:pt x="18673" y="48206"/>
                </a:lnTo>
                <a:lnTo>
                  <a:pt x="18661" y="47663"/>
                </a:lnTo>
                <a:lnTo>
                  <a:pt x="18661" y="47107"/>
                </a:lnTo>
                <a:close/>
                <a:moveTo>
                  <a:pt x="1302" y="62228"/>
                </a:moveTo>
                <a:lnTo>
                  <a:pt x="1416" y="62241"/>
                </a:lnTo>
                <a:lnTo>
                  <a:pt x="1517" y="62266"/>
                </a:lnTo>
                <a:lnTo>
                  <a:pt x="1593" y="62329"/>
                </a:lnTo>
                <a:lnTo>
                  <a:pt x="1669" y="62393"/>
                </a:lnTo>
                <a:lnTo>
                  <a:pt x="1732" y="62481"/>
                </a:lnTo>
                <a:lnTo>
                  <a:pt x="1782" y="62570"/>
                </a:lnTo>
                <a:lnTo>
                  <a:pt x="1808" y="62671"/>
                </a:lnTo>
                <a:lnTo>
                  <a:pt x="1833" y="62772"/>
                </a:lnTo>
                <a:lnTo>
                  <a:pt x="1871" y="63050"/>
                </a:lnTo>
                <a:lnTo>
                  <a:pt x="1883" y="63226"/>
                </a:lnTo>
                <a:lnTo>
                  <a:pt x="1871" y="63416"/>
                </a:lnTo>
                <a:lnTo>
                  <a:pt x="1845" y="63504"/>
                </a:lnTo>
                <a:lnTo>
                  <a:pt x="1820" y="63593"/>
                </a:lnTo>
                <a:lnTo>
                  <a:pt x="1782" y="63681"/>
                </a:lnTo>
                <a:lnTo>
                  <a:pt x="1732" y="63744"/>
                </a:lnTo>
                <a:lnTo>
                  <a:pt x="1669" y="63808"/>
                </a:lnTo>
                <a:lnTo>
                  <a:pt x="1593" y="63871"/>
                </a:lnTo>
                <a:lnTo>
                  <a:pt x="1504" y="63909"/>
                </a:lnTo>
                <a:lnTo>
                  <a:pt x="1391" y="63934"/>
                </a:lnTo>
                <a:lnTo>
                  <a:pt x="1277" y="63934"/>
                </a:lnTo>
                <a:lnTo>
                  <a:pt x="1176" y="63921"/>
                </a:lnTo>
                <a:lnTo>
                  <a:pt x="1087" y="63883"/>
                </a:lnTo>
                <a:lnTo>
                  <a:pt x="1012" y="63845"/>
                </a:lnTo>
                <a:lnTo>
                  <a:pt x="936" y="63782"/>
                </a:lnTo>
                <a:lnTo>
                  <a:pt x="885" y="63706"/>
                </a:lnTo>
                <a:lnTo>
                  <a:pt x="835" y="63631"/>
                </a:lnTo>
                <a:lnTo>
                  <a:pt x="797" y="63555"/>
                </a:lnTo>
                <a:lnTo>
                  <a:pt x="759" y="63466"/>
                </a:lnTo>
                <a:lnTo>
                  <a:pt x="734" y="63378"/>
                </a:lnTo>
                <a:lnTo>
                  <a:pt x="708" y="63214"/>
                </a:lnTo>
                <a:lnTo>
                  <a:pt x="696" y="63075"/>
                </a:lnTo>
                <a:lnTo>
                  <a:pt x="708" y="62986"/>
                </a:lnTo>
                <a:lnTo>
                  <a:pt x="784" y="62721"/>
                </a:lnTo>
                <a:lnTo>
                  <a:pt x="835" y="62595"/>
                </a:lnTo>
                <a:lnTo>
                  <a:pt x="898" y="62481"/>
                </a:lnTo>
                <a:lnTo>
                  <a:pt x="974" y="62380"/>
                </a:lnTo>
                <a:lnTo>
                  <a:pt x="1062" y="62304"/>
                </a:lnTo>
                <a:lnTo>
                  <a:pt x="1113" y="62266"/>
                </a:lnTo>
                <a:lnTo>
                  <a:pt x="1176" y="62254"/>
                </a:lnTo>
                <a:lnTo>
                  <a:pt x="1239" y="62228"/>
                </a:lnTo>
                <a:close/>
                <a:moveTo>
                  <a:pt x="4941" y="63871"/>
                </a:moveTo>
                <a:lnTo>
                  <a:pt x="5029" y="63909"/>
                </a:lnTo>
                <a:lnTo>
                  <a:pt x="5118" y="63959"/>
                </a:lnTo>
                <a:lnTo>
                  <a:pt x="5193" y="64035"/>
                </a:lnTo>
                <a:lnTo>
                  <a:pt x="5257" y="64123"/>
                </a:lnTo>
                <a:lnTo>
                  <a:pt x="5294" y="64212"/>
                </a:lnTo>
                <a:lnTo>
                  <a:pt x="5332" y="64313"/>
                </a:lnTo>
                <a:lnTo>
                  <a:pt x="5358" y="64414"/>
                </a:lnTo>
                <a:lnTo>
                  <a:pt x="5395" y="64692"/>
                </a:lnTo>
                <a:lnTo>
                  <a:pt x="5395" y="64869"/>
                </a:lnTo>
                <a:lnTo>
                  <a:pt x="5383" y="65058"/>
                </a:lnTo>
                <a:lnTo>
                  <a:pt x="5370" y="65147"/>
                </a:lnTo>
                <a:lnTo>
                  <a:pt x="5345" y="65235"/>
                </a:lnTo>
                <a:lnTo>
                  <a:pt x="5307" y="65311"/>
                </a:lnTo>
                <a:lnTo>
                  <a:pt x="5257" y="65387"/>
                </a:lnTo>
                <a:lnTo>
                  <a:pt x="5193" y="65450"/>
                </a:lnTo>
                <a:lnTo>
                  <a:pt x="5118" y="65500"/>
                </a:lnTo>
                <a:lnTo>
                  <a:pt x="5016" y="65538"/>
                </a:lnTo>
                <a:lnTo>
                  <a:pt x="4915" y="65563"/>
                </a:lnTo>
                <a:lnTo>
                  <a:pt x="4802" y="65576"/>
                </a:lnTo>
                <a:lnTo>
                  <a:pt x="4701" y="65563"/>
                </a:lnTo>
                <a:lnTo>
                  <a:pt x="4612" y="65526"/>
                </a:lnTo>
                <a:lnTo>
                  <a:pt x="4524" y="65475"/>
                </a:lnTo>
                <a:lnTo>
                  <a:pt x="4461" y="65424"/>
                </a:lnTo>
                <a:lnTo>
                  <a:pt x="4397" y="65349"/>
                </a:lnTo>
                <a:lnTo>
                  <a:pt x="4347" y="65273"/>
                </a:lnTo>
                <a:lnTo>
                  <a:pt x="4309" y="65184"/>
                </a:lnTo>
                <a:lnTo>
                  <a:pt x="4284" y="65109"/>
                </a:lnTo>
                <a:lnTo>
                  <a:pt x="4258" y="65020"/>
                </a:lnTo>
                <a:lnTo>
                  <a:pt x="4221" y="64856"/>
                </a:lnTo>
                <a:lnTo>
                  <a:pt x="4208" y="64717"/>
                </a:lnTo>
                <a:lnTo>
                  <a:pt x="4221" y="64629"/>
                </a:lnTo>
                <a:lnTo>
                  <a:pt x="4296" y="64363"/>
                </a:lnTo>
                <a:lnTo>
                  <a:pt x="4360" y="64237"/>
                </a:lnTo>
                <a:lnTo>
                  <a:pt x="4410" y="64123"/>
                </a:lnTo>
                <a:lnTo>
                  <a:pt x="4498" y="64022"/>
                </a:lnTo>
                <a:lnTo>
                  <a:pt x="4587" y="63946"/>
                </a:lnTo>
                <a:lnTo>
                  <a:pt x="4637" y="63909"/>
                </a:lnTo>
                <a:lnTo>
                  <a:pt x="4701" y="63883"/>
                </a:lnTo>
                <a:lnTo>
                  <a:pt x="4764" y="63871"/>
                </a:lnTo>
                <a:close/>
                <a:moveTo>
                  <a:pt x="23272" y="66776"/>
                </a:moveTo>
                <a:lnTo>
                  <a:pt x="23386" y="66814"/>
                </a:lnTo>
                <a:lnTo>
                  <a:pt x="23512" y="66865"/>
                </a:lnTo>
                <a:lnTo>
                  <a:pt x="23626" y="66928"/>
                </a:lnTo>
                <a:lnTo>
                  <a:pt x="23740" y="67004"/>
                </a:lnTo>
                <a:lnTo>
                  <a:pt x="23853" y="67079"/>
                </a:lnTo>
                <a:lnTo>
                  <a:pt x="23929" y="67168"/>
                </a:lnTo>
                <a:lnTo>
                  <a:pt x="23992" y="67269"/>
                </a:lnTo>
                <a:lnTo>
                  <a:pt x="24030" y="67357"/>
                </a:lnTo>
                <a:lnTo>
                  <a:pt x="24043" y="67458"/>
                </a:lnTo>
                <a:lnTo>
                  <a:pt x="24030" y="67559"/>
                </a:lnTo>
                <a:lnTo>
                  <a:pt x="23992" y="67673"/>
                </a:lnTo>
                <a:lnTo>
                  <a:pt x="23929" y="67774"/>
                </a:lnTo>
                <a:lnTo>
                  <a:pt x="23891" y="67825"/>
                </a:lnTo>
                <a:lnTo>
                  <a:pt x="23841" y="67875"/>
                </a:lnTo>
                <a:lnTo>
                  <a:pt x="23777" y="67913"/>
                </a:lnTo>
                <a:lnTo>
                  <a:pt x="23714" y="67951"/>
                </a:lnTo>
                <a:lnTo>
                  <a:pt x="23638" y="67976"/>
                </a:lnTo>
                <a:lnTo>
                  <a:pt x="23563" y="68002"/>
                </a:lnTo>
                <a:lnTo>
                  <a:pt x="23462" y="68027"/>
                </a:lnTo>
                <a:lnTo>
                  <a:pt x="23361" y="68039"/>
                </a:lnTo>
                <a:lnTo>
                  <a:pt x="23259" y="68039"/>
                </a:lnTo>
                <a:lnTo>
                  <a:pt x="23171" y="68027"/>
                </a:lnTo>
                <a:lnTo>
                  <a:pt x="23095" y="68014"/>
                </a:lnTo>
                <a:lnTo>
                  <a:pt x="23032" y="67976"/>
                </a:lnTo>
                <a:lnTo>
                  <a:pt x="22969" y="67951"/>
                </a:lnTo>
                <a:lnTo>
                  <a:pt x="22931" y="67913"/>
                </a:lnTo>
                <a:lnTo>
                  <a:pt x="22893" y="67863"/>
                </a:lnTo>
                <a:lnTo>
                  <a:pt x="22855" y="67812"/>
                </a:lnTo>
                <a:lnTo>
                  <a:pt x="22817" y="67698"/>
                </a:lnTo>
                <a:lnTo>
                  <a:pt x="22779" y="67572"/>
                </a:lnTo>
                <a:lnTo>
                  <a:pt x="22754" y="67446"/>
                </a:lnTo>
                <a:lnTo>
                  <a:pt x="22716" y="67319"/>
                </a:lnTo>
                <a:lnTo>
                  <a:pt x="22716" y="67294"/>
                </a:lnTo>
                <a:lnTo>
                  <a:pt x="22729" y="67256"/>
                </a:lnTo>
                <a:lnTo>
                  <a:pt x="22767" y="67180"/>
                </a:lnTo>
                <a:lnTo>
                  <a:pt x="22843" y="67079"/>
                </a:lnTo>
                <a:lnTo>
                  <a:pt x="22931" y="66991"/>
                </a:lnTo>
                <a:lnTo>
                  <a:pt x="23019" y="66902"/>
                </a:lnTo>
                <a:lnTo>
                  <a:pt x="23120" y="66827"/>
                </a:lnTo>
                <a:lnTo>
                  <a:pt x="23209" y="66789"/>
                </a:lnTo>
                <a:lnTo>
                  <a:pt x="23247" y="66776"/>
                </a:lnTo>
                <a:close/>
                <a:moveTo>
                  <a:pt x="15982" y="74116"/>
                </a:moveTo>
                <a:lnTo>
                  <a:pt x="16084" y="74128"/>
                </a:lnTo>
                <a:lnTo>
                  <a:pt x="16197" y="74179"/>
                </a:lnTo>
                <a:lnTo>
                  <a:pt x="16324" y="74242"/>
                </a:lnTo>
                <a:lnTo>
                  <a:pt x="16450" y="74343"/>
                </a:lnTo>
                <a:lnTo>
                  <a:pt x="16513" y="74419"/>
                </a:lnTo>
                <a:lnTo>
                  <a:pt x="16564" y="74482"/>
                </a:lnTo>
                <a:lnTo>
                  <a:pt x="16589" y="74558"/>
                </a:lnTo>
                <a:lnTo>
                  <a:pt x="16614" y="74608"/>
                </a:lnTo>
                <a:lnTo>
                  <a:pt x="16639" y="74722"/>
                </a:lnTo>
                <a:lnTo>
                  <a:pt x="16639" y="74836"/>
                </a:lnTo>
                <a:lnTo>
                  <a:pt x="16614" y="75051"/>
                </a:lnTo>
                <a:lnTo>
                  <a:pt x="16614" y="75177"/>
                </a:lnTo>
                <a:lnTo>
                  <a:pt x="16627" y="75240"/>
                </a:lnTo>
                <a:lnTo>
                  <a:pt x="16639" y="75316"/>
                </a:lnTo>
                <a:lnTo>
                  <a:pt x="16627" y="75341"/>
                </a:lnTo>
                <a:lnTo>
                  <a:pt x="16589" y="75392"/>
                </a:lnTo>
                <a:lnTo>
                  <a:pt x="16513" y="75455"/>
                </a:lnTo>
                <a:lnTo>
                  <a:pt x="16412" y="75518"/>
                </a:lnTo>
                <a:lnTo>
                  <a:pt x="16311" y="75581"/>
                </a:lnTo>
                <a:lnTo>
                  <a:pt x="16197" y="75632"/>
                </a:lnTo>
                <a:lnTo>
                  <a:pt x="16096" y="75670"/>
                </a:lnTo>
                <a:lnTo>
                  <a:pt x="16008" y="75682"/>
                </a:lnTo>
                <a:lnTo>
                  <a:pt x="15907" y="75657"/>
                </a:lnTo>
                <a:lnTo>
                  <a:pt x="15780" y="75619"/>
                </a:lnTo>
                <a:lnTo>
                  <a:pt x="15654" y="75568"/>
                </a:lnTo>
                <a:lnTo>
                  <a:pt x="15528" y="75505"/>
                </a:lnTo>
                <a:lnTo>
                  <a:pt x="15427" y="75442"/>
                </a:lnTo>
                <a:lnTo>
                  <a:pt x="15338" y="75379"/>
                </a:lnTo>
                <a:lnTo>
                  <a:pt x="15288" y="75328"/>
                </a:lnTo>
                <a:lnTo>
                  <a:pt x="15275" y="75303"/>
                </a:lnTo>
                <a:lnTo>
                  <a:pt x="15275" y="75278"/>
                </a:lnTo>
                <a:lnTo>
                  <a:pt x="15313" y="74975"/>
                </a:lnTo>
                <a:lnTo>
                  <a:pt x="15351" y="74823"/>
                </a:lnTo>
                <a:lnTo>
                  <a:pt x="15389" y="74672"/>
                </a:lnTo>
                <a:lnTo>
                  <a:pt x="15439" y="74520"/>
                </a:lnTo>
                <a:lnTo>
                  <a:pt x="15515" y="74394"/>
                </a:lnTo>
                <a:lnTo>
                  <a:pt x="15603" y="74267"/>
                </a:lnTo>
                <a:lnTo>
                  <a:pt x="15654" y="74217"/>
                </a:lnTo>
                <a:lnTo>
                  <a:pt x="15717" y="74166"/>
                </a:lnTo>
                <a:lnTo>
                  <a:pt x="15755" y="74141"/>
                </a:lnTo>
                <a:lnTo>
                  <a:pt x="15818" y="74128"/>
                </a:lnTo>
                <a:lnTo>
                  <a:pt x="15894" y="74116"/>
                </a:lnTo>
                <a:close/>
                <a:moveTo>
                  <a:pt x="21011" y="76225"/>
                </a:moveTo>
                <a:lnTo>
                  <a:pt x="21150" y="76263"/>
                </a:lnTo>
                <a:lnTo>
                  <a:pt x="21276" y="76326"/>
                </a:lnTo>
                <a:lnTo>
                  <a:pt x="21402" y="76415"/>
                </a:lnTo>
                <a:lnTo>
                  <a:pt x="21529" y="76503"/>
                </a:lnTo>
                <a:lnTo>
                  <a:pt x="21642" y="76604"/>
                </a:lnTo>
                <a:lnTo>
                  <a:pt x="21743" y="76718"/>
                </a:lnTo>
                <a:lnTo>
                  <a:pt x="21819" y="76844"/>
                </a:lnTo>
                <a:lnTo>
                  <a:pt x="21882" y="76958"/>
                </a:lnTo>
                <a:lnTo>
                  <a:pt x="21895" y="77046"/>
                </a:lnTo>
                <a:lnTo>
                  <a:pt x="21895" y="77185"/>
                </a:lnTo>
                <a:lnTo>
                  <a:pt x="21870" y="77337"/>
                </a:lnTo>
                <a:lnTo>
                  <a:pt x="21844" y="77413"/>
                </a:lnTo>
                <a:lnTo>
                  <a:pt x="21807" y="77489"/>
                </a:lnTo>
                <a:lnTo>
                  <a:pt x="21756" y="77564"/>
                </a:lnTo>
                <a:lnTo>
                  <a:pt x="21705" y="77640"/>
                </a:lnTo>
                <a:lnTo>
                  <a:pt x="21642" y="77716"/>
                </a:lnTo>
                <a:lnTo>
                  <a:pt x="21567" y="77779"/>
                </a:lnTo>
                <a:lnTo>
                  <a:pt x="21478" y="77830"/>
                </a:lnTo>
                <a:lnTo>
                  <a:pt x="21377" y="77868"/>
                </a:lnTo>
                <a:lnTo>
                  <a:pt x="21263" y="77893"/>
                </a:lnTo>
                <a:lnTo>
                  <a:pt x="21137" y="77906"/>
                </a:lnTo>
                <a:lnTo>
                  <a:pt x="20998" y="77893"/>
                </a:lnTo>
                <a:lnTo>
                  <a:pt x="20872" y="77880"/>
                </a:lnTo>
                <a:lnTo>
                  <a:pt x="20758" y="77842"/>
                </a:lnTo>
                <a:lnTo>
                  <a:pt x="20644" y="77792"/>
                </a:lnTo>
                <a:lnTo>
                  <a:pt x="20556" y="77729"/>
                </a:lnTo>
                <a:lnTo>
                  <a:pt x="20467" y="77653"/>
                </a:lnTo>
                <a:lnTo>
                  <a:pt x="20404" y="77564"/>
                </a:lnTo>
                <a:lnTo>
                  <a:pt x="20341" y="77476"/>
                </a:lnTo>
                <a:lnTo>
                  <a:pt x="20291" y="77388"/>
                </a:lnTo>
                <a:lnTo>
                  <a:pt x="20253" y="77299"/>
                </a:lnTo>
                <a:lnTo>
                  <a:pt x="20227" y="77198"/>
                </a:lnTo>
                <a:lnTo>
                  <a:pt x="20215" y="77097"/>
                </a:lnTo>
                <a:lnTo>
                  <a:pt x="20202" y="77009"/>
                </a:lnTo>
                <a:lnTo>
                  <a:pt x="20215" y="76908"/>
                </a:lnTo>
                <a:lnTo>
                  <a:pt x="20227" y="76832"/>
                </a:lnTo>
                <a:lnTo>
                  <a:pt x="20265" y="76743"/>
                </a:lnTo>
                <a:lnTo>
                  <a:pt x="20291" y="76705"/>
                </a:lnTo>
                <a:lnTo>
                  <a:pt x="20366" y="76630"/>
                </a:lnTo>
                <a:lnTo>
                  <a:pt x="20455" y="76541"/>
                </a:lnTo>
                <a:lnTo>
                  <a:pt x="20568" y="76440"/>
                </a:lnTo>
                <a:lnTo>
                  <a:pt x="20695" y="76352"/>
                </a:lnTo>
                <a:lnTo>
                  <a:pt x="20821" y="76276"/>
                </a:lnTo>
                <a:lnTo>
                  <a:pt x="20922" y="76225"/>
                </a:lnTo>
                <a:close/>
                <a:moveTo>
                  <a:pt x="11005" y="82719"/>
                </a:moveTo>
                <a:lnTo>
                  <a:pt x="11144" y="82744"/>
                </a:lnTo>
                <a:lnTo>
                  <a:pt x="11295" y="82769"/>
                </a:lnTo>
                <a:lnTo>
                  <a:pt x="11460" y="82832"/>
                </a:lnTo>
                <a:lnTo>
                  <a:pt x="11611" y="82895"/>
                </a:lnTo>
                <a:lnTo>
                  <a:pt x="11750" y="82996"/>
                </a:lnTo>
                <a:lnTo>
                  <a:pt x="11813" y="83047"/>
                </a:lnTo>
                <a:lnTo>
                  <a:pt x="11864" y="83098"/>
                </a:lnTo>
                <a:lnTo>
                  <a:pt x="11914" y="83161"/>
                </a:lnTo>
                <a:lnTo>
                  <a:pt x="11952" y="83224"/>
                </a:lnTo>
                <a:lnTo>
                  <a:pt x="11978" y="83287"/>
                </a:lnTo>
                <a:lnTo>
                  <a:pt x="11990" y="83363"/>
                </a:lnTo>
                <a:lnTo>
                  <a:pt x="11990" y="83451"/>
                </a:lnTo>
                <a:lnTo>
                  <a:pt x="11978" y="83527"/>
                </a:lnTo>
                <a:lnTo>
                  <a:pt x="11940" y="83615"/>
                </a:lnTo>
                <a:lnTo>
                  <a:pt x="11902" y="83691"/>
                </a:lnTo>
                <a:lnTo>
                  <a:pt x="11851" y="83767"/>
                </a:lnTo>
                <a:lnTo>
                  <a:pt x="11788" y="83830"/>
                </a:lnTo>
                <a:lnTo>
                  <a:pt x="11649" y="83957"/>
                </a:lnTo>
                <a:lnTo>
                  <a:pt x="11485" y="84083"/>
                </a:lnTo>
                <a:lnTo>
                  <a:pt x="11308" y="84184"/>
                </a:lnTo>
                <a:lnTo>
                  <a:pt x="10967" y="84361"/>
                </a:lnTo>
                <a:lnTo>
                  <a:pt x="10929" y="84361"/>
                </a:lnTo>
                <a:lnTo>
                  <a:pt x="10878" y="84373"/>
                </a:lnTo>
                <a:lnTo>
                  <a:pt x="10714" y="84361"/>
                </a:lnTo>
                <a:lnTo>
                  <a:pt x="10525" y="84310"/>
                </a:lnTo>
                <a:lnTo>
                  <a:pt x="10424" y="84285"/>
                </a:lnTo>
                <a:lnTo>
                  <a:pt x="10310" y="84234"/>
                </a:lnTo>
                <a:lnTo>
                  <a:pt x="10209" y="84184"/>
                </a:lnTo>
                <a:lnTo>
                  <a:pt x="10108" y="84121"/>
                </a:lnTo>
                <a:lnTo>
                  <a:pt x="10019" y="84045"/>
                </a:lnTo>
                <a:lnTo>
                  <a:pt x="9944" y="83957"/>
                </a:lnTo>
                <a:lnTo>
                  <a:pt x="9880" y="83855"/>
                </a:lnTo>
                <a:lnTo>
                  <a:pt x="9830" y="83754"/>
                </a:lnTo>
                <a:lnTo>
                  <a:pt x="9792" y="83628"/>
                </a:lnTo>
                <a:lnTo>
                  <a:pt x="9792" y="83502"/>
                </a:lnTo>
                <a:lnTo>
                  <a:pt x="9805" y="83363"/>
                </a:lnTo>
                <a:lnTo>
                  <a:pt x="9830" y="83249"/>
                </a:lnTo>
                <a:lnTo>
                  <a:pt x="9880" y="83148"/>
                </a:lnTo>
                <a:lnTo>
                  <a:pt x="9944" y="83060"/>
                </a:lnTo>
                <a:lnTo>
                  <a:pt x="10019" y="82984"/>
                </a:lnTo>
                <a:lnTo>
                  <a:pt x="10108" y="82921"/>
                </a:lnTo>
                <a:lnTo>
                  <a:pt x="10196" y="82870"/>
                </a:lnTo>
                <a:lnTo>
                  <a:pt x="10297" y="82832"/>
                </a:lnTo>
                <a:lnTo>
                  <a:pt x="10398" y="82794"/>
                </a:lnTo>
                <a:lnTo>
                  <a:pt x="10499" y="82769"/>
                </a:lnTo>
                <a:lnTo>
                  <a:pt x="10702" y="82731"/>
                </a:lnTo>
                <a:lnTo>
                  <a:pt x="10878" y="82719"/>
                </a:lnTo>
                <a:close/>
                <a:moveTo>
                  <a:pt x="4726" y="84967"/>
                </a:moveTo>
                <a:lnTo>
                  <a:pt x="4814" y="84980"/>
                </a:lnTo>
                <a:lnTo>
                  <a:pt x="4878" y="84992"/>
                </a:lnTo>
                <a:lnTo>
                  <a:pt x="4966" y="85030"/>
                </a:lnTo>
                <a:lnTo>
                  <a:pt x="5054" y="85093"/>
                </a:lnTo>
                <a:lnTo>
                  <a:pt x="5244" y="85220"/>
                </a:lnTo>
                <a:lnTo>
                  <a:pt x="5421" y="85384"/>
                </a:lnTo>
                <a:lnTo>
                  <a:pt x="5572" y="85561"/>
                </a:lnTo>
                <a:lnTo>
                  <a:pt x="5711" y="85763"/>
                </a:lnTo>
                <a:lnTo>
                  <a:pt x="5774" y="85851"/>
                </a:lnTo>
                <a:lnTo>
                  <a:pt x="5825" y="85952"/>
                </a:lnTo>
                <a:lnTo>
                  <a:pt x="5863" y="86054"/>
                </a:lnTo>
                <a:lnTo>
                  <a:pt x="5888" y="86142"/>
                </a:lnTo>
                <a:lnTo>
                  <a:pt x="5901" y="86230"/>
                </a:lnTo>
                <a:lnTo>
                  <a:pt x="5901" y="86319"/>
                </a:lnTo>
                <a:lnTo>
                  <a:pt x="5888" y="86407"/>
                </a:lnTo>
                <a:lnTo>
                  <a:pt x="5863" y="86496"/>
                </a:lnTo>
                <a:lnTo>
                  <a:pt x="5825" y="86584"/>
                </a:lnTo>
                <a:lnTo>
                  <a:pt x="5762" y="86673"/>
                </a:lnTo>
                <a:lnTo>
                  <a:pt x="5699" y="86761"/>
                </a:lnTo>
                <a:lnTo>
                  <a:pt x="5623" y="86849"/>
                </a:lnTo>
                <a:lnTo>
                  <a:pt x="5459" y="87026"/>
                </a:lnTo>
                <a:lnTo>
                  <a:pt x="5269" y="87178"/>
                </a:lnTo>
                <a:lnTo>
                  <a:pt x="5168" y="87254"/>
                </a:lnTo>
                <a:lnTo>
                  <a:pt x="5067" y="87304"/>
                </a:lnTo>
                <a:lnTo>
                  <a:pt x="4966" y="87355"/>
                </a:lnTo>
                <a:lnTo>
                  <a:pt x="4878" y="87393"/>
                </a:lnTo>
                <a:lnTo>
                  <a:pt x="4776" y="87418"/>
                </a:lnTo>
                <a:lnTo>
                  <a:pt x="4688" y="87431"/>
                </a:lnTo>
                <a:lnTo>
                  <a:pt x="4612" y="87431"/>
                </a:lnTo>
                <a:lnTo>
                  <a:pt x="4524" y="87418"/>
                </a:lnTo>
                <a:lnTo>
                  <a:pt x="4410" y="87393"/>
                </a:lnTo>
                <a:lnTo>
                  <a:pt x="4296" y="87355"/>
                </a:lnTo>
                <a:lnTo>
                  <a:pt x="4170" y="87304"/>
                </a:lnTo>
                <a:lnTo>
                  <a:pt x="4031" y="87254"/>
                </a:lnTo>
                <a:lnTo>
                  <a:pt x="3905" y="87178"/>
                </a:lnTo>
                <a:lnTo>
                  <a:pt x="3778" y="87089"/>
                </a:lnTo>
                <a:lnTo>
                  <a:pt x="3652" y="87001"/>
                </a:lnTo>
                <a:lnTo>
                  <a:pt x="3538" y="86887"/>
                </a:lnTo>
                <a:lnTo>
                  <a:pt x="3437" y="86774"/>
                </a:lnTo>
                <a:lnTo>
                  <a:pt x="3349" y="86647"/>
                </a:lnTo>
                <a:lnTo>
                  <a:pt x="3286" y="86496"/>
                </a:lnTo>
                <a:lnTo>
                  <a:pt x="3235" y="86344"/>
                </a:lnTo>
                <a:lnTo>
                  <a:pt x="3222" y="86180"/>
                </a:lnTo>
                <a:lnTo>
                  <a:pt x="3222" y="86016"/>
                </a:lnTo>
                <a:lnTo>
                  <a:pt x="3260" y="85839"/>
                </a:lnTo>
                <a:lnTo>
                  <a:pt x="3311" y="85700"/>
                </a:lnTo>
                <a:lnTo>
                  <a:pt x="3387" y="85561"/>
                </a:lnTo>
                <a:lnTo>
                  <a:pt x="3488" y="85447"/>
                </a:lnTo>
                <a:lnTo>
                  <a:pt x="3602" y="85333"/>
                </a:lnTo>
                <a:lnTo>
                  <a:pt x="3715" y="85245"/>
                </a:lnTo>
                <a:lnTo>
                  <a:pt x="3854" y="85169"/>
                </a:lnTo>
                <a:lnTo>
                  <a:pt x="3981" y="85106"/>
                </a:lnTo>
                <a:lnTo>
                  <a:pt x="4119" y="85056"/>
                </a:lnTo>
                <a:lnTo>
                  <a:pt x="4258" y="85018"/>
                </a:lnTo>
                <a:lnTo>
                  <a:pt x="4397" y="84992"/>
                </a:lnTo>
                <a:lnTo>
                  <a:pt x="4511" y="84967"/>
                </a:lnTo>
                <a:close/>
                <a:moveTo>
                  <a:pt x="10222" y="0"/>
                </a:moveTo>
                <a:lnTo>
                  <a:pt x="10158" y="518"/>
                </a:lnTo>
                <a:lnTo>
                  <a:pt x="10070" y="1023"/>
                </a:lnTo>
                <a:lnTo>
                  <a:pt x="9906" y="2059"/>
                </a:lnTo>
                <a:lnTo>
                  <a:pt x="9843" y="2577"/>
                </a:lnTo>
                <a:lnTo>
                  <a:pt x="9779" y="3095"/>
                </a:lnTo>
                <a:lnTo>
                  <a:pt x="9729" y="3613"/>
                </a:lnTo>
                <a:lnTo>
                  <a:pt x="9704" y="4131"/>
                </a:lnTo>
                <a:lnTo>
                  <a:pt x="9602" y="7921"/>
                </a:lnTo>
                <a:lnTo>
                  <a:pt x="9527" y="11698"/>
                </a:lnTo>
                <a:lnTo>
                  <a:pt x="9476" y="15488"/>
                </a:lnTo>
                <a:lnTo>
                  <a:pt x="9438" y="19265"/>
                </a:lnTo>
                <a:lnTo>
                  <a:pt x="9438" y="20137"/>
                </a:lnTo>
                <a:lnTo>
                  <a:pt x="9451" y="20996"/>
                </a:lnTo>
                <a:lnTo>
                  <a:pt x="9464" y="21855"/>
                </a:lnTo>
                <a:lnTo>
                  <a:pt x="9451" y="22714"/>
                </a:lnTo>
                <a:lnTo>
                  <a:pt x="9438" y="23143"/>
                </a:lnTo>
                <a:lnTo>
                  <a:pt x="9400" y="23573"/>
                </a:lnTo>
                <a:lnTo>
                  <a:pt x="9362" y="24002"/>
                </a:lnTo>
                <a:lnTo>
                  <a:pt x="9312" y="24432"/>
                </a:lnTo>
                <a:lnTo>
                  <a:pt x="9249" y="24861"/>
                </a:lnTo>
                <a:lnTo>
                  <a:pt x="9160" y="25291"/>
                </a:lnTo>
                <a:lnTo>
                  <a:pt x="9059" y="25707"/>
                </a:lnTo>
                <a:lnTo>
                  <a:pt x="8933" y="26137"/>
                </a:lnTo>
                <a:lnTo>
                  <a:pt x="8604" y="27148"/>
                </a:lnTo>
                <a:lnTo>
                  <a:pt x="8301" y="28158"/>
                </a:lnTo>
                <a:lnTo>
                  <a:pt x="8011" y="29169"/>
                </a:lnTo>
                <a:lnTo>
                  <a:pt x="7720" y="30192"/>
                </a:lnTo>
                <a:lnTo>
                  <a:pt x="7152" y="32226"/>
                </a:lnTo>
                <a:lnTo>
                  <a:pt x="6570" y="34272"/>
                </a:lnTo>
                <a:lnTo>
                  <a:pt x="6469" y="34677"/>
                </a:lnTo>
                <a:lnTo>
                  <a:pt x="6356" y="35094"/>
                </a:lnTo>
                <a:lnTo>
                  <a:pt x="6154" y="35927"/>
                </a:lnTo>
                <a:lnTo>
                  <a:pt x="6052" y="36344"/>
                </a:lnTo>
                <a:lnTo>
                  <a:pt x="5939" y="36748"/>
                </a:lnTo>
                <a:lnTo>
                  <a:pt x="5812" y="37165"/>
                </a:lnTo>
                <a:lnTo>
                  <a:pt x="5673" y="37557"/>
                </a:lnTo>
                <a:lnTo>
                  <a:pt x="5383" y="38277"/>
                </a:lnTo>
                <a:lnTo>
                  <a:pt x="5080" y="38984"/>
                </a:lnTo>
                <a:lnTo>
                  <a:pt x="4448" y="40387"/>
                </a:lnTo>
                <a:lnTo>
                  <a:pt x="4145" y="41081"/>
                </a:lnTo>
                <a:lnTo>
                  <a:pt x="3867" y="41789"/>
                </a:lnTo>
                <a:lnTo>
                  <a:pt x="3740" y="42155"/>
                </a:lnTo>
                <a:lnTo>
                  <a:pt x="3614" y="42509"/>
                </a:lnTo>
                <a:lnTo>
                  <a:pt x="3513" y="42875"/>
                </a:lnTo>
                <a:lnTo>
                  <a:pt x="3412" y="43242"/>
                </a:lnTo>
                <a:lnTo>
                  <a:pt x="3324" y="43633"/>
                </a:lnTo>
                <a:lnTo>
                  <a:pt x="3260" y="44025"/>
                </a:lnTo>
                <a:lnTo>
                  <a:pt x="3197" y="44429"/>
                </a:lnTo>
                <a:lnTo>
                  <a:pt x="3159" y="44821"/>
                </a:lnTo>
                <a:lnTo>
                  <a:pt x="3147" y="45212"/>
                </a:lnTo>
                <a:lnTo>
                  <a:pt x="3147" y="45617"/>
                </a:lnTo>
                <a:lnTo>
                  <a:pt x="3159" y="46008"/>
                </a:lnTo>
                <a:lnTo>
                  <a:pt x="3197" y="46412"/>
                </a:lnTo>
                <a:lnTo>
                  <a:pt x="3260" y="46804"/>
                </a:lnTo>
                <a:lnTo>
                  <a:pt x="3336" y="47196"/>
                </a:lnTo>
                <a:lnTo>
                  <a:pt x="3425" y="47587"/>
                </a:lnTo>
                <a:lnTo>
                  <a:pt x="3551" y="47966"/>
                </a:lnTo>
                <a:lnTo>
                  <a:pt x="3690" y="48358"/>
                </a:lnTo>
                <a:lnTo>
                  <a:pt x="3842" y="48737"/>
                </a:lnTo>
                <a:lnTo>
                  <a:pt x="4031" y="49103"/>
                </a:lnTo>
                <a:lnTo>
                  <a:pt x="4233" y="49482"/>
                </a:lnTo>
                <a:lnTo>
                  <a:pt x="4334" y="49634"/>
                </a:lnTo>
                <a:lnTo>
                  <a:pt x="4423" y="49760"/>
                </a:lnTo>
                <a:lnTo>
                  <a:pt x="4511" y="49874"/>
                </a:lnTo>
                <a:lnTo>
                  <a:pt x="4600" y="49962"/>
                </a:lnTo>
                <a:lnTo>
                  <a:pt x="4688" y="50038"/>
                </a:lnTo>
                <a:lnTo>
                  <a:pt x="4764" y="50088"/>
                </a:lnTo>
                <a:lnTo>
                  <a:pt x="4852" y="50114"/>
                </a:lnTo>
                <a:lnTo>
                  <a:pt x="4928" y="50126"/>
                </a:lnTo>
                <a:lnTo>
                  <a:pt x="5004" y="50114"/>
                </a:lnTo>
                <a:lnTo>
                  <a:pt x="5092" y="50076"/>
                </a:lnTo>
                <a:lnTo>
                  <a:pt x="5168" y="50013"/>
                </a:lnTo>
                <a:lnTo>
                  <a:pt x="5244" y="49937"/>
                </a:lnTo>
                <a:lnTo>
                  <a:pt x="5320" y="49836"/>
                </a:lnTo>
                <a:lnTo>
                  <a:pt x="5408" y="49722"/>
                </a:lnTo>
                <a:lnTo>
                  <a:pt x="5484" y="49583"/>
                </a:lnTo>
                <a:lnTo>
                  <a:pt x="5572" y="49419"/>
                </a:lnTo>
                <a:lnTo>
                  <a:pt x="5876" y="48775"/>
                </a:lnTo>
                <a:lnTo>
                  <a:pt x="6179" y="48130"/>
                </a:lnTo>
                <a:lnTo>
                  <a:pt x="6457" y="47486"/>
                </a:lnTo>
                <a:lnTo>
                  <a:pt x="6709" y="46817"/>
                </a:lnTo>
                <a:lnTo>
                  <a:pt x="6899" y="46299"/>
                </a:lnTo>
                <a:lnTo>
                  <a:pt x="7063" y="45781"/>
                </a:lnTo>
                <a:lnTo>
                  <a:pt x="7215" y="45263"/>
                </a:lnTo>
                <a:lnTo>
                  <a:pt x="7341" y="44732"/>
                </a:lnTo>
                <a:lnTo>
                  <a:pt x="7455" y="44214"/>
                </a:lnTo>
                <a:lnTo>
                  <a:pt x="7543" y="43696"/>
                </a:lnTo>
                <a:lnTo>
                  <a:pt x="7606" y="43166"/>
                </a:lnTo>
                <a:lnTo>
                  <a:pt x="7644" y="42648"/>
                </a:lnTo>
                <a:lnTo>
                  <a:pt x="7657" y="42117"/>
                </a:lnTo>
                <a:lnTo>
                  <a:pt x="7644" y="41599"/>
                </a:lnTo>
                <a:lnTo>
                  <a:pt x="7619" y="41334"/>
                </a:lnTo>
                <a:lnTo>
                  <a:pt x="7594" y="41069"/>
                </a:lnTo>
                <a:lnTo>
                  <a:pt x="7568" y="40803"/>
                </a:lnTo>
                <a:lnTo>
                  <a:pt x="7518" y="40538"/>
                </a:lnTo>
                <a:lnTo>
                  <a:pt x="7467" y="40273"/>
                </a:lnTo>
                <a:lnTo>
                  <a:pt x="7404" y="40008"/>
                </a:lnTo>
                <a:lnTo>
                  <a:pt x="7341" y="39742"/>
                </a:lnTo>
                <a:lnTo>
                  <a:pt x="7265" y="39477"/>
                </a:lnTo>
                <a:lnTo>
                  <a:pt x="7177" y="39212"/>
                </a:lnTo>
                <a:lnTo>
                  <a:pt x="7088" y="38946"/>
                </a:lnTo>
                <a:lnTo>
                  <a:pt x="6975" y="38681"/>
                </a:lnTo>
                <a:lnTo>
                  <a:pt x="6861" y="38416"/>
                </a:lnTo>
                <a:lnTo>
                  <a:pt x="6823" y="38290"/>
                </a:lnTo>
                <a:lnTo>
                  <a:pt x="6773" y="38163"/>
                </a:lnTo>
                <a:lnTo>
                  <a:pt x="6747" y="38024"/>
                </a:lnTo>
                <a:lnTo>
                  <a:pt x="6722" y="37885"/>
                </a:lnTo>
                <a:lnTo>
                  <a:pt x="6709" y="37595"/>
                </a:lnTo>
                <a:lnTo>
                  <a:pt x="6709" y="37304"/>
                </a:lnTo>
                <a:lnTo>
                  <a:pt x="6735" y="37001"/>
                </a:lnTo>
                <a:lnTo>
                  <a:pt x="6773" y="36698"/>
                </a:lnTo>
                <a:lnTo>
                  <a:pt x="6823" y="36395"/>
                </a:lnTo>
                <a:lnTo>
                  <a:pt x="6886" y="36117"/>
                </a:lnTo>
                <a:lnTo>
                  <a:pt x="7505" y="33489"/>
                </a:lnTo>
                <a:lnTo>
                  <a:pt x="8137" y="30874"/>
                </a:lnTo>
                <a:lnTo>
                  <a:pt x="9426" y="25644"/>
                </a:lnTo>
                <a:lnTo>
                  <a:pt x="9539" y="25859"/>
                </a:lnTo>
                <a:lnTo>
                  <a:pt x="9653" y="26074"/>
                </a:lnTo>
                <a:lnTo>
                  <a:pt x="9729" y="26289"/>
                </a:lnTo>
                <a:lnTo>
                  <a:pt x="9805" y="26503"/>
                </a:lnTo>
                <a:lnTo>
                  <a:pt x="9855" y="26718"/>
                </a:lnTo>
                <a:lnTo>
                  <a:pt x="9906" y="26920"/>
                </a:lnTo>
                <a:lnTo>
                  <a:pt x="9931" y="27135"/>
                </a:lnTo>
                <a:lnTo>
                  <a:pt x="9956" y="27350"/>
                </a:lnTo>
                <a:lnTo>
                  <a:pt x="10462" y="32213"/>
                </a:lnTo>
                <a:lnTo>
                  <a:pt x="10702" y="34651"/>
                </a:lnTo>
                <a:lnTo>
                  <a:pt x="10942" y="37089"/>
                </a:lnTo>
                <a:lnTo>
                  <a:pt x="11005" y="37746"/>
                </a:lnTo>
                <a:lnTo>
                  <a:pt x="11030" y="38087"/>
                </a:lnTo>
                <a:lnTo>
                  <a:pt x="11043" y="38416"/>
                </a:lnTo>
                <a:lnTo>
                  <a:pt x="11055" y="38757"/>
                </a:lnTo>
                <a:lnTo>
                  <a:pt x="11055" y="39085"/>
                </a:lnTo>
                <a:lnTo>
                  <a:pt x="11030" y="39414"/>
                </a:lnTo>
                <a:lnTo>
                  <a:pt x="10992" y="39742"/>
                </a:lnTo>
                <a:lnTo>
                  <a:pt x="10815" y="40778"/>
                </a:lnTo>
                <a:lnTo>
                  <a:pt x="10638" y="41801"/>
                </a:lnTo>
                <a:lnTo>
                  <a:pt x="10259" y="43861"/>
                </a:lnTo>
                <a:lnTo>
                  <a:pt x="9868" y="45920"/>
                </a:lnTo>
                <a:lnTo>
                  <a:pt x="9464" y="47966"/>
                </a:lnTo>
                <a:lnTo>
                  <a:pt x="9375" y="48522"/>
                </a:lnTo>
                <a:lnTo>
                  <a:pt x="9287" y="49078"/>
                </a:lnTo>
                <a:lnTo>
                  <a:pt x="9211" y="49646"/>
                </a:lnTo>
                <a:lnTo>
                  <a:pt x="9122" y="50202"/>
                </a:lnTo>
                <a:lnTo>
                  <a:pt x="9021" y="50745"/>
                </a:lnTo>
                <a:lnTo>
                  <a:pt x="8958" y="51023"/>
                </a:lnTo>
                <a:lnTo>
                  <a:pt x="8882" y="51276"/>
                </a:lnTo>
                <a:lnTo>
                  <a:pt x="8794" y="51541"/>
                </a:lnTo>
                <a:lnTo>
                  <a:pt x="8705" y="51794"/>
                </a:lnTo>
                <a:lnTo>
                  <a:pt x="8592" y="52034"/>
                </a:lnTo>
                <a:lnTo>
                  <a:pt x="8478" y="52261"/>
                </a:lnTo>
                <a:lnTo>
                  <a:pt x="8112" y="52880"/>
                </a:lnTo>
                <a:lnTo>
                  <a:pt x="7745" y="53499"/>
                </a:lnTo>
                <a:lnTo>
                  <a:pt x="7000" y="54725"/>
                </a:lnTo>
                <a:lnTo>
                  <a:pt x="6229" y="55925"/>
                </a:lnTo>
                <a:lnTo>
                  <a:pt x="5446" y="57137"/>
                </a:lnTo>
                <a:lnTo>
                  <a:pt x="3867" y="59512"/>
                </a:lnTo>
                <a:lnTo>
                  <a:pt x="3084" y="60700"/>
                </a:lnTo>
                <a:lnTo>
                  <a:pt x="2300" y="61887"/>
                </a:lnTo>
                <a:lnTo>
                  <a:pt x="1947" y="61824"/>
                </a:lnTo>
                <a:lnTo>
                  <a:pt x="1770" y="61786"/>
                </a:lnTo>
                <a:lnTo>
                  <a:pt x="1593" y="61761"/>
                </a:lnTo>
                <a:lnTo>
                  <a:pt x="1416" y="61736"/>
                </a:lnTo>
                <a:lnTo>
                  <a:pt x="1252" y="61736"/>
                </a:lnTo>
                <a:lnTo>
                  <a:pt x="1100" y="61748"/>
                </a:lnTo>
                <a:lnTo>
                  <a:pt x="948" y="61774"/>
                </a:lnTo>
                <a:lnTo>
                  <a:pt x="809" y="61812"/>
                </a:lnTo>
                <a:lnTo>
                  <a:pt x="683" y="61875"/>
                </a:lnTo>
                <a:lnTo>
                  <a:pt x="569" y="61938"/>
                </a:lnTo>
                <a:lnTo>
                  <a:pt x="456" y="62026"/>
                </a:lnTo>
                <a:lnTo>
                  <a:pt x="355" y="62140"/>
                </a:lnTo>
                <a:lnTo>
                  <a:pt x="266" y="62254"/>
                </a:lnTo>
                <a:lnTo>
                  <a:pt x="190" y="62393"/>
                </a:lnTo>
                <a:lnTo>
                  <a:pt x="127" y="62557"/>
                </a:lnTo>
                <a:lnTo>
                  <a:pt x="64" y="62734"/>
                </a:lnTo>
                <a:lnTo>
                  <a:pt x="26" y="62936"/>
                </a:lnTo>
                <a:lnTo>
                  <a:pt x="14" y="63113"/>
                </a:lnTo>
                <a:lnTo>
                  <a:pt x="1" y="63277"/>
                </a:lnTo>
                <a:lnTo>
                  <a:pt x="14" y="63429"/>
                </a:lnTo>
                <a:lnTo>
                  <a:pt x="39" y="63580"/>
                </a:lnTo>
                <a:lnTo>
                  <a:pt x="89" y="63719"/>
                </a:lnTo>
                <a:lnTo>
                  <a:pt x="140" y="63845"/>
                </a:lnTo>
                <a:lnTo>
                  <a:pt x="216" y="63972"/>
                </a:lnTo>
                <a:lnTo>
                  <a:pt x="291" y="64085"/>
                </a:lnTo>
                <a:lnTo>
                  <a:pt x="380" y="64174"/>
                </a:lnTo>
                <a:lnTo>
                  <a:pt x="494" y="64262"/>
                </a:lnTo>
                <a:lnTo>
                  <a:pt x="607" y="64338"/>
                </a:lnTo>
                <a:lnTo>
                  <a:pt x="734" y="64401"/>
                </a:lnTo>
                <a:lnTo>
                  <a:pt x="873" y="64439"/>
                </a:lnTo>
                <a:lnTo>
                  <a:pt x="1012" y="64477"/>
                </a:lnTo>
                <a:lnTo>
                  <a:pt x="1163" y="64490"/>
                </a:lnTo>
                <a:lnTo>
                  <a:pt x="1327" y="64477"/>
                </a:lnTo>
                <a:lnTo>
                  <a:pt x="1530" y="64464"/>
                </a:lnTo>
                <a:lnTo>
                  <a:pt x="1706" y="64426"/>
                </a:lnTo>
                <a:lnTo>
                  <a:pt x="1858" y="64389"/>
                </a:lnTo>
                <a:lnTo>
                  <a:pt x="2010" y="64325"/>
                </a:lnTo>
                <a:lnTo>
                  <a:pt x="2136" y="64250"/>
                </a:lnTo>
                <a:lnTo>
                  <a:pt x="2262" y="64174"/>
                </a:lnTo>
                <a:lnTo>
                  <a:pt x="2363" y="64073"/>
                </a:lnTo>
                <a:lnTo>
                  <a:pt x="2439" y="63972"/>
                </a:lnTo>
                <a:lnTo>
                  <a:pt x="2515" y="63858"/>
                </a:lnTo>
                <a:lnTo>
                  <a:pt x="2578" y="63719"/>
                </a:lnTo>
                <a:lnTo>
                  <a:pt x="2616" y="63580"/>
                </a:lnTo>
                <a:lnTo>
                  <a:pt x="2641" y="63429"/>
                </a:lnTo>
                <a:lnTo>
                  <a:pt x="2654" y="63277"/>
                </a:lnTo>
                <a:lnTo>
                  <a:pt x="2654" y="63100"/>
                </a:lnTo>
                <a:lnTo>
                  <a:pt x="2641" y="62923"/>
                </a:lnTo>
                <a:lnTo>
                  <a:pt x="2616" y="62734"/>
                </a:lnTo>
                <a:lnTo>
                  <a:pt x="2616" y="62658"/>
                </a:lnTo>
                <a:lnTo>
                  <a:pt x="2616" y="62595"/>
                </a:lnTo>
                <a:lnTo>
                  <a:pt x="2641" y="62443"/>
                </a:lnTo>
                <a:lnTo>
                  <a:pt x="2692" y="62292"/>
                </a:lnTo>
                <a:lnTo>
                  <a:pt x="2755" y="62165"/>
                </a:lnTo>
                <a:lnTo>
                  <a:pt x="3273" y="61445"/>
                </a:lnTo>
                <a:lnTo>
                  <a:pt x="3804" y="60713"/>
                </a:lnTo>
                <a:lnTo>
                  <a:pt x="4865" y="59260"/>
                </a:lnTo>
                <a:lnTo>
                  <a:pt x="5004" y="59588"/>
                </a:lnTo>
                <a:lnTo>
                  <a:pt x="5105" y="59917"/>
                </a:lnTo>
                <a:lnTo>
                  <a:pt x="5193" y="60232"/>
                </a:lnTo>
                <a:lnTo>
                  <a:pt x="5244" y="60536"/>
                </a:lnTo>
                <a:lnTo>
                  <a:pt x="5282" y="60839"/>
                </a:lnTo>
                <a:lnTo>
                  <a:pt x="5282" y="61117"/>
                </a:lnTo>
                <a:lnTo>
                  <a:pt x="5269" y="61395"/>
                </a:lnTo>
                <a:lnTo>
                  <a:pt x="5231" y="61673"/>
                </a:lnTo>
                <a:lnTo>
                  <a:pt x="5168" y="61938"/>
                </a:lnTo>
                <a:lnTo>
                  <a:pt x="5092" y="62191"/>
                </a:lnTo>
                <a:lnTo>
                  <a:pt x="4979" y="62443"/>
                </a:lnTo>
                <a:lnTo>
                  <a:pt x="4852" y="62696"/>
                </a:lnTo>
                <a:lnTo>
                  <a:pt x="4701" y="62936"/>
                </a:lnTo>
                <a:lnTo>
                  <a:pt x="4536" y="63189"/>
                </a:lnTo>
                <a:lnTo>
                  <a:pt x="4334" y="63429"/>
                </a:lnTo>
                <a:lnTo>
                  <a:pt x="4132" y="63669"/>
                </a:lnTo>
                <a:lnTo>
                  <a:pt x="4056" y="63757"/>
                </a:lnTo>
                <a:lnTo>
                  <a:pt x="3981" y="63858"/>
                </a:lnTo>
                <a:lnTo>
                  <a:pt x="3917" y="63959"/>
                </a:lnTo>
                <a:lnTo>
                  <a:pt x="3854" y="64085"/>
                </a:lnTo>
                <a:lnTo>
                  <a:pt x="3791" y="64212"/>
                </a:lnTo>
                <a:lnTo>
                  <a:pt x="3740" y="64338"/>
                </a:lnTo>
                <a:lnTo>
                  <a:pt x="3703" y="64477"/>
                </a:lnTo>
                <a:lnTo>
                  <a:pt x="3665" y="64616"/>
                </a:lnTo>
                <a:lnTo>
                  <a:pt x="3639" y="64755"/>
                </a:lnTo>
                <a:lnTo>
                  <a:pt x="3614" y="64907"/>
                </a:lnTo>
                <a:lnTo>
                  <a:pt x="3614" y="65033"/>
                </a:lnTo>
                <a:lnTo>
                  <a:pt x="3614" y="65172"/>
                </a:lnTo>
                <a:lnTo>
                  <a:pt x="3639" y="65298"/>
                </a:lnTo>
                <a:lnTo>
                  <a:pt x="3665" y="65424"/>
                </a:lnTo>
                <a:lnTo>
                  <a:pt x="3715" y="65538"/>
                </a:lnTo>
                <a:lnTo>
                  <a:pt x="3778" y="65639"/>
                </a:lnTo>
                <a:lnTo>
                  <a:pt x="3842" y="65715"/>
                </a:lnTo>
                <a:lnTo>
                  <a:pt x="3917" y="65778"/>
                </a:lnTo>
                <a:lnTo>
                  <a:pt x="3993" y="65841"/>
                </a:lnTo>
                <a:lnTo>
                  <a:pt x="4082" y="65892"/>
                </a:lnTo>
                <a:lnTo>
                  <a:pt x="4183" y="65942"/>
                </a:lnTo>
                <a:lnTo>
                  <a:pt x="4284" y="65980"/>
                </a:lnTo>
                <a:lnTo>
                  <a:pt x="4498" y="66031"/>
                </a:lnTo>
                <a:lnTo>
                  <a:pt x="4713" y="66069"/>
                </a:lnTo>
                <a:lnTo>
                  <a:pt x="4928" y="66069"/>
                </a:lnTo>
                <a:lnTo>
                  <a:pt x="5130" y="66043"/>
                </a:lnTo>
                <a:lnTo>
                  <a:pt x="5219" y="66031"/>
                </a:lnTo>
                <a:lnTo>
                  <a:pt x="5294" y="66006"/>
                </a:lnTo>
                <a:lnTo>
                  <a:pt x="5446" y="65942"/>
                </a:lnTo>
                <a:lnTo>
                  <a:pt x="5572" y="65867"/>
                </a:lnTo>
                <a:lnTo>
                  <a:pt x="5686" y="65778"/>
                </a:lnTo>
                <a:lnTo>
                  <a:pt x="5774" y="65690"/>
                </a:lnTo>
                <a:lnTo>
                  <a:pt x="5850" y="65589"/>
                </a:lnTo>
                <a:lnTo>
                  <a:pt x="5913" y="65475"/>
                </a:lnTo>
                <a:lnTo>
                  <a:pt x="5951" y="65361"/>
                </a:lnTo>
                <a:lnTo>
                  <a:pt x="5989" y="65235"/>
                </a:lnTo>
                <a:lnTo>
                  <a:pt x="6002" y="65109"/>
                </a:lnTo>
                <a:lnTo>
                  <a:pt x="6002" y="64982"/>
                </a:lnTo>
                <a:lnTo>
                  <a:pt x="6002" y="64843"/>
                </a:lnTo>
                <a:lnTo>
                  <a:pt x="5977" y="64704"/>
                </a:lnTo>
                <a:lnTo>
                  <a:pt x="5951" y="64553"/>
                </a:lnTo>
                <a:lnTo>
                  <a:pt x="5926" y="64414"/>
                </a:lnTo>
                <a:lnTo>
                  <a:pt x="5838" y="64111"/>
                </a:lnTo>
                <a:lnTo>
                  <a:pt x="5787" y="63946"/>
                </a:lnTo>
                <a:lnTo>
                  <a:pt x="5762" y="63782"/>
                </a:lnTo>
                <a:lnTo>
                  <a:pt x="5737" y="63605"/>
                </a:lnTo>
                <a:lnTo>
                  <a:pt x="5724" y="63441"/>
                </a:lnTo>
                <a:lnTo>
                  <a:pt x="5724" y="63087"/>
                </a:lnTo>
                <a:lnTo>
                  <a:pt x="5711" y="62734"/>
                </a:lnTo>
                <a:lnTo>
                  <a:pt x="5711" y="61925"/>
                </a:lnTo>
                <a:lnTo>
                  <a:pt x="5699" y="61117"/>
                </a:lnTo>
                <a:lnTo>
                  <a:pt x="5699" y="60308"/>
                </a:lnTo>
                <a:lnTo>
                  <a:pt x="5686" y="59512"/>
                </a:lnTo>
                <a:lnTo>
                  <a:pt x="5661" y="59336"/>
                </a:lnTo>
                <a:lnTo>
                  <a:pt x="5636" y="59159"/>
                </a:lnTo>
                <a:lnTo>
                  <a:pt x="5547" y="58805"/>
                </a:lnTo>
                <a:lnTo>
                  <a:pt x="5522" y="58628"/>
                </a:lnTo>
                <a:lnTo>
                  <a:pt x="5509" y="58477"/>
                </a:lnTo>
                <a:lnTo>
                  <a:pt x="5509" y="58401"/>
                </a:lnTo>
                <a:lnTo>
                  <a:pt x="5509" y="58325"/>
                </a:lnTo>
                <a:lnTo>
                  <a:pt x="5534" y="58262"/>
                </a:lnTo>
                <a:lnTo>
                  <a:pt x="5560" y="58199"/>
                </a:lnTo>
                <a:lnTo>
                  <a:pt x="5876" y="57618"/>
                </a:lnTo>
                <a:lnTo>
                  <a:pt x="6204" y="57036"/>
                </a:lnTo>
                <a:lnTo>
                  <a:pt x="6874" y="55899"/>
                </a:lnTo>
                <a:lnTo>
                  <a:pt x="8251" y="53626"/>
                </a:lnTo>
                <a:lnTo>
                  <a:pt x="8289" y="54421"/>
                </a:lnTo>
                <a:lnTo>
                  <a:pt x="8301" y="55217"/>
                </a:lnTo>
                <a:lnTo>
                  <a:pt x="8301" y="56001"/>
                </a:lnTo>
                <a:lnTo>
                  <a:pt x="8276" y="56771"/>
                </a:lnTo>
                <a:lnTo>
                  <a:pt x="8213" y="58300"/>
                </a:lnTo>
                <a:lnTo>
                  <a:pt x="8162" y="59828"/>
                </a:lnTo>
                <a:lnTo>
                  <a:pt x="8086" y="62266"/>
                </a:lnTo>
                <a:lnTo>
                  <a:pt x="8023" y="64717"/>
                </a:lnTo>
                <a:lnTo>
                  <a:pt x="7998" y="65942"/>
                </a:lnTo>
                <a:lnTo>
                  <a:pt x="7985" y="67155"/>
                </a:lnTo>
                <a:lnTo>
                  <a:pt x="7985" y="68381"/>
                </a:lnTo>
                <a:lnTo>
                  <a:pt x="7998" y="69606"/>
                </a:lnTo>
                <a:lnTo>
                  <a:pt x="8011" y="70099"/>
                </a:lnTo>
                <a:lnTo>
                  <a:pt x="7998" y="70579"/>
                </a:lnTo>
                <a:lnTo>
                  <a:pt x="7985" y="71059"/>
                </a:lnTo>
                <a:lnTo>
                  <a:pt x="7947" y="71526"/>
                </a:lnTo>
                <a:lnTo>
                  <a:pt x="7884" y="71993"/>
                </a:lnTo>
                <a:lnTo>
                  <a:pt x="7809" y="72461"/>
                </a:lnTo>
                <a:lnTo>
                  <a:pt x="7695" y="72941"/>
                </a:lnTo>
                <a:lnTo>
                  <a:pt x="7632" y="73181"/>
                </a:lnTo>
                <a:lnTo>
                  <a:pt x="7556" y="73421"/>
                </a:lnTo>
                <a:lnTo>
                  <a:pt x="7139" y="74697"/>
                </a:lnTo>
                <a:lnTo>
                  <a:pt x="6747" y="75973"/>
                </a:lnTo>
                <a:lnTo>
                  <a:pt x="6356" y="77249"/>
                </a:lnTo>
                <a:lnTo>
                  <a:pt x="5989" y="78537"/>
                </a:lnTo>
                <a:lnTo>
                  <a:pt x="5244" y="81102"/>
                </a:lnTo>
                <a:lnTo>
                  <a:pt x="4486" y="83679"/>
                </a:lnTo>
                <a:lnTo>
                  <a:pt x="4473" y="83717"/>
                </a:lnTo>
                <a:lnTo>
                  <a:pt x="4448" y="83767"/>
                </a:lnTo>
                <a:lnTo>
                  <a:pt x="4372" y="83868"/>
                </a:lnTo>
                <a:lnTo>
                  <a:pt x="4271" y="83957"/>
                </a:lnTo>
                <a:lnTo>
                  <a:pt x="4157" y="84058"/>
                </a:lnTo>
                <a:lnTo>
                  <a:pt x="3917" y="84222"/>
                </a:lnTo>
                <a:lnTo>
                  <a:pt x="3715" y="84361"/>
                </a:lnTo>
                <a:lnTo>
                  <a:pt x="3564" y="84500"/>
                </a:lnTo>
                <a:lnTo>
                  <a:pt x="3425" y="84639"/>
                </a:lnTo>
                <a:lnTo>
                  <a:pt x="3298" y="84778"/>
                </a:lnTo>
                <a:lnTo>
                  <a:pt x="3172" y="84917"/>
                </a:lnTo>
                <a:lnTo>
                  <a:pt x="3071" y="85056"/>
                </a:lnTo>
                <a:lnTo>
                  <a:pt x="2982" y="85195"/>
                </a:lnTo>
                <a:lnTo>
                  <a:pt x="2894" y="85346"/>
                </a:lnTo>
                <a:lnTo>
                  <a:pt x="2831" y="85485"/>
                </a:lnTo>
                <a:lnTo>
                  <a:pt x="2780" y="85637"/>
                </a:lnTo>
                <a:lnTo>
                  <a:pt x="2730" y="85788"/>
                </a:lnTo>
                <a:lnTo>
                  <a:pt x="2705" y="85927"/>
                </a:lnTo>
                <a:lnTo>
                  <a:pt x="2679" y="86066"/>
                </a:lnTo>
                <a:lnTo>
                  <a:pt x="2667" y="86218"/>
                </a:lnTo>
                <a:lnTo>
                  <a:pt x="2667" y="86357"/>
                </a:lnTo>
                <a:lnTo>
                  <a:pt x="2679" y="86496"/>
                </a:lnTo>
                <a:lnTo>
                  <a:pt x="2705" y="86622"/>
                </a:lnTo>
                <a:lnTo>
                  <a:pt x="2742" y="86761"/>
                </a:lnTo>
                <a:lnTo>
                  <a:pt x="2793" y="86887"/>
                </a:lnTo>
                <a:lnTo>
                  <a:pt x="2843" y="87014"/>
                </a:lnTo>
                <a:lnTo>
                  <a:pt x="2907" y="87140"/>
                </a:lnTo>
                <a:lnTo>
                  <a:pt x="2982" y="87254"/>
                </a:lnTo>
                <a:lnTo>
                  <a:pt x="3071" y="87367"/>
                </a:lnTo>
                <a:lnTo>
                  <a:pt x="3172" y="87468"/>
                </a:lnTo>
                <a:lnTo>
                  <a:pt x="3273" y="87569"/>
                </a:lnTo>
                <a:lnTo>
                  <a:pt x="3387" y="87658"/>
                </a:lnTo>
                <a:lnTo>
                  <a:pt x="3513" y="87746"/>
                </a:lnTo>
                <a:lnTo>
                  <a:pt x="3652" y="87822"/>
                </a:lnTo>
                <a:lnTo>
                  <a:pt x="3791" y="87898"/>
                </a:lnTo>
                <a:lnTo>
                  <a:pt x="3943" y="87961"/>
                </a:lnTo>
                <a:lnTo>
                  <a:pt x="4107" y="88024"/>
                </a:lnTo>
                <a:lnTo>
                  <a:pt x="4271" y="88075"/>
                </a:lnTo>
                <a:lnTo>
                  <a:pt x="4448" y="88113"/>
                </a:lnTo>
                <a:lnTo>
                  <a:pt x="4536" y="88100"/>
                </a:lnTo>
                <a:lnTo>
                  <a:pt x="4688" y="88087"/>
                </a:lnTo>
                <a:lnTo>
                  <a:pt x="4903" y="88037"/>
                </a:lnTo>
                <a:lnTo>
                  <a:pt x="5143" y="87986"/>
                </a:lnTo>
                <a:lnTo>
                  <a:pt x="5408" y="87898"/>
                </a:lnTo>
                <a:lnTo>
                  <a:pt x="5673" y="87784"/>
                </a:lnTo>
                <a:lnTo>
                  <a:pt x="5812" y="87708"/>
                </a:lnTo>
                <a:lnTo>
                  <a:pt x="5939" y="87633"/>
                </a:lnTo>
                <a:lnTo>
                  <a:pt x="6065" y="87557"/>
                </a:lnTo>
                <a:lnTo>
                  <a:pt x="6191" y="87456"/>
                </a:lnTo>
                <a:lnTo>
                  <a:pt x="6292" y="87355"/>
                </a:lnTo>
                <a:lnTo>
                  <a:pt x="6394" y="87241"/>
                </a:lnTo>
                <a:lnTo>
                  <a:pt x="6482" y="87115"/>
                </a:lnTo>
                <a:lnTo>
                  <a:pt x="6545" y="86976"/>
                </a:lnTo>
                <a:lnTo>
                  <a:pt x="6596" y="86824"/>
                </a:lnTo>
                <a:lnTo>
                  <a:pt x="6634" y="86673"/>
                </a:lnTo>
                <a:lnTo>
                  <a:pt x="6646" y="86496"/>
                </a:lnTo>
                <a:lnTo>
                  <a:pt x="6634" y="86319"/>
                </a:lnTo>
                <a:lnTo>
                  <a:pt x="6608" y="86117"/>
                </a:lnTo>
                <a:lnTo>
                  <a:pt x="6545" y="85915"/>
                </a:lnTo>
                <a:lnTo>
                  <a:pt x="6457" y="85687"/>
                </a:lnTo>
                <a:lnTo>
                  <a:pt x="6343" y="85447"/>
                </a:lnTo>
                <a:lnTo>
                  <a:pt x="6191" y="85195"/>
                </a:lnTo>
                <a:lnTo>
                  <a:pt x="6002" y="84929"/>
                </a:lnTo>
                <a:lnTo>
                  <a:pt x="5787" y="84639"/>
                </a:lnTo>
                <a:lnTo>
                  <a:pt x="5522" y="84348"/>
                </a:lnTo>
                <a:lnTo>
                  <a:pt x="5446" y="84234"/>
                </a:lnTo>
                <a:lnTo>
                  <a:pt x="5370" y="84083"/>
                </a:lnTo>
                <a:lnTo>
                  <a:pt x="5320" y="83931"/>
                </a:lnTo>
                <a:lnTo>
                  <a:pt x="5282" y="83767"/>
                </a:lnTo>
                <a:lnTo>
                  <a:pt x="5257" y="83590"/>
                </a:lnTo>
                <a:lnTo>
                  <a:pt x="5257" y="83413"/>
                </a:lnTo>
                <a:lnTo>
                  <a:pt x="5269" y="83249"/>
                </a:lnTo>
                <a:lnTo>
                  <a:pt x="5294" y="83098"/>
                </a:lnTo>
                <a:lnTo>
                  <a:pt x="6002" y="80584"/>
                </a:lnTo>
                <a:lnTo>
                  <a:pt x="6709" y="78070"/>
                </a:lnTo>
                <a:lnTo>
                  <a:pt x="8175" y="73042"/>
                </a:lnTo>
                <a:lnTo>
                  <a:pt x="8301" y="73143"/>
                </a:lnTo>
                <a:lnTo>
                  <a:pt x="8415" y="73244"/>
                </a:lnTo>
                <a:lnTo>
                  <a:pt x="8503" y="73333"/>
                </a:lnTo>
                <a:lnTo>
                  <a:pt x="8579" y="73421"/>
                </a:lnTo>
                <a:lnTo>
                  <a:pt x="8630" y="73509"/>
                </a:lnTo>
                <a:lnTo>
                  <a:pt x="8668" y="73598"/>
                </a:lnTo>
                <a:lnTo>
                  <a:pt x="8693" y="73686"/>
                </a:lnTo>
                <a:lnTo>
                  <a:pt x="8718" y="73775"/>
                </a:lnTo>
                <a:lnTo>
                  <a:pt x="9400" y="77287"/>
                </a:lnTo>
                <a:lnTo>
                  <a:pt x="9741" y="79042"/>
                </a:lnTo>
                <a:lnTo>
                  <a:pt x="10095" y="80798"/>
                </a:lnTo>
                <a:lnTo>
                  <a:pt x="10146" y="81038"/>
                </a:lnTo>
                <a:lnTo>
                  <a:pt x="10196" y="81266"/>
                </a:lnTo>
                <a:lnTo>
                  <a:pt x="10222" y="81481"/>
                </a:lnTo>
                <a:lnTo>
                  <a:pt x="10222" y="81582"/>
                </a:lnTo>
                <a:lnTo>
                  <a:pt x="10222" y="81695"/>
                </a:lnTo>
                <a:lnTo>
                  <a:pt x="10209" y="81796"/>
                </a:lnTo>
                <a:lnTo>
                  <a:pt x="10184" y="81910"/>
                </a:lnTo>
                <a:lnTo>
                  <a:pt x="10146" y="82011"/>
                </a:lnTo>
                <a:lnTo>
                  <a:pt x="10108" y="82112"/>
                </a:lnTo>
                <a:lnTo>
                  <a:pt x="10057" y="82226"/>
                </a:lnTo>
                <a:lnTo>
                  <a:pt x="9981" y="82327"/>
                </a:lnTo>
                <a:lnTo>
                  <a:pt x="9893" y="82441"/>
                </a:lnTo>
                <a:lnTo>
                  <a:pt x="9805" y="82542"/>
                </a:lnTo>
                <a:lnTo>
                  <a:pt x="9678" y="82681"/>
                </a:lnTo>
                <a:lnTo>
                  <a:pt x="9590" y="82832"/>
                </a:lnTo>
                <a:lnTo>
                  <a:pt x="9514" y="82984"/>
                </a:lnTo>
                <a:lnTo>
                  <a:pt x="9464" y="83135"/>
                </a:lnTo>
                <a:lnTo>
                  <a:pt x="9438" y="83312"/>
                </a:lnTo>
                <a:lnTo>
                  <a:pt x="9413" y="83477"/>
                </a:lnTo>
                <a:lnTo>
                  <a:pt x="9426" y="83641"/>
                </a:lnTo>
                <a:lnTo>
                  <a:pt x="9438" y="83818"/>
                </a:lnTo>
                <a:lnTo>
                  <a:pt x="9476" y="83982"/>
                </a:lnTo>
                <a:lnTo>
                  <a:pt x="9539" y="84146"/>
                </a:lnTo>
                <a:lnTo>
                  <a:pt x="9602" y="84298"/>
                </a:lnTo>
                <a:lnTo>
                  <a:pt x="9691" y="84449"/>
                </a:lnTo>
                <a:lnTo>
                  <a:pt x="9792" y="84601"/>
                </a:lnTo>
                <a:lnTo>
                  <a:pt x="9906" y="84727"/>
                </a:lnTo>
                <a:lnTo>
                  <a:pt x="10032" y="84841"/>
                </a:lnTo>
                <a:lnTo>
                  <a:pt x="10171" y="84955"/>
                </a:lnTo>
                <a:lnTo>
                  <a:pt x="10297" y="85030"/>
                </a:lnTo>
                <a:lnTo>
                  <a:pt x="10449" y="85081"/>
                </a:lnTo>
                <a:lnTo>
                  <a:pt x="10613" y="85131"/>
                </a:lnTo>
                <a:lnTo>
                  <a:pt x="10777" y="85157"/>
                </a:lnTo>
                <a:lnTo>
                  <a:pt x="11119" y="85157"/>
                </a:lnTo>
                <a:lnTo>
                  <a:pt x="11295" y="85131"/>
                </a:lnTo>
                <a:lnTo>
                  <a:pt x="11472" y="85093"/>
                </a:lnTo>
                <a:lnTo>
                  <a:pt x="11649" y="85043"/>
                </a:lnTo>
                <a:lnTo>
                  <a:pt x="11813" y="84980"/>
                </a:lnTo>
                <a:lnTo>
                  <a:pt x="11978" y="84904"/>
                </a:lnTo>
                <a:lnTo>
                  <a:pt x="12117" y="84816"/>
                </a:lnTo>
                <a:lnTo>
                  <a:pt x="12256" y="84714"/>
                </a:lnTo>
                <a:lnTo>
                  <a:pt x="12382" y="84601"/>
                </a:lnTo>
                <a:lnTo>
                  <a:pt x="12483" y="84474"/>
                </a:lnTo>
                <a:lnTo>
                  <a:pt x="12571" y="84336"/>
                </a:lnTo>
                <a:lnTo>
                  <a:pt x="12647" y="84197"/>
                </a:lnTo>
                <a:lnTo>
                  <a:pt x="12698" y="84045"/>
                </a:lnTo>
                <a:lnTo>
                  <a:pt x="12736" y="83906"/>
                </a:lnTo>
                <a:lnTo>
                  <a:pt x="12748" y="83754"/>
                </a:lnTo>
                <a:lnTo>
                  <a:pt x="12748" y="83615"/>
                </a:lnTo>
                <a:lnTo>
                  <a:pt x="12736" y="83464"/>
                </a:lnTo>
                <a:lnTo>
                  <a:pt x="12710" y="83325"/>
                </a:lnTo>
                <a:lnTo>
                  <a:pt x="12660" y="83173"/>
                </a:lnTo>
                <a:lnTo>
                  <a:pt x="12597" y="83034"/>
                </a:lnTo>
                <a:lnTo>
                  <a:pt x="12521" y="82895"/>
                </a:lnTo>
                <a:lnTo>
                  <a:pt x="12432" y="82756"/>
                </a:lnTo>
                <a:lnTo>
                  <a:pt x="12331" y="82630"/>
                </a:lnTo>
                <a:lnTo>
                  <a:pt x="12218" y="82491"/>
                </a:lnTo>
                <a:lnTo>
                  <a:pt x="12091" y="82365"/>
                </a:lnTo>
                <a:lnTo>
                  <a:pt x="11965" y="82239"/>
                </a:lnTo>
                <a:lnTo>
                  <a:pt x="11813" y="82125"/>
                </a:lnTo>
                <a:lnTo>
                  <a:pt x="11636" y="81986"/>
                </a:lnTo>
                <a:lnTo>
                  <a:pt x="11472" y="81822"/>
                </a:lnTo>
                <a:lnTo>
                  <a:pt x="11308" y="81657"/>
                </a:lnTo>
                <a:lnTo>
                  <a:pt x="11156" y="81468"/>
                </a:lnTo>
                <a:lnTo>
                  <a:pt x="11017" y="81278"/>
                </a:lnTo>
                <a:lnTo>
                  <a:pt x="10904" y="81076"/>
                </a:lnTo>
                <a:lnTo>
                  <a:pt x="10815" y="80862"/>
                </a:lnTo>
                <a:lnTo>
                  <a:pt x="10765" y="80659"/>
                </a:lnTo>
                <a:lnTo>
                  <a:pt x="10575" y="79800"/>
                </a:lnTo>
                <a:lnTo>
                  <a:pt x="10398" y="78941"/>
                </a:lnTo>
                <a:lnTo>
                  <a:pt x="10083" y="77211"/>
                </a:lnTo>
                <a:lnTo>
                  <a:pt x="9767" y="75493"/>
                </a:lnTo>
                <a:lnTo>
                  <a:pt x="9602" y="74634"/>
                </a:lnTo>
                <a:lnTo>
                  <a:pt x="9413" y="73775"/>
                </a:lnTo>
                <a:lnTo>
                  <a:pt x="9198" y="72777"/>
                </a:lnTo>
                <a:lnTo>
                  <a:pt x="8996" y="71766"/>
                </a:lnTo>
                <a:lnTo>
                  <a:pt x="8819" y="70768"/>
                </a:lnTo>
                <a:lnTo>
                  <a:pt x="8731" y="70263"/>
                </a:lnTo>
                <a:lnTo>
                  <a:pt x="8668" y="69770"/>
                </a:lnTo>
                <a:lnTo>
                  <a:pt x="8604" y="69265"/>
                </a:lnTo>
                <a:lnTo>
                  <a:pt x="8541" y="68759"/>
                </a:lnTo>
                <a:lnTo>
                  <a:pt x="8503" y="68254"/>
                </a:lnTo>
                <a:lnTo>
                  <a:pt x="8478" y="67736"/>
                </a:lnTo>
                <a:lnTo>
                  <a:pt x="8453" y="67231"/>
                </a:lnTo>
                <a:lnTo>
                  <a:pt x="8440" y="66726"/>
                </a:lnTo>
                <a:lnTo>
                  <a:pt x="8453" y="66208"/>
                </a:lnTo>
                <a:lnTo>
                  <a:pt x="8478" y="65690"/>
                </a:lnTo>
                <a:lnTo>
                  <a:pt x="8567" y="63921"/>
                </a:lnTo>
                <a:lnTo>
                  <a:pt x="8642" y="62153"/>
                </a:lnTo>
                <a:lnTo>
                  <a:pt x="8718" y="60384"/>
                </a:lnTo>
                <a:lnTo>
                  <a:pt x="8769" y="59500"/>
                </a:lnTo>
                <a:lnTo>
                  <a:pt x="8819" y="58615"/>
                </a:lnTo>
                <a:lnTo>
                  <a:pt x="8920" y="56999"/>
                </a:lnTo>
                <a:lnTo>
                  <a:pt x="9034" y="55394"/>
                </a:lnTo>
                <a:lnTo>
                  <a:pt x="9097" y="54586"/>
                </a:lnTo>
                <a:lnTo>
                  <a:pt x="9186" y="53790"/>
                </a:lnTo>
                <a:lnTo>
                  <a:pt x="9274" y="52981"/>
                </a:lnTo>
                <a:lnTo>
                  <a:pt x="9388" y="52185"/>
                </a:lnTo>
                <a:lnTo>
                  <a:pt x="9602" y="50872"/>
                </a:lnTo>
                <a:lnTo>
                  <a:pt x="9817" y="49545"/>
                </a:lnTo>
                <a:lnTo>
                  <a:pt x="10045" y="48231"/>
                </a:lnTo>
                <a:lnTo>
                  <a:pt x="10285" y="46905"/>
                </a:lnTo>
                <a:lnTo>
                  <a:pt x="10765" y="44277"/>
                </a:lnTo>
                <a:lnTo>
                  <a:pt x="11245" y="41637"/>
                </a:lnTo>
                <a:lnTo>
                  <a:pt x="11359" y="41852"/>
                </a:lnTo>
                <a:lnTo>
                  <a:pt x="11447" y="42067"/>
                </a:lnTo>
                <a:lnTo>
                  <a:pt x="11523" y="42282"/>
                </a:lnTo>
                <a:lnTo>
                  <a:pt x="11586" y="42496"/>
                </a:lnTo>
                <a:lnTo>
                  <a:pt x="11674" y="42926"/>
                </a:lnTo>
                <a:lnTo>
                  <a:pt x="11775" y="43368"/>
                </a:lnTo>
                <a:lnTo>
                  <a:pt x="14593" y="54535"/>
                </a:lnTo>
                <a:lnTo>
                  <a:pt x="17397" y="65702"/>
                </a:lnTo>
                <a:lnTo>
                  <a:pt x="17435" y="65867"/>
                </a:lnTo>
                <a:lnTo>
                  <a:pt x="17461" y="66018"/>
                </a:lnTo>
                <a:lnTo>
                  <a:pt x="17473" y="66182"/>
                </a:lnTo>
                <a:lnTo>
                  <a:pt x="17486" y="66347"/>
                </a:lnTo>
                <a:lnTo>
                  <a:pt x="17486" y="66511"/>
                </a:lnTo>
                <a:lnTo>
                  <a:pt x="17473" y="66675"/>
                </a:lnTo>
                <a:lnTo>
                  <a:pt x="17461" y="66839"/>
                </a:lnTo>
                <a:lnTo>
                  <a:pt x="17423" y="66991"/>
                </a:lnTo>
                <a:lnTo>
                  <a:pt x="17069" y="68317"/>
                </a:lnTo>
                <a:lnTo>
                  <a:pt x="16703" y="69644"/>
                </a:lnTo>
                <a:lnTo>
                  <a:pt x="16324" y="70970"/>
                </a:lnTo>
                <a:lnTo>
                  <a:pt x="15919" y="72284"/>
                </a:lnTo>
                <a:lnTo>
                  <a:pt x="15831" y="72511"/>
                </a:lnTo>
                <a:lnTo>
                  <a:pt x="15742" y="72739"/>
                </a:lnTo>
                <a:lnTo>
                  <a:pt x="15641" y="72954"/>
                </a:lnTo>
                <a:lnTo>
                  <a:pt x="15528" y="73168"/>
                </a:lnTo>
                <a:lnTo>
                  <a:pt x="15414" y="73383"/>
                </a:lnTo>
                <a:lnTo>
                  <a:pt x="15288" y="73598"/>
                </a:lnTo>
                <a:lnTo>
                  <a:pt x="15010" y="74002"/>
                </a:lnTo>
                <a:lnTo>
                  <a:pt x="14845" y="74242"/>
                </a:lnTo>
                <a:lnTo>
                  <a:pt x="14694" y="74482"/>
                </a:lnTo>
                <a:lnTo>
                  <a:pt x="14631" y="74608"/>
                </a:lnTo>
                <a:lnTo>
                  <a:pt x="14567" y="74722"/>
                </a:lnTo>
                <a:lnTo>
                  <a:pt x="14517" y="74848"/>
                </a:lnTo>
                <a:lnTo>
                  <a:pt x="14492" y="74962"/>
                </a:lnTo>
                <a:lnTo>
                  <a:pt x="14466" y="75088"/>
                </a:lnTo>
                <a:lnTo>
                  <a:pt x="14466" y="75215"/>
                </a:lnTo>
                <a:lnTo>
                  <a:pt x="14466" y="75341"/>
                </a:lnTo>
                <a:lnTo>
                  <a:pt x="14492" y="75467"/>
                </a:lnTo>
                <a:lnTo>
                  <a:pt x="14542" y="75594"/>
                </a:lnTo>
                <a:lnTo>
                  <a:pt x="14605" y="75720"/>
                </a:lnTo>
                <a:lnTo>
                  <a:pt x="14694" y="75846"/>
                </a:lnTo>
                <a:lnTo>
                  <a:pt x="14808" y="75985"/>
                </a:lnTo>
                <a:lnTo>
                  <a:pt x="14934" y="76099"/>
                </a:lnTo>
                <a:lnTo>
                  <a:pt x="15048" y="76200"/>
                </a:lnTo>
                <a:lnTo>
                  <a:pt x="15187" y="76301"/>
                </a:lnTo>
                <a:lnTo>
                  <a:pt x="15313" y="76377"/>
                </a:lnTo>
                <a:lnTo>
                  <a:pt x="15439" y="76440"/>
                </a:lnTo>
                <a:lnTo>
                  <a:pt x="15578" y="76478"/>
                </a:lnTo>
                <a:lnTo>
                  <a:pt x="15717" y="76516"/>
                </a:lnTo>
                <a:lnTo>
                  <a:pt x="15856" y="76529"/>
                </a:lnTo>
                <a:lnTo>
                  <a:pt x="15995" y="76541"/>
                </a:lnTo>
                <a:lnTo>
                  <a:pt x="16134" y="76529"/>
                </a:lnTo>
                <a:lnTo>
                  <a:pt x="16273" y="76503"/>
                </a:lnTo>
                <a:lnTo>
                  <a:pt x="16399" y="76465"/>
                </a:lnTo>
                <a:lnTo>
                  <a:pt x="16538" y="76415"/>
                </a:lnTo>
                <a:lnTo>
                  <a:pt x="16665" y="76352"/>
                </a:lnTo>
                <a:lnTo>
                  <a:pt x="16804" y="76276"/>
                </a:lnTo>
                <a:lnTo>
                  <a:pt x="16930" y="76175"/>
                </a:lnTo>
                <a:lnTo>
                  <a:pt x="17056" y="76061"/>
                </a:lnTo>
                <a:lnTo>
                  <a:pt x="17157" y="75947"/>
                </a:lnTo>
                <a:lnTo>
                  <a:pt x="17246" y="75821"/>
                </a:lnTo>
                <a:lnTo>
                  <a:pt x="17309" y="75707"/>
                </a:lnTo>
                <a:lnTo>
                  <a:pt x="17360" y="75568"/>
                </a:lnTo>
                <a:lnTo>
                  <a:pt x="17385" y="75442"/>
                </a:lnTo>
                <a:lnTo>
                  <a:pt x="17397" y="75316"/>
                </a:lnTo>
                <a:lnTo>
                  <a:pt x="17397" y="75177"/>
                </a:lnTo>
                <a:lnTo>
                  <a:pt x="17385" y="75038"/>
                </a:lnTo>
                <a:lnTo>
                  <a:pt x="17360" y="74912"/>
                </a:lnTo>
                <a:lnTo>
                  <a:pt x="17309" y="74773"/>
                </a:lnTo>
                <a:lnTo>
                  <a:pt x="17258" y="74634"/>
                </a:lnTo>
                <a:lnTo>
                  <a:pt x="17195" y="74495"/>
                </a:lnTo>
                <a:lnTo>
                  <a:pt x="17119" y="74356"/>
                </a:lnTo>
                <a:lnTo>
                  <a:pt x="17031" y="74217"/>
                </a:lnTo>
                <a:lnTo>
                  <a:pt x="16930" y="74090"/>
                </a:lnTo>
                <a:lnTo>
                  <a:pt x="16766" y="73876"/>
                </a:lnTo>
                <a:lnTo>
                  <a:pt x="16690" y="73762"/>
                </a:lnTo>
                <a:lnTo>
                  <a:pt x="16614" y="73648"/>
                </a:lnTo>
                <a:lnTo>
                  <a:pt x="16551" y="73522"/>
                </a:lnTo>
                <a:lnTo>
                  <a:pt x="16500" y="73408"/>
                </a:lnTo>
                <a:lnTo>
                  <a:pt x="16475" y="73307"/>
                </a:lnTo>
                <a:lnTo>
                  <a:pt x="16475" y="73244"/>
                </a:lnTo>
                <a:lnTo>
                  <a:pt x="16475" y="73194"/>
                </a:lnTo>
                <a:lnTo>
                  <a:pt x="16538" y="72852"/>
                </a:lnTo>
                <a:lnTo>
                  <a:pt x="16627" y="72524"/>
                </a:lnTo>
                <a:lnTo>
                  <a:pt x="16703" y="72196"/>
                </a:lnTo>
                <a:lnTo>
                  <a:pt x="16804" y="71880"/>
                </a:lnTo>
                <a:lnTo>
                  <a:pt x="17006" y="71261"/>
                </a:lnTo>
                <a:lnTo>
                  <a:pt x="17221" y="70654"/>
                </a:lnTo>
                <a:lnTo>
                  <a:pt x="17448" y="70061"/>
                </a:lnTo>
                <a:lnTo>
                  <a:pt x="17650" y="69442"/>
                </a:lnTo>
                <a:lnTo>
                  <a:pt x="17751" y="69126"/>
                </a:lnTo>
                <a:lnTo>
                  <a:pt x="17840" y="68797"/>
                </a:lnTo>
                <a:lnTo>
                  <a:pt x="17928" y="68469"/>
                </a:lnTo>
                <a:lnTo>
                  <a:pt x="18004" y="68128"/>
                </a:lnTo>
                <a:lnTo>
                  <a:pt x="18206" y="68583"/>
                </a:lnTo>
                <a:lnTo>
                  <a:pt x="18395" y="69037"/>
                </a:lnTo>
                <a:lnTo>
                  <a:pt x="18572" y="69480"/>
                </a:lnTo>
                <a:lnTo>
                  <a:pt x="18737" y="69909"/>
                </a:lnTo>
                <a:lnTo>
                  <a:pt x="19040" y="70743"/>
                </a:lnTo>
                <a:lnTo>
                  <a:pt x="19305" y="71564"/>
                </a:lnTo>
                <a:lnTo>
                  <a:pt x="19570" y="72385"/>
                </a:lnTo>
                <a:lnTo>
                  <a:pt x="19823" y="73219"/>
                </a:lnTo>
                <a:lnTo>
                  <a:pt x="20088" y="74078"/>
                </a:lnTo>
                <a:lnTo>
                  <a:pt x="20379" y="74975"/>
                </a:lnTo>
                <a:lnTo>
                  <a:pt x="20392" y="75013"/>
                </a:lnTo>
                <a:lnTo>
                  <a:pt x="20392" y="75063"/>
                </a:lnTo>
                <a:lnTo>
                  <a:pt x="20366" y="75152"/>
                </a:lnTo>
                <a:lnTo>
                  <a:pt x="20328" y="75253"/>
                </a:lnTo>
                <a:lnTo>
                  <a:pt x="20278" y="75366"/>
                </a:lnTo>
                <a:lnTo>
                  <a:pt x="20139" y="75581"/>
                </a:lnTo>
                <a:lnTo>
                  <a:pt x="19987" y="75771"/>
                </a:lnTo>
                <a:lnTo>
                  <a:pt x="19861" y="75935"/>
                </a:lnTo>
                <a:lnTo>
                  <a:pt x="19760" y="76099"/>
                </a:lnTo>
                <a:lnTo>
                  <a:pt x="19684" y="76251"/>
                </a:lnTo>
                <a:lnTo>
                  <a:pt x="19608" y="76415"/>
                </a:lnTo>
                <a:lnTo>
                  <a:pt x="19570" y="76566"/>
                </a:lnTo>
                <a:lnTo>
                  <a:pt x="19533" y="76731"/>
                </a:lnTo>
                <a:lnTo>
                  <a:pt x="19520" y="76882"/>
                </a:lnTo>
                <a:lnTo>
                  <a:pt x="19520" y="77034"/>
                </a:lnTo>
                <a:lnTo>
                  <a:pt x="19545" y="77173"/>
                </a:lnTo>
                <a:lnTo>
                  <a:pt x="19583" y="77324"/>
                </a:lnTo>
                <a:lnTo>
                  <a:pt x="19646" y="77463"/>
                </a:lnTo>
                <a:lnTo>
                  <a:pt x="19722" y="77602"/>
                </a:lnTo>
                <a:lnTo>
                  <a:pt x="19823" y="77741"/>
                </a:lnTo>
                <a:lnTo>
                  <a:pt x="19924" y="77880"/>
                </a:lnTo>
                <a:lnTo>
                  <a:pt x="20063" y="78007"/>
                </a:lnTo>
                <a:lnTo>
                  <a:pt x="20215" y="78133"/>
                </a:lnTo>
                <a:lnTo>
                  <a:pt x="20354" y="78234"/>
                </a:lnTo>
                <a:lnTo>
                  <a:pt x="20493" y="78310"/>
                </a:lnTo>
                <a:lnTo>
                  <a:pt x="20644" y="78386"/>
                </a:lnTo>
                <a:lnTo>
                  <a:pt x="20809" y="78423"/>
                </a:lnTo>
                <a:lnTo>
                  <a:pt x="20960" y="78461"/>
                </a:lnTo>
                <a:lnTo>
                  <a:pt x="21124" y="78474"/>
                </a:lnTo>
                <a:lnTo>
                  <a:pt x="21289" y="78474"/>
                </a:lnTo>
                <a:lnTo>
                  <a:pt x="21440" y="78461"/>
                </a:lnTo>
                <a:lnTo>
                  <a:pt x="21592" y="78423"/>
                </a:lnTo>
                <a:lnTo>
                  <a:pt x="21743" y="78386"/>
                </a:lnTo>
                <a:lnTo>
                  <a:pt x="21895" y="78322"/>
                </a:lnTo>
                <a:lnTo>
                  <a:pt x="22034" y="78247"/>
                </a:lnTo>
                <a:lnTo>
                  <a:pt x="22160" y="78158"/>
                </a:lnTo>
                <a:lnTo>
                  <a:pt x="22274" y="78044"/>
                </a:lnTo>
                <a:lnTo>
                  <a:pt x="22388" y="77931"/>
                </a:lnTo>
                <a:lnTo>
                  <a:pt x="22476" y="77792"/>
                </a:lnTo>
                <a:lnTo>
                  <a:pt x="22565" y="77640"/>
                </a:lnTo>
                <a:lnTo>
                  <a:pt x="22628" y="77501"/>
                </a:lnTo>
                <a:lnTo>
                  <a:pt x="22666" y="77350"/>
                </a:lnTo>
                <a:lnTo>
                  <a:pt x="22704" y="77211"/>
                </a:lnTo>
                <a:lnTo>
                  <a:pt x="22716" y="77072"/>
                </a:lnTo>
                <a:lnTo>
                  <a:pt x="22704" y="76920"/>
                </a:lnTo>
                <a:lnTo>
                  <a:pt x="22678" y="76781"/>
                </a:lnTo>
                <a:lnTo>
                  <a:pt x="22640" y="76642"/>
                </a:lnTo>
                <a:lnTo>
                  <a:pt x="22590" y="76503"/>
                </a:lnTo>
                <a:lnTo>
                  <a:pt x="22514" y="76364"/>
                </a:lnTo>
                <a:lnTo>
                  <a:pt x="22438" y="76225"/>
                </a:lnTo>
                <a:lnTo>
                  <a:pt x="22325" y="76099"/>
                </a:lnTo>
                <a:lnTo>
                  <a:pt x="22211" y="75973"/>
                </a:lnTo>
                <a:lnTo>
                  <a:pt x="22085" y="75846"/>
                </a:lnTo>
                <a:lnTo>
                  <a:pt x="21946" y="75720"/>
                </a:lnTo>
                <a:lnTo>
                  <a:pt x="21781" y="75606"/>
                </a:lnTo>
                <a:lnTo>
                  <a:pt x="21642" y="75505"/>
                </a:lnTo>
                <a:lnTo>
                  <a:pt x="21516" y="75392"/>
                </a:lnTo>
                <a:lnTo>
                  <a:pt x="21390" y="75265"/>
                </a:lnTo>
                <a:lnTo>
                  <a:pt x="21263" y="75139"/>
                </a:lnTo>
                <a:lnTo>
                  <a:pt x="21162" y="75000"/>
                </a:lnTo>
                <a:lnTo>
                  <a:pt x="21061" y="74861"/>
                </a:lnTo>
                <a:lnTo>
                  <a:pt x="20985" y="74709"/>
                </a:lnTo>
                <a:lnTo>
                  <a:pt x="20935" y="74558"/>
                </a:lnTo>
                <a:lnTo>
                  <a:pt x="19912" y="71362"/>
                </a:lnTo>
                <a:lnTo>
                  <a:pt x="18913" y="68166"/>
                </a:lnTo>
                <a:lnTo>
                  <a:pt x="16917" y="61748"/>
                </a:lnTo>
                <a:lnTo>
                  <a:pt x="16842" y="61458"/>
                </a:lnTo>
                <a:lnTo>
                  <a:pt x="16753" y="61142"/>
                </a:lnTo>
                <a:lnTo>
                  <a:pt x="16551" y="60346"/>
                </a:lnTo>
                <a:lnTo>
                  <a:pt x="17006" y="60599"/>
                </a:lnTo>
                <a:lnTo>
                  <a:pt x="17448" y="60864"/>
                </a:lnTo>
                <a:lnTo>
                  <a:pt x="17865" y="61129"/>
                </a:lnTo>
                <a:lnTo>
                  <a:pt x="18282" y="61407"/>
                </a:lnTo>
                <a:lnTo>
                  <a:pt x="18661" y="61698"/>
                </a:lnTo>
                <a:lnTo>
                  <a:pt x="19040" y="62001"/>
                </a:lnTo>
                <a:lnTo>
                  <a:pt x="19406" y="62304"/>
                </a:lnTo>
                <a:lnTo>
                  <a:pt x="19747" y="62620"/>
                </a:lnTo>
                <a:lnTo>
                  <a:pt x="20076" y="62936"/>
                </a:lnTo>
                <a:lnTo>
                  <a:pt x="20392" y="63277"/>
                </a:lnTo>
                <a:lnTo>
                  <a:pt x="20695" y="63618"/>
                </a:lnTo>
                <a:lnTo>
                  <a:pt x="20985" y="63972"/>
                </a:lnTo>
                <a:lnTo>
                  <a:pt x="21263" y="64338"/>
                </a:lnTo>
                <a:lnTo>
                  <a:pt x="21541" y="64704"/>
                </a:lnTo>
                <a:lnTo>
                  <a:pt x="21794" y="65083"/>
                </a:lnTo>
                <a:lnTo>
                  <a:pt x="22034" y="65475"/>
                </a:lnTo>
                <a:lnTo>
                  <a:pt x="22110" y="65614"/>
                </a:lnTo>
                <a:lnTo>
                  <a:pt x="22160" y="65766"/>
                </a:lnTo>
                <a:lnTo>
                  <a:pt x="22186" y="65942"/>
                </a:lnTo>
                <a:lnTo>
                  <a:pt x="22211" y="66119"/>
                </a:lnTo>
                <a:lnTo>
                  <a:pt x="22211" y="66296"/>
                </a:lnTo>
                <a:lnTo>
                  <a:pt x="22198" y="66473"/>
                </a:lnTo>
                <a:lnTo>
                  <a:pt x="22160" y="66637"/>
                </a:lnTo>
                <a:lnTo>
                  <a:pt x="22110" y="66789"/>
                </a:lnTo>
                <a:lnTo>
                  <a:pt x="22059" y="66966"/>
                </a:lnTo>
                <a:lnTo>
                  <a:pt x="22009" y="67130"/>
                </a:lnTo>
                <a:lnTo>
                  <a:pt x="21996" y="67294"/>
                </a:lnTo>
                <a:lnTo>
                  <a:pt x="21983" y="67446"/>
                </a:lnTo>
                <a:lnTo>
                  <a:pt x="21996" y="67597"/>
                </a:lnTo>
                <a:lnTo>
                  <a:pt x="22009" y="67736"/>
                </a:lnTo>
                <a:lnTo>
                  <a:pt x="22059" y="67875"/>
                </a:lnTo>
                <a:lnTo>
                  <a:pt x="22110" y="68002"/>
                </a:lnTo>
                <a:lnTo>
                  <a:pt x="22173" y="68115"/>
                </a:lnTo>
                <a:lnTo>
                  <a:pt x="22249" y="68216"/>
                </a:lnTo>
                <a:lnTo>
                  <a:pt x="22337" y="68317"/>
                </a:lnTo>
                <a:lnTo>
                  <a:pt x="22438" y="68406"/>
                </a:lnTo>
                <a:lnTo>
                  <a:pt x="22552" y="68482"/>
                </a:lnTo>
                <a:lnTo>
                  <a:pt x="22678" y="68545"/>
                </a:lnTo>
                <a:lnTo>
                  <a:pt x="22805" y="68608"/>
                </a:lnTo>
                <a:lnTo>
                  <a:pt x="22944" y="68658"/>
                </a:lnTo>
                <a:lnTo>
                  <a:pt x="23032" y="68671"/>
                </a:lnTo>
                <a:lnTo>
                  <a:pt x="23133" y="68684"/>
                </a:lnTo>
                <a:lnTo>
                  <a:pt x="23247" y="68684"/>
                </a:lnTo>
                <a:lnTo>
                  <a:pt x="23361" y="68671"/>
                </a:lnTo>
                <a:lnTo>
                  <a:pt x="23474" y="68658"/>
                </a:lnTo>
                <a:lnTo>
                  <a:pt x="23601" y="68621"/>
                </a:lnTo>
                <a:lnTo>
                  <a:pt x="23841" y="68545"/>
                </a:lnTo>
                <a:lnTo>
                  <a:pt x="24068" y="68444"/>
                </a:lnTo>
                <a:lnTo>
                  <a:pt x="24182" y="68381"/>
                </a:lnTo>
                <a:lnTo>
                  <a:pt x="24270" y="68317"/>
                </a:lnTo>
                <a:lnTo>
                  <a:pt x="24359" y="68254"/>
                </a:lnTo>
                <a:lnTo>
                  <a:pt x="24447" y="68178"/>
                </a:lnTo>
                <a:lnTo>
                  <a:pt x="24510" y="68115"/>
                </a:lnTo>
                <a:lnTo>
                  <a:pt x="24561" y="68039"/>
                </a:lnTo>
                <a:lnTo>
                  <a:pt x="24624" y="67913"/>
                </a:lnTo>
                <a:lnTo>
                  <a:pt x="24662" y="67787"/>
                </a:lnTo>
                <a:lnTo>
                  <a:pt x="24700" y="67660"/>
                </a:lnTo>
                <a:lnTo>
                  <a:pt x="24725" y="67534"/>
                </a:lnTo>
                <a:lnTo>
                  <a:pt x="24725" y="67408"/>
                </a:lnTo>
                <a:lnTo>
                  <a:pt x="24725" y="67281"/>
                </a:lnTo>
                <a:lnTo>
                  <a:pt x="24700" y="67155"/>
                </a:lnTo>
                <a:lnTo>
                  <a:pt x="24662" y="67041"/>
                </a:lnTo>
                <a:lnTo>
                  <a:pt x="24611" y="66915"/>
                </a:lnTo>
                <a:lnTo>
                  <a:pt x="24548" y="66801"/>
                </a:lnTo>
                <a:lnTo>
                  <a:pt x="24472" y="66688"/>
                </a:lnTo>
                <a:lnTo>
                  <a:pt x="24371" y="66587"/>
                </a:lnTo>
                <a:lnTo>
                  <a:pt x="24257" y="66473"/>
                </a:lnTo>
                <a:lnTo>
                  <a:pt x="24131" y="66385"/>
                </a:lnTo>
                <a:lnTo>
                  <a:pt x="23992" y="66296"/>
                </a:lnTo>
                <a:lnTo>
                  <a:pt x="23841" y="66208"/>
                </a:lnTo>
                <a:lnTo>
                  <a:pt x="23651" y="66107"/>
                </a:lnTo>
                <a:lnTo>
                  <a:pt x="23474" y="65980"/>
                </a:lnTo>
                <a:lnTo>
                  <a:pt x="23297" y="65854"/>
                </a:lnTo>
                <a:lnTo>
                  <a:pt x="23120" y="65702"/>
                </a:lnTo>
                <a:lnTo>
                  <a:pt x="22956" y="65538"/>
                </a:lnTo>
                <a:lnTo>
                  <a:pt x="22805" y="65374"/>
                </a:lnTo>
                <a:lnTo>
                  <a:pt x="22666" y="65197"/>
                </a:lnTo>
                <a:lnTo>
                  <a:pt x="22527" y="65033"/>
                </a:lnTo>
                <a:lnTo>
                  <a:pt x="21958" y="64288"/>
                </a:lnTo>
                <a:lnTo>
                  <a:pt x="21364" y="63567"/>
                </a:lnTo>
                <a:lnTo>
                  <a:pt x="21074" y="63214"/>
                </a:lnTo>
                <a:lnTo>
                  <a:pt x="20758" y="62873"/>
                </a:lnTo>
                <a:lnTo>
                  <a:pt x="20455" y="62532"/>
                </a:lnTo>
                <a:lnTo>
                  <a:pt x="20126" y="62216"/>
                </a:lnTo>
                <a:lnTo>
                  <a:pt x="19798" y="61887"/>
                </a:lnTo>
                <a:lnTo>
                  <a:pt x="19457" y="61584"/>
                </a:lnTo>
                <a:lnTo>
                  <a:pt x="19103" y="61294"/>
                </a:lnTo>
                <a:lnTo>
                  <a:pt x="18737" y="61016"/>
                </a:lnTo>
                <a:lnTo>
                  <a:pt x="18358" y="60750"/>
                </a:lnTo>
                <a:lnTo>
                  <a:pt x="17953" y="60498"/>
                </a:lnTo>
                <a:lnTo>
                  <a:pt x="17549" y="60258"/>
                </a:lnTo>
                <a:lnTo>
                  <a:pt x="17119" y="60043"/>
                </a:lnTo>
                <a:lnTo>
                  <a:pt x="16981" y="59955"/>
                </a:lnTo>
                <a:lnTo>
                  <a:pt x="16829" y="59853"/>
                </a:lnTo>
                <a:lnTo>
                  <a:pt x="16690" y="59727"/>
                </a:lnTo>
                <a:lnTo>
                  <a:pt x="16564" y="59588"/>
                </a:lnTo>
                <a:lnTo>
                  <a:pt x="16437" y="59424"/>
                </a:lnTo>
                <a:lnTo>
                  <a:pt x="16349" y="59272"/>
                </a:lnTo>
                <a:lnTo>
                  <a:pt x="16260" y="59108"/>
                </a:lnTo>
                <a:lnTo>
                  <a:pt x="16210" y="58944"/>
                </a:lnTo>
                <a:lnTo>
                  <a:pt x="15591" y="56506"/>
                </a:lnTo>
                <a:lnTo>
                  <a:pt x="14984" y="54042"/>
                </a:lnTo>
                <a:lnTo>
                  <a:pt x="13809" y="49141"/>
                </a:lnTo>
                <a:lnTo>
                  <a:pt x="13557" y="48055"/>
                </a:lnTo>
                <a:lnTo>
                  <a:pt x="13317" y="46981"/>
                </a:lnTo>
                <a:lnTo>
                  <a:pt x="13089" y="45894"/>
                </a:lnTo>
                <a:lnTo>
                  <a:pt x="12875" y="44808"/>
                </a:lnTo>
                <a:lnTo>
                  <a:pt x="12672" y="43709"/>
                </a:lnTo>
                <a:lnTo>
                  <a:pt x="12470" y="42623"/>
                </a:lnTo>
                <a:lnTo>
                  <a:pt x="12293" y="41524"/>
                </a:lnTo>
                <a:lnTo>
                  <a:pt x="12129" y="40412"/>
                </a:lnTo>
                <a:lnTo>
                  <a:pt x="11965" y="39313"/>
                </a:lnTo>
                <a:lnTo>
                  <a:pt x="11813" y="38201"/>
                </a:lnTo>
                <a:lnTo>
                  <a:pt x="11674" y="37077"/>
                </a:lnTo>
                <a:lnTo>
                  <a:pt x="11535" y="35953"/>
                </a:lnTo>
                <a:lnTo>
                  <a:pt x="11409" y="34816"/>
                </a:lnTo>
                <a:lnTo>
                  <a:pt x="11295" y="33679"/>
                </a:lnTo>
                <a:lnTo>
                  <a:pt x="11194" y="32529"/>
                </a:lnTo>
                <a:lnTo>
                  <a:pt x="11093" y="31367"/>
                </a:lnTo>
                <a:lnTo>
                  <a:pt x="11775" y="32264"/>
                </a:lnTo>
                <a:lnTo>
                  <a:pt x="12053" y="32630"/>
                </a:lnTo>
                <a:lnTo>
                  <a:pt x="12306" y="32984"/>
                </a:lnTo>
                <a:lnTo>
                  <a:pt x="12950" y="33957"/>
                </a:lnTo>
                <a:lnTo>
                  <a:pt x="13266" y="34449"/>
                </a:lnTo>
                <a:lnTo>
                  <a:pt x="13582" y="34942"/>
                </a:lnTo>
                <a:lnTo>
                  <a:pt x="13873" y="35447"/>
                </a:lnTo>
                <a:lnTo>
                  <a:pt x="14163" y="35940"/>
                </a:lnTo>
                <a:lnTo>
                  <a:pt x="14454" y="36445"/>
                </a:lnTo>
                <a:lnTo>
                  <a:pt x="14732" y="36951"/>
                </a:lnTo>
                <a:lnTo>
                  <a:pt x="14997" y="37468"/>
                </a:lnTo>
                <a:lnTo>
                  <a:pt x="15250" y="37974"/>
                </a:lnTo>
                <a:lnTo>
                  <a:pt x="15502" y="38492"/>
                </a:lnTo>
                <a:lnTo>
                  <a:pt x="15742" y="39010"/>
                </a:lnTo>
                <a:lnTo>
                  <a:pt x="15970" y="39528"/>
                </a:lnTo>
                <a:lnTo>
                  <a:pt x="16185" y="40058"/>
                </a:lnTo>
                <a:lnTo>
                  <a:pt x="16399" y="40589"/>
                </a:lnTo>
                <a:lnTo>
                  <a:pt x="16602" y="41119"/>
                </a:lnTo>
                <a:lnTo>
                  <a:pt x="16791" y="41650"/>
                </a:lnTo>
                <a:lnTo>
                  <a:pt x="16968" y="42193"/>
                </a:lnTo>
                <a:lnTo>
                  <a:pt x="17132" y="42736"/>
                </a:lnTo>
                <a:lnTo>
                  <a:pt x="17296" y="43279"/>
                </a:lnTo>
                <a:lnTo>
                  <a:pt x="17435" y="43835"/>
                </a:lnTo>
                <a:lnTo>
                  <a:pt x="17574" y="44391"/>
                </a:lnTo>
                <a:lnTo>
                  <a:pt x="17701" y="44947"/>
                </a:lnTo>
                <a:lnTo>
                  <a:pt x="17802" y="45515"/>
                </a:lnTo>
                <a:lnTo>
                  <a:pt x="17903" y="46084"/>
                </a:lnTo>
                <a:lnTo>
                  <a:pt x="17991" y="46652"/>
                </a:lnTo>
                <a:lnTo>
                  <a:pt x="18067" y="47233"/>
                </a:lnTo>
                <a:lnTo>
                  <a:pt x="18130" y="47815"/>
                </a:lnTo>
                <a:lnTo>
                  <a:pt x="18181" y="48408"/>
                </a:lnTo>
                <a:lnTo>
                  <a:pt x="18206" y="49002"/>
                </a:lnTo>
                <a:lnTo>
                  <a:pt x="18231" y="49596"/>
                </a:lnTo>
                <a:lnTo>
                  <a:pt x="18244" y="50190"/>
                </a:lnTo>
                <a:lnTo>
                  <a:pt x="18244" y="50594"/>
                </a:lnTo>
                <a:lnTo>
                  <a:pt x="18269" y="50973"/>
                </a:lnTo>
                <a:lnTo>
                  <a:pt x="18320" y="51364"/>
                </a:lnTo>
                <a:lnTo>
                  <a:pt x="18383" y="51756"/>
                </a:lnTo>
                <a:lnTo>
                  <a:pt x="18459" y="52135"/>
                </a:lnTo>
                <a:lnTo>
                  <a:pt x="18547" y="52514"/>
                </a:lnTo>
                <a:lnTo>
                  <a:pt x="18661" y="52880"/>
                </a:lnTo>
                <a:lnTo>
                  <a:pt x="18800" y="53247"/>
                </a:lnTo>
                <a:lnTo>
                  <a:pt x="18939" y="53613"/>
                </a:lnTo>
                <a:lnTo>
                  <a:pt x="19116" y="53967"/>
                </a:lnTo>
                <a:lnTo>
                  <a:pt x="19292" y="54308"/>
                </a:lnTo>
                <a:lnTo>
                  <a:pt x="19495" y="54649"/>
                </a:lnTo>
                <a:lnTo>
                  <a:pt x="19722" y="54990"/>
                </a:lnTo>
                <a:lnTo>
                  <a:pt x="19949" y="55306"/>
                </a:lnTo>
                <a:lnTo>
                  <a:pt x="20215" y="55622"/>
                </a:lnTo>
                <a:lnTo>
                  <a:pt x="20493" y="55925"/>
                </a:lnTo>
                <a:lnTo>
                  <a:pt x="20594" y="56026"/>
                </a:lnTo>
                <a:lnTo>
                  <a:pt x="20707" y="56102"/>
                </a:lnTo>
                <a:lnTo>
                  <a:pt x="20846" y="56165"/>
                </a:lnTo>
                <a:lnTo>
                  <a:pt x="20985" y="56228"/>
                </a:lnTo>
                <a:lnTo>
                  <a:pt x="21263" y="56342"/>
                </a:lnTo>
                <a:lnTo>
                  <a:pt x="21415" y="56392"/>
                </a:lnTo>
                <a:lnTo>
                  <a:pt x="21554" y="56455"/>
                </a:lnTo>
                <a:lnTo>
                  <a:pt x="21642" y="56228"/>
                </a:lnTo>
                <a:lnTo>
                  <a:pt x="21705" y="56038"/>
                </a:lnTo>
                <a:lnTo>
                  <a:pt x="21781" y="55811"/>
                </a:lnTo>
                <a:lnTo>
                  <a:pt x="21857" y="55520"/>
                </a:lnTo>
                <a:lnTo>
                  <a:pt x="21920" y="55179"/>
                </a:lnTo>
                <a:lnTo>
                  <a:pt x="21971" y="54788"/>
                </a:lnTo>
                <a:lnTo>
                  <a:pt x="21996" y="54333"/>
                </a:lnTo>
                <a:lnTo>
                  <a:pt x="22009" y="54080"/>
                </a:lnTo>
                <a:lnTo>
                  <a:pt x="22009" y="53828"/>
                </a:lnTo>
                <a:lnTo>
                  <a:pt x="21996" y="53550"/>
                </a:lnTo>
                <a:lnTo>
                  <a:pt x="21971" y="53259"/>
                </a:lnTo>
                <a:lnTo>
                  <a:pt x="21946" y="52943"/>
                </a:lnTo>
                <a:lnTo>
                  <a:pt x="21908" y="52628"/>
                </a:lnTo>
                <a:lnTo>
                  <a:pt x="21857" y="52287"/>
                </a:lnTo>
                <a:lnTo>
                  <a:pt x="21794" y="51933"/>
                </a:lnTo>
                <a:lnTo>
                  <a:pt x="21718" y="51554"/>
                </a:lnTo>
                <a:lnTo>
                  <a:pt x="21630" y="51175"/>
                </a:lnTo>
                <a:lnTo>
                  <a:pt x="21516" y="50771"/>
                </a:lnTo>
                <a:lnTo>
                  <a:pt x="21402" y="50341"/>
                </a:lnTo>
                <a:lnTo>
                  <a:pt x="21263" y="49912"/>
                </a:lnTo>
                <a:lnTo>
                  <a:pt x="21112" y="49457"/>
                </a:lnTo>
                <a:lnTo>
                  <a:pt x="20935" y="48977"/>
                </a:lnTo>
                <a:lnTo>
                  <a:pt x="20745" y="48497"/>
                </a:lnTo>
                <a:lnTo>
                  <a:pt x="20568" y="48093"/>
                </a:lnTo>
                <a:lnTo>
                  <a:pt x="20379" y="47688"/>
                </a:lnTo>
                <a:lnTo>
                  <a:pt x="20177" y="47297"/>
                </a:lnTo>
                <a:lnTo>
                  <a:pt x="19962" y="46918"/>
                </a:lnTo>
                <a:lnTo>
                  <a:pt x="19507" y="46160"/>
                </a:lnTo>
                <a:lnTo>
                  <a:pt x="19052" y="45402"/>
                </a:lnTo>
                <a:lnTo>
                  <a:pt x="18825" y="45023"/>
                </a:lnTo>
                <a:lnTo>
                  <a:pt x="18598" y="44631"/>
                </a:lnTo>
                <a:lnTo>
                  <a:pt x="18395" y="44240"/>
                </a:lnTo>
                <a:lnTo>
                  <a:pt x="18193" y="43848"/>
                </a:lnTo>
                <a:lnTo>
                  <a:pt x="18016" y="43444"/>
                </a:lnTo>
                <a:lnTo>
                  <a:pt x="17852" y="43027"/>
                </a:lnTo>
                <a:lnTo>
                  <a:pt x="17701" y="42597"/>
                </a:lnTo>
                <a:lnTo>
                  <a:pt x="17587" y="42155"/>
                </a:lnTo>
                <a:lnTo>
                  <a:pt x="17511" y="41852"/>
                </a:lnTo>
                <a:lnTo>
                  <a:pt x="17423" y="41549"/>
                </a:lnTo>
                <a:lnTo>
                  <a:pt x="17322" y="41258"/>
                </a:lnTo>
                <a:lnTo>
                  <a:pt x="17221" y="40955"/>
                </a:lnTo>
                <a:lnTo>
                  <a:pt x="16993" y="40374"/>
                </a:lnTo>
                <a:lnTo>
                  <a:pt x="16740" y="39793"/>
                </a:lnTo>
                <a:lnTo>
                  <a:pt x="16475" y="39212"/>
                </a:lnTo>
                <a:lnTo>
                  <a:pt x="16210" y="38643"/>
                </a:lnTo>
                <a:lnTo>
                  <a:pt x="15932" y="38062"/>
                </a:lnTo>
                <a:lnTo>
                  <a:pt x="15679" y="37481"/>
                </a:lnTo>
                <a:lnTo>
                  <a:pt x="15566" y="37228"/>
                </a:lnTo>
                <a:lnTo>
                  <a:pt x="15452" y="36963"/>
                </a:lnTo>
                <a:lnTo>
                  <a:pt x="15199" y="36458"/>
                </a:lnTo>
                <a:lnTo>
                  <a:pt x="15502" y="36597"/>
                </a:lnTo>
                <a:lnTo>
                  <a:pt x="15818" y="36761"/>
                </a:lnTo>
                <a:lnTo>
                  <a:pt x="16134" y="36938"/>
                </a:lnTo>
                <a:lnTo>
                  <a:pt x="16450" y="37153"/>
                </a:lnTo>
                <a:lnTo>
                  <a:pt x="16753" y="37367"/>
                </a:lnTo>
                <a:lnTo>
                  <a:pt x="17056" y="37607"/>
                </a:lnTo>
                <a:lnTo>
                  <a:pt x="17347" y="37847"/>
                </a:lnTo>
                <a:lnTo>
                  <a:pt x="17625" y="38075"/>
                </a:lnTo>
                <a:lnTo>
                  <a:pt x="17878" y="38315"/>
                </a:lnTo>
                <a:lnTo>
                  <a:pt x="18105" y="38542"/>
                </a:lnTo>
                <a:lnTo>
                  <a:pt x="18320" y="38744"/>
                </a:lnTo>
                <a:lnTo>
                  <a:pt x="18497" y="38946"/>
                </a:lnTo>
                <a:lnTo>
                  <a:pt x="18648" y="39111"/>
                </a:lnTo>
                <a:lnTo>
                  <a:pt x="18749" y="39250"/>
                </a:lnTo>
                <a:lnTo>
                  <a:pt x="18812" y="39363"/>
                </a:lnTo>
                <a:lnTo>
                  <a:pt x="18838" y="39401"/>
                </a:lnTo>
                <a:lnTo>
                  <a:pt x="18838" y="39427"/>
                </a:lnTo>
                <a:lnTo>
                  <a:pt x="18863" y="39907"/>
                </a:lnTo>
                <a:lnTo>
                  <a:pt x="18901" y="40374"/>
                </a:lnTo>
                <a:lnTo>
                  <a:pt x="18977" y="40829"/>
                </a:lnTo>
                <a:lnTo>
                  <a:pt x="19065" y="41284"/>
                </a:lnTo>
                <a:lnTo>
                  <a:pt x="19191" y="41713"/>
                </a:lnTo>
                <a:lnTo>
                  <a:pt x="19343" y="42130"/>
                </a:lnTo>
                <a:lnTo>
                  <a:pt x="19507" y="42547"/>
                </a:lnTo>
                <a:lnTo>
                  <a:pt x="19709" y="42938"/>
                </a:lnTo>
                <a:lnTo>
                  <a:pt x="19937" y="43330"/>
                </a:lnTo>
                <a:lnTo>
                  <a:pt x="20177" y="43709"/>
                </a:lnTo>
                <a:lnTo>
                  <a:pt x="20442" y="44063"/>
                </a:lnTo>
                <a:lnTo>
                  <a:pt x="20733" y="44416"/>
                </a:lnTo>
                <a:lnTo>
                  <a:pt x="21049" y="44745"/>
                </a:lnTo>
                <a:lnTo>
                  <a:pt x="21390" y="45073"/>
                </a:lnTo>
                <a:lnTo>
                  <a:pt x="21743" y="45376"/>
                </a:lnTo>
                <a:lnTo>
                  <a:pt x="22135" y="45667"/>
                </a:lnTo>
                <a:lnTo>
                  <a:pt x="22350" y="45819"/>
                </a:lnTo>
                <a:lnTo>
                  <a:pt x="22602" y="45958"/>
                </a:lnTo>
                <a:lnTo>
                  <a:pt x="22868" y="46097"/>
                </a:lnTo>
                <a:lnTo>
                  <a:pt x="23158" y="46223"/>
                </a:lnTo>
                <a:lnTo>
                  <a:pt x="23777" y="46501"/>
                </a:lnTo>
                <a:lnTo>
                  <a:pt x="24409" y="46779"/>
                </a:lnTo>
                <a:lnTo>
                  <a:pt x="24396" y="46223"/>
                </a:lnTo>
                <a:lnTo>
                  <a:pt x="24346" y="45680"/>
                </a:lnTo>
                <a:lnTo>
                  <a:pt x="24283" y="45149"/>
                </a:lnTo>
                <a:lnTo>
                  <a:pt x="24194" y="44644"/>
                </a:lnTo>
                <a:lnTo>
                  <a:pt x="24093" y="44164"/>
                </a:lnTo>
                <a:lnTo>
                  <a:pt x="23967" y="43684"/>
                </a:lnTo>
                <a:lnTo>
                  <a:pt x="23815" y="43229"/>
                </a:lnTo>
                <a:lnTo>
                  <a:pt x="23638" y="42787"/>
                </a:lnTo>
                <a:lnTo>
                  <a:pt x="23449" y="42370"/>
                </a:lnTo>
                <a:lnTo>
                  <a:pt x="23222" y="41966"/>
                </a:lnTo>
                <a:lnTo>
                  <a:pt x="23108" y="41776"/>
                </a:lnTo>
                <a:lnTo>
                  <a:pt x="22981" y="41574"/>
                </a:lnTo>
                <a:lnTo>
                  <a:pt x="22855" y="41397"/>
                </a:lnTo>
                <a:lnTo>
                  <a:pt x="22716" y="41208"/>
                </a:lnTo>
                <a:lnTo>
                  <a:pt x="22565" y="41031"/>
                </a:lnTo>
                <a:lnTo>
                  <a:pt x="22413" y="40867"/>
                </a:lnTo>
                <a:lnTo>
                  <a:pt x="22261" y="40690"/>
                </a:lnTo>
                <a:lnTo>
                  <a:pt x="22097" y="40538"/>
                </a:lnTo>
                <a:lnTo>
                  <a:pt x="21933" y="40374"/>
                </a:lnTo>
                <a:lnTo>
                  <a:pt x="21756" y="40222"/>
                </a:lnTo>
                <a:lnTo>
                  <a:pt x="21567" y="40071"/>
                </a:lnTo>
                <a:lnTo>
                  <a:pt x="21377" y="39932"/>
                </a:lnTo>
                <a:lnTo>
                  <a:pt x="20328" y="39149"/>
                </a:lnTo>
                <a:lnTo>
                  <a:pt x="19280" y="38378"/>
                </a:lnTo>
                <a:lnTo>
                  <a:pt x="18749" y="37999"/>
                </a:lnTo>
                <a:lnTo>
                  <a:pt x="18219" y="37633"/>
                </a:lnTo>
                <a:lnTo>
                  <a:pt x="17688" y="37266"/>
                </a:lnTo>
                <a:lnTo>
                  <a:pt x="17145" y="36913"/>
                </a:lnTo>
                <a:lnTo>
                  <a:pt x="16791" y="36685"/>
                </a:lnTo>
                <a:lnTo>
                  <a:pt x="16463" y="36458"/>
                </a:lnTo>
                <a:lnTo>
                  <a:pt x="16159" y="36218"/>
                </a:lnTo>
                <a:lnTo>
                  <a:pt x="15881" y="35990"/>
                </a:lnTo>
                <a:lnTo>
                  <a:pt x="15616" y="35763"/>
                </a:lnTo>
                <a:lnTo>
                  <a:pt x="15363" y="35523"/>
                </a:lnTo>
                <a:lnTo>
                  <a:pt x="15123" y="35283"/>
                </a:lnTo>
                <a:lnTo>
                  <a:pt x="14896" y="35030"/>
                </a:lnTo>
                <a:lnTo>
                  <a:pt x="14681" y="34778"/>
                </a:lnTo>
                <a:lnTo>
                  <a:pt x="14479" y="34512"/>
                </a:lnTo>
                <a:lnTo>
                  <a:pt x="14264" y="34235"/>
                </a:lnTo>
                <a:lnTo>
                  <a:pt x="14075" y="33931"/>
                </a:lnTo>
                <a:lnTo>
                  <a:pt x="13873" y="33628"/>
                </a:lnTo>
                <a:lnTo>
                  <a:pt x="13671" y="33312"/>
                </a:lnTo>
                <a:lnTo>
                  <a:pt x="13254" y="32605"/>
                </a:lnTo>
                <a:lnTo>
                  <a:pt x="13039" y="32302"/>
                </a:lnTo>
                <a:lnTo>
                  <a:pt x="12660" y="31796"/>
                </a:lnTo>
                <a:lnTo>
                  <a:pt x="12281" y="31304"/>
                </a:lnTo>
                <a:lnTo>
                  <a:pt x="12129" y="31127"/>
                </a:lnTo>
                <a:lnTo>
                  <a:pt x="12041" y="31026"/>
                </a:lnTo>
                <a:lnTo>
                  <a:pt x="11813" y="30824"/>
                </a:lnTo>
                <a:lnTo>
                  <a:pt x="11624" y="30622"/>
                </a:lnTo>
                <a:lnTo>
                  <a:pt x="11460" y="30432"/>
                </a:lnTo>
                <a:lnTo>
                  <a:pt x="11321" y="30243"/>
                </a:lnTo>
                <a:lnTo>
                  <a:pt x="11194" y="30066"/>
                </a:lnTo>
                <a:lnTo>
                  <a:pt x="11093" y="29876"/>
                </a:lnTo>
                <a:lnTo>
                  <a:pt x="11017" y="29687"/>
                </a:lnTo>
                <a:lnTo>
                  <a:pt x="10942" y="29497"/>
                </a:lnTo>
                <a:lnTo>
                  <a:pt x="10891" y="29308"/>
                </a:lnTo>
                <a:lnTo>
                  <a:pt x="10853" y="29106"/>
                </a:lnTo>
                <a:lnTo>
                  <a:pt x="10815" y="28891"/>
                </a:lnTo>
                <a:lnTo>
                  <a:pt x="10790" y="28676"/>
                </a:lnTo>
                <a:lnTo>
                  <a:pt x="10752" y="28196"/>
                </a:lnTo>
                <a:lnTo>
                  <a:pt x="10714" y="27678"/>
                </a:lnTo>
                <a:lnTo>
                  <a:pt x="10638" y="26592"/>
                </a:lnTo>
                <a:lnTo>
                  <a:pt x="10550" y="25505"/>
                </a:lnTo>
                <a:lnTo>
                  <a:pt x="10360" y="23345"/>
                </a:lnTo>
                <a:lnTo>
                  <a:pt x="10285" y="22259"/>
                </a:lnTo>
                <a:lnTo>
                  <a:pt x="10209" y="21172"/>
                </a:lnTo>
                <a:lnTo>
                  <a:pt x="10171" y="20099"/>
                </a:lnTo>
                <a:lnTo>
                  <a:pt x="10146" y="19555"/>
                </a:lnTo>
                <a:lnTo>
                  <a:pt x="10146" y="19012"/>
                </a:lnTo>
                <a:lnTo>
                  <a:pt x="10146" y="17105"/>
                </a:lnTo>
                <a:lnTo>
                  <a:pt x="10158" y="15197"/>
                </a:lnTo>
                <a:lnTo>
                  <a:pt x="10184" y="13277"/>
                </a:lnTo>
                <a:lnTo>
                  <a:pt x="10222" y="11369"/>
                </a:lnTo>
                <a:lnTo>
                  <a:pt x="10310" y="7554"/>
                </a:lnTo>
                <a:lnTo>
                  <a:pt x="10386" y="3739"/>
                </a:lnTo>
                <a:lnTo>
                  <a:pt x="1047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1;p42">
            <a:extLst>
              <a:ext uri="{FF2B5EF4-FFF2-40B4-BE49-F238E27FC236}">
                <a16:creationId xmlns:a16="http://schemas.microsoft.com/office/drawing/2014/main" id="{4CEB0760-74DD-4816-AE86-3C62C76B472F}"/>
              </a:ext>
            </a:extLst>
          </p:cNvPr>
          <p:cNvSpPr/>
          <p:nvPr/>
        </p:nvSpPr>
        <p:spPr>
          <a:xfrm rot="8560431">
            <a:off x="6722268" y="1030886"/>
            <a:ext cx="1153029" cy="1291839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9791D6C-E8E5-4CF8-9774-C462CCCF697A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6099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3 : Phương pháp phát triển phầm mềm </a:t>
            </a:r>
            <a:endParaRPr b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Google Shape;233;p42"/>
          <p:cNvSpPr/>
          <p:nvPr/>
        </p:nvSpPr>
        <p:spPr>
          <a:xfrm rot="10800000">
            <a:off x="-10193962" y="-4404443"/>
            <a:ext cx="97828" cy="71043"/>
          </a:xfrm>
          <a:custGeom>
            <a:avLst/>
            <a:gdLst/>
            <a:ahLst/>
            <a:cxnLst/>
            <a:rect l="l" t="t" r="r" b="b"/>
            <a:pathLst>
              <a:path w="10891" h="7909" extrusionOk="0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5375787" y="1443604"/>
            <a:ext cx="2841635" cy="2566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 do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Rút ngắn thời gian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 ứng nhanh với sự thay đổi của khách hàng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Tx/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Phù hợp với các dự án vừa và nhỏ</a:t>
            </a:r>
            <a:endParaRPr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80A9E7-39FF-4BDB-91D3-9192F8E1D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1" y="1133270"/>
            <a:ext cx="4343400" cy="28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48;p43">
            <a:extLst>
              <a:ext uri="{FF2B5EF4-FFF2-40B4-BE49-F238E27FC236}">
                <a16:creationId xmlns:a16="http://schemas.microsoft.com/office/drawing/2014/main" id="{17A41B2A-6758-410E-AA91-3517FC567BBA}"/>
              </a:ext>
            </a:extLst>
          </p:cNvPr>
          <p:cNvSpPr/>
          <p:nvPr/>
        </p:nvSpPr>
        <p:spPr>
          <a:xfrm rot="10800000">
            <a:off x="8301097" y="339561"/>
            <a:ext cx="245806" cy="720783"/>
          </a:xfrm>
          <a:custGeom>
            <a:avLst/>
            <a:gdLst/>
            <a:ahLst/>
            <a:cxnLst/>
            <a:rect l="l" t="t" r="r" b="b"/>
            <a:pathLst>
              <a:path w="27365" h="80243" extrusionOk="0">
                <a:moveTo>
                  <a:pt x="9147" y="7694"/>
                </a:moveTo>
                <a:lnTo>
                  <a:pt x="9324" y="8338"/>
                </a:lnTo>
                <a:lnTo>
                  <a:pt x="9488" y="8982"/>
                </a:lnTo>
                <a:lnTo>
                  <a:pt x="9639" y="9639"/>
                </a:lnTo>
                <a:lnTo>
                  <a:pt x="9791" y="10283"/>
                </a:lnTo>
                <a:lnTo>
                  <a:pt x="9930" y="10928"/>
                </a:lnTo>
                <a:lnTo>
                  <a:pt x="10069" y="11572"/>
                </a:lnTo>
                <a:lnTo>
                  <a:pt x="10183" y="12229"/>
                </a:lnTo>
                <a:lnTo>
                  <a:pt x="10309" y="12873"/>
                </a:lnTo>
                <a:lnTo>
                  <a:pt x="10511" y="14174"/>
                </a:lnTo>
                <a:lnTo>
                  <a:pt x="10701" y="15475"/>
                </a:lnTo>
                <a:lnTo>
                  <a:pt x="10852" y="16789"/>
                </a:lnTo>
                <a:lnTo>
                  <a:pt x="10979" y="18090"/>
                </a:lnTo>
                <a:lnTo>
                  <a:pt x="11067" y="19404"/>
                </a:lnTo>
                <a:lnTo>
                  <a:pt x="11143" y="20718"/>
                </a:lnTo>
                <a:lnTo>
                  <a:pt x="11181" y="22032"/>
                </a:lnTo>
                <a:lnTo>
                  <a:pt x="11206" y="23345"/>
                </a:lnTo>
                <a:lnTo>
                  <a:pt x="11206" y="24659"/>
                </a:lnTo>
                <a:lnTo>
                  <a:pt x="11168" y="25973"/>
                </a:lnTo>
                <a:lnTo>
                  <a:pt x="11118" y="27299"/>
                </a:lnTo>
                <a:lnTo>
                  <a:pt x="11042" y="28626"/>
                </a:lnTo>
                <a:lnTo>
                  <a:pt x="10789" y="27982"/>
                </a:lnTo>
                <a:lnTo>
                  <a:pt x="10549" y="27350"/>
                </a:lnTo>
                <a:lnTo>
                  <a:pt x="10334" y="26706"/>
                </a:lnTo>
                <a:lnTo>
                  <a:pt x="10120" y="26074"/>
                </a:lnTo>
                <a:lnTo>
                  <a:pt x="9930" y="25430"/>
                </a:lnTo>
                <a:lnTo>
                  <a:pt x="9741" y="24786"/>
                </a:lnTo>
                <a:lnTo>
                  <a:pt x="9576" y="24141"/>
                </a:lnTo>
                <a:lnTo>
                  <a:pt x="9425" y="23497"/>
                </a:lnTo>
                <a:lnTo>
                  <a:pt x="9286" y="22840"/>
                </a:lnTo>
                <a:lnTo>
                  <a:pt x="9159" y="22196"/>
                </a:lnTo>
                <a:lnTo>
                  <a:pt x="9046" y="21552"/>
                </a:lnTo>
                <a:lnTo>
                  <a:pt x="8945" y="20895"/>
                </a:lnTo>
                <a:lnTo>
                  <a:pt x="8856" y="20250"/>
                </a:lnTo>
                <a:lnTo>
                  <a:pt x="8780" y="19594"/>
                </a:lnTo>
                <a:lnTo>
                  <a:pt x="8717" y="18937"/>
                </a:lnTo>
                <a:lnTo>
                  <a:pt x="8654" y="18280"/>
                </a:lnTo>
                <a:lnTo>
                  <a:pt x="8616" y="17623"/>
                </a:lnTo>
                <a:lnTo>
                  <a:pt x="8591" y="16966"/>
                </a:lnTo>
                <a:lnTo>
                  <a:pt x="8566" y="16309"/>
                </a:lnTo>
                <a:lnTo>
                  <a:pt x="8553" y="15652"/>
                </a:lnTo>
                <a:lnTo>
                  <a:pt x="8553" y="14995"/>
                </a:lnTo>
                <a:lnTo>
                  <a:pt x="8566" y="14338"/>
                </a:lnTo>
                <a:lnTo>
                  <a:pt x="8578" y="13669"/>
                </a:lnTo>
                <a:lnTo>
                  <a:pt x="8616" y="13012"/>
                </a:lnTo>
                <a:lnTo>
                  <a:pt x="8654" y="12355"/>
                </a:lnTo>
                <a:lnTo>
                  <a:pt x="8692" y="11686"/>
                </a:lnTo>
                <a:lnTo>
                  <a:pt x="8755" y="11029"/>
                </a:lnTo>
                <a:lnTo>
                  <a:pt x="8818" y="10359"/>
                </a:lnTo>
                <a:lnTo>
                  <a:pt x="8894" y="9690"/>
                </a:lnTo>
                <a:lnTo>
                  <a:pt x="8970" y="9033"/>
                </a:lnTo>
                <a:lnTo>
                  <a:pt x="9147" y="7694"/>
                </a:lnTo>
                <a:close/>
                <a:moveTo>
                  <a:pt x="7479" y="0"/>
                </a:moveTo>
                <a:lnTo>
                  <a:pt x="7075" y="177"/>
                </a:lnTo>
                <a:lnTo>
                  <a:pt x="7264" y="720"/>
                </a:lnTo>
                <a:lnTo>
                  <a:pt x="7353" y="998"/>
                </a:lnTo>
                <a:lnTo>
                  <a:pt x="7416" y="1276"/>
                </a:lnTo>
                <a:lnTo>
                  <a:pt x="7504" y="1605"/>
                </a:lnTo>
                <a:lnTo>
                  <a:pt x="7593" y="1933"/>
                </a:lnTo>
                <a:lnTo>
                  <a:pt x="7808" y="2603"/>
                </a:lnTo>
                <a:lnTo>
                  <a:pt x="8022" y="3272"/>
                </a:lnTo>
                <a:lnTo>
                  <a:pt x="8237" y="3942"/>
                </a:lnTo>
                <a:lnTo>
                  <a:pt x="8326" y="4283"/>
                </a:lnTo>
                <a:lnTo>
                  <a:pt x="8414" y="4611"/>
                </a:lnTo>
                <a:lnTo>
                  <a:pt x="8477" y="4940"/>
                </a:lnTo>
                <a:lnTo>
                  <a:pt x="8528" y="5268"/>
                </a:lnTo>
                <a:lnTo>
                  <a:pt x="8553" y="5584"/>
                </a:lnTo>
                <a:lnTo>
                  <a:pt x="8566" y="5900"/>
                </a:lnTo>
                <a:lnTo>
                  <a:pt x="8553" y="6203"/>
                </a:lnTo>
                <a:lnTo>
                  <a:pt x="8528" y="6367"/>
                </a:lnTo>
                <a:lnTo>
                  <a:pt x="8502" y="6519"/>
                </a:lnTo>
                <a:lnTo>
                  <a:pt x="8363" y="7226"/>
                </a:lnTo>
                <a:lnTo>
                  <a:pt x="8237" y="7946"/>
                </a:lnTo>
                <a:lnTo>
                  <a:pt x="8136" y="8654"/>
                </a:lnTo>
                <a:lnTo>
                  <a:pt x="8035" y="9361"/>
                </a:lnTo>
                <a:lnTo>
                  <a:pt x="7947" y="10081"/>
                </a:lnTo>
                <a:lnTo>
                  <a:pt x="7883" y="10789"/>
                </a:lnTo>
                <a:lnTo>
                  <a:pt x="7820" y="11509"/>
                </a:lnTo>
                <a:lnTo>
                  <a:pt x="7770" y="12216"/>
                </a:lnTo>
                <a:lnTo>
                  <a:pt x="7732" y="12924"/>
                </a:lnTo>
                <a:lnTo>
                  <a:pt x="7707" y="13644"/>
                </a:lnTo>
                <a:lnTo>
                  <a:pt x="7694" y="14351"/>
                </a:lnTo>
                <a:lnTo>
                  <a:pt x="7694" y="15071"/>
                </a:lnTo>
                <a:lnTo>
                  <a:pt x="7694" y="15779"/>
                </a:lnTo>
                <a:lnTo>
                  <a:pt x="7707" y="16499"/>
                </a:lnTo>
                <a:lnTo>
                  <a:pt x="7732" y="17206"/>
                </a:lnTo>
                <a:lnTo>
                  <a:pt x="7770" y="17926"/>
                </a:lnTo>
                <a:lnTo>
                  <a:pt x="7820" y="18747"/>
                </a:lnTo>
                <a:lnTo>
                  <a:pt x="7871" y="19556"/>
                </a:lnTo>
                <a:lnTo>
                  <a:pt x="7947" y="20377"/>
                </a:lnTo>
                <a:lnTo>
                  <a:pt x="8022" y="21185"/>
                </a:lnTo>
                <a:lnTo>
                  <a:pt x="8123" y="22006"/>
                </a:lnTo>
                <a:lnTo>
                  <a:pt x="8237" y="22802"/>
                </a:lnTo>
                <a:lnTo>
                  <a:pt x="8376" y="23611"/>
                </a:lnTo>
                <a:lnTo>
                  <a:pt x="8540" y="24407"/>
                </a:lnTo>
                <a:lnTo>
                  <a:pt x="8717" y="25202"/>
                </a:lnTo>
                <a:lnTo>
                  <a:pt x="8919" y="25986"/>
                </a:lnTo>
                <a:lnTo>
                  <a:pt x="9159" y="26769"/>
                </a:lnTo>
                <a:lnTo>
                  <a:pt x="9286" y="27161"/>
                </a:lnTo>
                <a:lnTo>
                  <a:pt x="9412" y="27552"/>
                </a:lnTo>
                <a:lnTo>
                  <a:pt x="9564" y="27931"/>
                </a:lnTo>
                <a:lnTo>
                  <a:pt x="9715" y="28310"/>
                </a:lnTo>
                <a:lnTo>
                  <a:pt x="9867" y="28702"/>
                </a:lnTo>
                <a:lnTo>
                  <a:pt x="10031" y="29081"/>
                </a:lnTo>
                <a:lnTo>
                  <a:pt x="10208" y="29447"/>
                </a:lnTo>
                <a:lnTo>
                  <a:pt x="10385" y="29826"/>
                </a:lnTo>
                <a:lnTo>
                  <a:pt x="10587" y="30205"/>
                </a:lnTo>
                <a:lnTo>
                  <a:pt x="10789" y="30571"/>
                </a:lnTo>
                <a:lnTo>
                  <a:pt x="10865" y="30736"/>
                </a:lnTo>
                <a:lnTo>
                  <a:pt x="10928" y="30900"/>
                </a:lnTo>
                <a:lnTo>
                  <a:pt x="10991" y="31089"/>
                </a:lnTo>
                <a:lnTo>
                  <a:pt x="11029" y="31279"/>
                </a:lnTo>
                <a:lnTo>
                  <a:pt x="11054" y="31468"/>
                </a:lnTo>
                <a:lnTo>
                  <a:pt x="11080" y="31658"/>
                </a:lnTo>
                <a:lnTo>
                  <a:pt x="11080" y="31847"/>
                </a:lnTo>
                <a:lnTo>
                  <a:pt x="11080" y="32024"/>
                </a:lnTo>
                <a:lnTo>
                  <a:pt x="10953" y="34323"/>
                </a:lnTo>
                <a:lnTo>
                  <a:pt x="10814" y="36610"/>
                </a:lnTo>
                <a:lnTo>
                  <a:pt x="10726" y="37759"/>
                </a:lnTo>
                <a:lnTo>
                  <a:pt x="10638" y="38896"/>
                </a:lnTo>
                <a:lnTo>
                  <a:pt x="10536" y="40046"/>
                </a:lnTo>
                <a:lnTo>
                  <a:pt x="10435" y="41183"/>
                </a:lnTo>
                <a:lnTo>
                  <a:pt x="10410" y="41296"/>
                </a:lnTo>
                <a:lnTo>
                  <a:pt x="10385" y="41410"/>
                </a:lnTo>
                <a:lnTo>
                  <a:pt x="10347" y="41511"/>
                </a:lnTo>
                <a:lnTo>
                  <a:pt x="10296" y="41625"/>
                </a:lnTo>
                <a:lnTo>
                  <a:pt x="10233" y="41739"/>
                </a:lnTo>
                <a:lnTo>
                  <a:pt x="10170" y="41852"/>
                </a:lnTo>
                <a:lnTo>
                  <a:pt x="10018" y="42067"/>
                </a:lnTo>
                <a:lnTo>
                  <a:pt x="9842" y="42282"/>
                </a:lnTo>
                <a:lnTo>
                  <a:pt x="9652" y="42459"/>
                </a:lnTo>
                <a:lnTo>
                  <a:pt x="9450" y="42623"/>
                </a:lnTo>
                <a:lnTo>
                  <a:pt x="9248" y="42762"/>
                </a:lnTo>
                <a:lnTo>
                  <a:pt x="8553" y="43166"/>
                </a:lnTo>
                <a:lnTo>
                  <a:pt x="7883" y="43583"/>
                </a:lnTo>
                <a:lnTo>
                  <a:pt x="7214" y="44025"/>
                </a:lnTo>
                <a:lnTo>
                  <a:pt x="6557" y="44467"/>
                </a:lnTo>
                <a:lnTo>
                  <a:pt x="5925" y="44935"/>
                </a:lnTo>
                <a:lnTo>
                  <a:pt x="5306" y="45415"/>
                </a:lnTo>
                <a:lnTo>
                  <a:pt x="4700" y="45920"/>
                </a:lnTo>
                <a:lnTo>
                  <a:pt x="4106" y="46425"/>
                </a:lnTo>
                <a:lnTo>
                  <a:pt x="3537" y="46968"/>
                </a:lnTo>
                <a:lnTo>
                  <a:pt x="2982" y="47512"/>
                </a:lnTo>
                <a:lnTo>
                  <a:pt x="2438" y="48080"/>
                </a:lnTo>
                <a:lnTo>
                  <a:pt x="1920" y="48674"/>
                </a:lnTo>
                <a:lnTo>
                  <a:pt x="1415" y="49293"/>
                </a:lnTo>
                <a:lnTo>
                  <a:pt x="935" y="49925"/>
                </a:lnTo>
                <a:lnTo>
                  <a:pt x="480" y="50581"/>
                </a:lnTo>
                <a:lnTo>
                  <a:pt x="265" y="50910"/>
                </a:lnTo>
                <a:lnTo>
                  <a:pt x="38" y="51264"/>
                </a:lnTo>
                <a:lnTo>
                  <a:pt x="38" y="51377"/>
                </a:lnTo>
                <a:lnTo>
                  <a:pt x="25" y="51491"/>
                </a:lnTo>
                <a:lnTo>
                  <a:pt x="0" y="51731"/>
                </a:lnTo>
                <a:lnTo>
                  <a:pt x="0" y="51845"/>
                </a:lnTo>
                <a:lnTo>
                  <a:pt x="0" y="51958"/>
                </a:lnTo>
                <a:lnTo>
                  <a:pt x="13" y="52072"/>
                </a:lnTo>
                <a:lnTo>
                  <a:pt x="38" y="52186"/>
                </a:lnTo>
                <a:lnTo>
                  <a:pt x="88" y="52299"/>
                </a:lnTo>
                <a:lnTo>
                  <a:pt x="152" y="52413"/>
                </a:lnTo>
                <a:lnTo>
                  <a:pt x="215" y="52502"/>
                </a:lnTo>
                <a:lnTo>
                  <a:pt x="278" y="52590"/>
                </a:lnTo>
                <a:lnTo>
                  <a:pt x="341" y="52666"/>
                </a:lnTo>
                <a:lnTo>
                  <a:pt x="417" y="52729"/>
                </a:lnTo>
                <a:lnTo>
                  <a:pt x="493" y="52779"/>
                </a:lnTo>
                <a:lnTo>
                  <a:pt x="581" y="52830"/>
                </a:lnTo>
                <a:lnTo>
                  <a:pt x="657" y="52868"/>
                </a:lnTo>
                <a:lnTo>
                  <a:pt x="745" y="52893"/>
                </a:lnTo>
                <a:lnTo>
                  <a:pt x="846" y="52906"/>
                </a:lnTo>
                <a:lnTo>
                  <a:pt x="935" y="52918"/>
                </a:lnTo>
                <a:lnTo>
                  <a:pt x="1124" y="52931"/>
                </a:lnTo>
                <a:lnTo>
                  <a:pt x="1327" y="52906"/>
                </a:lnTo>
                <a:lnTo>
                  <a:pt x="1529" y="52855"/>
                </a:lnTo>
                <a:lnTo>
                  <a:pt x="1743" y="52792"/>
                </a:lnTo>
                <a:lnTo>
                  <a:pt x="1946" y="52704"/>
                </a:lnTo>
                <a:lnTo>
                  <a:pt x="2148" y="52615"/>
                </a:lnTo>
                <a:lnTo>
                  <a:pt x="2350" y="52514"/>
                </a:lnTo>
                <a:lnTo>
                  <a:pt x="2552" y="52401"/>
                </a:lnTo>
                <a:lnTo>
                  <a:pt x="2918" y="52186"/>
                </a:lnTo>
                <a:lnTo>
                  <a:pt x="3424" y="51857"/>
                </a:lnTo>
                <a:lnTo>
                  <a:pt x="3904" y="51516"/>
                </a:lnTo>
                <a:lnTo>
                  <a:pt x="4371" y="51163"/>
                </a:lnTo>
                <a:lnTo>
                  <a:pt x="4813" y="50796"/>
                </a:lnTo>
                <a:lnTo>
                  <a:pt x="5256" y="50405"/>
                </a:lnTo>
                <a:lnTo>
                  <a:pt x="5673" y="50013"/>
                </a:lnTo>
                <a:lnTo>
                  <a:pt x="6077" y="49596"/>
                </a:lnTo>
                <a:lnTo>
                  <a:pt x="6468" y="49167"/>
                </a:lnTo>
                <a:lnTo>
                  <a:pt x="6835" y="48724"/>
                </a:lnTo>
                <a:lnTo>
                  <a:pt x="7201" y="48282"/>
                </a:lnTo>
                <a:lnTo>
                  <a:pt x="7555" y="47815"/>
                </a:lnTo>
                <a:lnTo>
                  <a:pt x="7909" y="47347"/>
                </a:lnTo>
                <a:lnTo>
                  <a:pt x="8237" y="46867"/>
                </a:lnTo>
                <a:lnTo>
                  <a:pt x="8566" y="46387"/>
                </a:lnTo>
                <a:lnTo>
                  <a:pt x="8869" y="45895"/>
                </a:lnTo>
                <a:lnTo>
                  <a:pt x="9185" y="45389"/>
                </a:lnTo>
                <a:lnTo>
                  <a:pt x="9374" y="45061"/>
                </a:lnTo>
                <a:lnTo>
                  <a:pt x="9564" y="44707"/>
                </a:lnTo>
                <a:lnTo>
                  <a:pt x="10044" y="43810"/>
                </a:lnTo>
                <a:lnTo>
                  <a:pt x="10044" y="52552"/>
                </a:lnTo>
                <a:lnTo>
                  <a:pt x="9741" y="52779"/>
                </a:lnTo>
                <a:lnTo>
                  <a:pt x="9399" y="53007"/>
                </a:lnTo>
                <a:lnTo>
                  <a:pt x="8667" y="53500"/>
                </a:lnTo>
                <a:lnTo>
                  <a:pt x="7062" y="54535"/>
                </a:lnTo>
                <a:lnTo>
                  <a:pt x="6228" y="55091"/>
                </a:lnTo>
                <a:lnTo>
                  <a:pt x="5420" y="55660"/>
                </a:lnTo>
                <a:lnTo>
                  <a:pt x="5016" y="55950"/>
                </a:lnTo>
                <a:lnTo>
                  <a:pt x="4637" y="56241"/>
                </a:lnTo>
                <a:lnTo>
                  <a:pt x="4270" y="56544"/>
                </a:lnTo>
                <a:lnTo>
                  <a:pt x="3916" y="56847"/>
                </a:lnTo>
                <a:lnTo>
                  <a:pt x="3588" y="57150"/>
                </a:lnTo>
                <a:lnTo>
                  <a:pt x="3272" y="57454"/>
                </a:lnTo>
                <a:lnTo>
                  <a:pt x="2994" y="57757"/>
                </a:lnTo>
                <a:lnTo>
                  <a:pt x="2742" y="58073"/>
                </a:lnTo>
                <a:lnTo>
                  <a:pt x="2527" y="58388"/>
                </a:lnTo>
                <a:lnTo>
                  <a:pt x="2426" y="58540"/>
                </a:lnTo>
                <a:lnTo>
                  <a:pt x="2337" y="58704"/>
                </a:lnTo>
                <a:lnTo>
                  <a:pt x="2261" y="58856"/>
                </a:lnTo>
                <a:lnTo>
                  <a:pt x="2186" y="59020"/>
                </a:lnTo>
                <a:lnTo>
                  <a:pt x="2135" y="59172"/>
                </a:lnTo>
                <a:lnTo>
                  <a:pt x="2085" y="59336"/>
                </a:lnTo>
                <a:lnTo>
                  <a:pt x="2047" y="59487"/>
                </a:lnTo>
                <a:lnTo>
                  <a:pt x="2021" y="59652"/>
                </a:lnTo>
                <a:lnTo>
                  <a:pt x="2009" y="59803"/>
                </a:lnTo>
                <a:lnTo>
                  <a:pt x="2009" y="59967"/>
                </a:lnTo>
                <a:lnTo>
                  <a:pt x="2021" y="60119"/>
                </a:lnTo>
                <a:lnTo>
                  <a:pt x="2047" y="60283"/>
                </a:lnTo>
                <a:lnTo>
                  <a:pt x="2072" y="60435"/>
                </a:lnTo>
                <a:lnTo>
                  <a:pt x="2122" y="60599"/>
                </a:lnTo>
                <a:lnTo>
                  <a:pt x="2186" y="60751"/>
                </a:lnTo>
                <a:lnTo>
                  <a:pt x="2274" y="60915"/>
                </a:lnTo>
                <a:lnTo>
                  <a:pt x="2363" y="61066"/>
                </a:lnTo>
                <a:lnTo>
                  <a:pt x="2464" y="61231"/>
                </a:lnTo>
                <a:lnTo>
                  <a:pt x="2590" y="61382"/>
                </a:lnTo>
                <a:lnTo>
                  <a:pt x="2729" y="61547"/>
                </a:lnTo>
                <a:lnTo>
                  <a:pt x="2880" y="61698"/>
                </a:lnTo>
                <a:lnTo>
                  <a:pt x="3057" y="61862"/>
                </a:lnTo>
                <a:lnTo>
                  <a:pt x="3209" y="61989"/>
                </a:lnTo>
                <a:lnTo>
                  <a:pt x="3361" y="62102"/>
                </a:lnTo>
                <a:lnTo>
                  <a:pt x="3512" y="62203"/>
                </a:lnTo>
                <a:lnTo>
                  <a:pt x="3664" y="62292"/>
                </a:lnTo>
                <a:lnTo>
                  <a:pt x="3803" y="62355"/>
                </a:lnTo>
                <a:lnTo>
                  <a:pt x="3954" y="62418"/>
                </a:lnTo>
                <a:lnTo>
                  <a:pt x="4093" y="62469"/>
                </a:lnTo>
                <a:lnTo>
                  <a:pt x="4232" y="62507"/>
                </a:lnTo>
                <a:lnTo>
                  <a:pt x="4371" y="62532"/>
                </a:lnTo>
                <a:lnTo>
                  <a:pt x="4510" y="62545"/>
                </a:lnTo>
                <a:lnTo>
                  <a:pt x="4649" y="62545"/>
                </a:lnTo>
                <a:lnTo>
                  <a:pt x="4788" y="62532"/>
                </a:lnTo>
                <a:lnTo>
                  <a:pt x="4915" y="62519"/>
                </a:lnTo>
                <a:lnTo>
                  <a:pt x="5053" y="62481"/>
                </a:lnTo>
                <a:lnTo>
                  <a:pt x="5180" y="62443"/>
                </a:lnTo>
                <a:lnTo>
                  <a:pt x="5319" y="62393"/>
                </a:lnTo>
                <a:lnTo>
                  <a:pt x="5445" y="62330"/>
                </a:lnTo>
                <a:lnTo>
                  <a:pt x="5571" y="62267"/>
                </a:lnTo>
                <a:lnTo>
                  <a:pt x="5698" y="62191"/>
                </a:lnTo>
                <a:lnTo>
                  <a:pt x="5811" y="62102"/>
                </a:lnTo>
                <a:lnTo>
                  <a:pt x="6064" y="61900"/>
                </a:lnTo>
                <a:lnTo>
                  <a:pt x="6292" y="61685"/>
                </a:lnTo>
                <a:lnTo>
                  <a:pt x="6532" y="61433"/>
                </a:lnTo>
                <a:lnTo>
                  <a:pt x="6759" y="61155"/>
                </a:lnTo>
                <a:lnTo>
                  <a:pt x="6986" y="60852"/>
                </a:lnTo>
                <a:lnTo>
                  <a:pt x="7201" y="60536"/>
                </a:lnTo>
                <a:lnTo>
                  <a:pt x="7416" y="60195"/>
                </a:lnTo>
                <a:lnTo>
                  <a:pt x="7618" y="59841"/>
                </a:lnTo>
                <a:lnTo>
                  <a:pt x="7820" y="59475"/>
                </a:lnTo>
                <a:lnTo>
                  <a:pt x="8022" y="59108"/>
                </a:lnTo>
                <a:lnTo>
                  <a:pt x="8414" y="58338"/>
                </a:lnTo>
                <a:lnTo>
                  <a:pt x="8793" y="57555"/>
                </a:lnTo>
                <a:lnTo>
                  <a:pt x="9501" y="56051"/>
                </a:lnTo>
                <a:lnTo>
                  <a:pt x="9829" y="55369"/>
                </a:lnTo>
                <a:lnTo>
                  <a:pt x="9993" y="55053"/>
                </a:lnTo>
                <a:lnTo>
                  <a:pt x="10157" y="54763"/>
                </a:lnTo>
                <a:lnTo>
                  <a:pt x="11054" y="60523"/>
                </a:lnTo>
                <a:lnTo>
                  <a:pt x="10562" y="60991"/>
                </a:lnTo>
                <a:lnTo>
                  <a:pt x="10056" y="61509"/>
                </a:lnTo>
                <a:lnTo>
                  <a:pt x="9551" y="62064"/>
                </a:lnTo>
                <a:lnTo>
                  <a:pt x="9046" y="62646"/>
                </a:lnTo>
                <a:lnTo>
                  <a:pt x="8793" y="62936"/>
                </a:lnTo>
                <a:lnTo>
                  <a:pt x="8553" y="63239"/>
                </a:lnTo>
                <a:lnTo>
                  <a:pt x="8326" y="63555"/>
                </a:lnTo>
                <a:lnTo>
                  <a:pt x="8098" y="63858"/>
                </a:lnTo>
                <a:lnTo>
                  <a:pt x="7883" y="64174"/>
                </a:lnTo>
                <a:lnTo>
                  <a:pt x="7694" y="64490"/>
                </a:lnTo>
                <a:lnTo>
                  <a:pt x="7504" y="64793"/>
                </a:lnTo>
                <a:lnTo>
                  <a:pt x="7328" y="65109"/>
                </a:lnTo>
                <a:lnTo>
                  <a:pt x="7176" y="65412"/>
                </a:lnTo>
                <a:lnTo>
                  <a:pt x="7037" y="65728"/>
                </a:lnTo>
                <a:lnTo>
                  <a:pt x="6911" y="66031"/>
                </a:lnTo>
                <a:lnTo>
                  <a:pt x="6810" y="66322"/>
                </a:lnTo>
                <a:lnTo>
                  <a:pt x="6734" y="66612"/>
                </a:lnTo>
                <a:lnTo>
                  <a:pt x="6683" y="66903"/>
                </a:lnTo>
                <a:lnTo>
                  <a:pt x="6658" y="67181"/>
                </a:lnTo>
                <a:lnTo>
                  <a:pt x="6645" y="67446"/>
                </a:lnTo>
                <a:lnTo>
                  <a:pt x="6671" y="67699"/>
                </a:lnTo>
                <a:lnTo>
                  <a:pt x="6696" y="67825"/>
                </a:lnTo>
                <a:lnTo>
                  <a:pt x="6734" y="67951"/>
                </a:lnTo>
                <a:lnTo>
                  <a:pt x="6772" y="68078"/>
                </a:lnTo>
                <a:lnTo>
                  <a:pt x="6810" y="68191"/>
                </a:lnTo>
                <a:lnTo>
                  <a:pt x="6873" y="68305"/>
                </a:lnTo>
                <a:lnTo>
                  <a:pt x="6936" y="68419"/>
                </a:lnTo>
                <a:lnTo>
                  <a:pt x="6999" y="68520"/>
                </a:lnTo>
                <a:lnTo>
                  <a:pt x="7087" y="68621"/>
                </a:lnTo>
                <a:lnTo>
                  <a:pt x="7176" y="68722"/>
                </a:lnTo>
                <a:lnTo>
                  <a:pt x="7264" y="68823"/>
                </a:lnTo>
                <a:lnTo>
                  <a:pt x="7378" y="68911"/>
                </a:lnTo>
                <a:lnTo>
                  <a:pt x="7492" y="69000"/>
                </a:lnTo>
                <a:lnTo>
                  <a:pt x="7618" y="69088"/>
                </a:lnTo>
                <a:lnTo>
                  <a:pt x="7757" y="69164"/>
                </a:lnTo>
                <a:lnTo>
                  <a:pt x="7947" y="69240"/>
                </a:lnTo>
                <a:lnTo>
                  <a:pt x="8123" y="69278"/>
                </a:lnTo>
                <a:lnTo>
                  <a:pt x="8300" y="69303"/>
                </a:lnTo>
                <a:lnTo>
                  <a:pt x="8465" y="69290"/>
                </a:lnTo>
                <a:lnTo>
                  <a:pt x="8629" y="69265"/>
                </a:lnTo>
                <a:lnTo>
                  <a:pt x="8780" y="69215"/>
                </a:lnTo>
                <a:lnTo>
                  <a:pt x="8919" y="69151"/>
                </a:lnTo>
                <a:lnTo>
                  <a:pt x="9058" y="69063"/>
                </a:lnTo>
                <a:lnTo>
                  <a:pt x="9185" y="68962"/>
                </a:lnTo>
                <a:lnTo>
                  <a:pt x="9298" y="68848"/>
                </a:lnTo>
                <a:lnTo>
                  <a:pt x="9412" y="68722"/>
                </a:lnTo>
                <a:lnTo>
                  <a:pt x="9513" y="68583"/>
                </a:lnTo>
                <a:lnTo>
                  <a:pt x="9602" y="68444"/>
                </a:lnTo>
                <a:lnTo>
                  <a:pt x="9677" y="68292"/>
                </a:lnTo>
                <a:lnTo>
                  <a:pt x="9753" y="68141"/>
                </a:lnTo>
                <a:lnTo>
                  <a:pt x="9816" y="67989"/>
                </a:lnTo>
                <a:lnTo>
                  <a:pt x="10246" y="66776"/>
                </a:lnTo>
                <a:lnTo>
                  <a:pt x="10675" y="65551"/>
                </a:lnTo>
                <a:lnTo>
                  <a:pt x="11547" y="62936"/>
                </a:lnTo>
                <a:lnTo>
                  <a:pt x="11926" y="64250"/>
                </a:lnTo>
                <a:lnTo>
                  <a:pt x="12280" y="65513"/>
                </a:lnTo>
                <a:lnTo>
                  <a:pt x="12444" y="66132"/>
                </a:lnTo>
                <a:lnTo>
                  <a:pt x="12608" y="66751"/>
                </a:lnTo>
                <a:lnTo>
                  <a:pt x="12747" y="67370"/>
                </a:lnTo>
                <a:lnTo>
                  <a:pt x="12861" y="67977"/>
                </a:lnTo>
                <a:lnTo>
                  <a:pt x="12874" y="68103"/>
                </a:lnTo>
                <a:lnTo>
                  <a:pt x="12874" y="68217"/>
                </a:lnTo>
                <a:lnTo>
                  <a:pt x="12848" y="68330"/>
                </a:lnTo>
                <a:lnTo>
                  <a:pt x="12811" y="68457"/>
                </a:lnTo>
                <a:lnTo>
                  <a:pt x="12773" y="68583"/>
                </a:lnTo>
                <a:lnTo>
                  <a:pt x="12709" y="68697"/>
                </a:lnTo>
                <a:lnTo>
                  <a:pt x="12583" y="68949"/>
                </a:lnTo>
                <a:lnTo>
                  <a:pt x="12432" y="69189"/>
                </a:lnTo>
                <a:lnTo>
                  <a:pt x="12293" y="69442"/>
                </a:lnTo>
                <a:lnTo>
                  <a:pt x="12179" y="69695"/>
                </a:lnTo>
                <a:lnTo>
                  <a:pt x="12128" y="69821"/>
                </a:lnTo>
                <a:lnTo>
                  <a:pt x="12090" y="69947"/>
                </a:lnTo>
                <a:lnTo>
                  <a:pt x="12002" y="70326"/>
                </a:lnTo>
                <a:lnTo>
                  <a:pt x="11901" y="70680"/>
                </a:lnTo>
                <a:lnTo>
                  <a:pt x="11724" y="71362"/>
                </a:lnTo>
                <a:lnTo>
                  <a:pt x="11636" y="71691"/>
                </a:lnTo>
                <a:lnTo>
                  <a:pt x="11560" y="72032"/>
                </a:lnTo>
                <a:lnTo>
                  <a:pt x="11497" y="72398"/>
                </a:lnTo>
                <a:lnTo>
                  <a:pt x="11446" y="72777"/>
                </a:lnTo>
                <a:lnTo>
                  <a:pt x="11433" y="72853"/>
                </a:lnTo>
                <a:lnTo>
                  <a:pt x="11446" y="72954"/>
                </a:lnTo>
                <a:lnTo>
                  <a:pt x="11471" y="73169"/>
                </a:lnTo>
                <a:lnTo>
                  <a:pt x="11535" y="73421"/>
                </a:lnTo>
                <a:lnTo>
                  <a:pt x="11636" y="73674"/>
                </a:lnTo>
                <a:lnTo>
                  <a:pt x="11686" y="73800"/>
                </a:lnTo>
                <a:lnTo>
                  <a:pt x="11749" y="73927"/>
                </a:lnTo>
                <a:lnTo>
                  <a:pt x="11812" y="74040"/>
                </a:lnTo>
                <a:lnTo>
                  <a:pt x="11888" y="74141"/>
                </a:lnTo>
                <a:lnTo>
                  <a:pt x="11964" y="74242"/>
                </a:lnTo>
                <a:lnTo>
                  <a:pt x="12053" y="74318"/>
                </a:lnTo>
                <a:lnTo>
                  <a:pt x="12141" y="74381"/>
                </a:lnTo>
                <a:lnTo>
                  <a:pt x="12229" y="74432"/>
                </a:lnTo>
                <a:lnTo>
                  <a:pt x="12368" y="74482"/>
                </a:lnTo>
                <a:lnTo>
                  <a:pt x="12507" y="74508"/>
                </a:lnTo>
                <a:lnTo>
                  <a:pt x="12634" y="74520"/>
                </a:lnTo>
                <a:lnTo>
                  <a:pt x="12747" y="74520"/>
                </a:lnTo>
                <a:lnTo>
                  <a:pt x="12848" y="74495"/>
                </a:lnTo>
                <a:lnTo>
                  <a:pt x="12937" y="74470"/>
                </a:lnTo>
                <a:lnTo>
                  <a:pt x="13025" y="74419"/>
                </a:lnTo>
                <a:lnTo>
                  <a:pt x="13101" y="74356"/>
                </a:lnTo>
                <a:lnTo>
                  <a:pt x="13164" y="74280"/>
                </a:lnTo>
                <a:lnTo>
                  <a:pt x="13227" y="74192"/>
                </a:lnTo>
                <a:lnTo>
                  <a:pt x="13291" y="74103"/>
                </a:lnTo>
                <a:lnTo>
                  <a:pt x="13341" y="73990"/>
                </a:lnTo>
                <a:lnTo>
                  <a:pt x="13417" y="73750"/>
                </a:lnTo>
                <a:lnTo>
                  <a:pt x="13480" y="73484"/>
                </a:lnTo>
                <a:lnTo>
                  <a:pt x="13543" y="73206"/>
                </a:lnTo>
                <a:lnTo>
                  <a:pt x="13581" y="72903"/>
                </a:lnTo>
                <a:lnTo>
                  <a:pt x="13657" y="72284"/>
                </a:lnTo>
                <a:lnTo>
                  <a:pt x="13708" y="71994"/>
                </a:lnTo>
                <a:lnTo>
                  <a:pt x="13758" y="71703"/>
                </a:lnTo>
                <a:lnTo>
                  <a:pt x="13821" y="71451"/>
                </a:lnTo>
                <a:lnTo>
                  <a:pt x="13859" y="71324"/>
                </a:lnTo>
                <a:lnTo>
                  <a:pt x="13910" y="71223"/>
                </a:lnTo>
                <a:lnTo>
                  <a:pt x="14642" y="74407"/>
                </a:lnTo>
                <a:lnTo>
                  <a:pt x="15021" y="76011"/>
                </a:lnTo>
                <a:lnTo>
                  <a:pt x="15413" y="77603"/>
                </a:lnTo>
                <a:lnTo>
                  <a:pt x="15489" y="77982"/>
                </a:lnTo>
                <a:lnTo>
                  <a:pt x="15590" y="78449"/>
                </a:lnTo>
                <a:lnTo>
                  <a:pt x="15716" y="78954"/>
                </a:lnTo>
                <a:lnTo>
                  <a:pt x="15779" y="79194"/>
                </a:lnTo>
                <a:lnTo>
                  <a:pt x="15868" y="79434"/>
                </a:lnTo>
                <a:lnTo>
                  <a:pt x="15956" y="79649"/>
                </a:lnTo>
                <a:lnTo>
                  <a:pt x="16057" y="79839"/>
                </a:lnTo>
                <a:lnTo>
                  <a:pt x="16158" y="80003"/>
                </a:lnTo>
                <a:lnTo>
                  <a:pt x="16222" y="80066"/>
                </a:lnTo>
                <a:lnTo>
                  <a:pt x="16285" y="80129"/>
                </a:lnTo>
                <a:lnTo>
                  <a:pt x="16361" y="80180"/>
                </a:lnTo>
                <a:lnTo>
                  <a:pt x="16424" y="80205"/>
                </a:lnTo>
                <a:lnTo>
                  <a:pt x="16500" y="80230"/>
                </a:lnTo>
                <a:lnTo>
                  <a:pt x="16575" y="80243"/>
                </a:lnTo>
                <a:lnTo>
                  <a:pt x="16664" y="80243"/>
                </a:lnTo>
                <a:lnTo>
                  <a:pt x="16752" y="80218"/>
                </a:lnTo>
                <a:lnTo>
                  <a:pt x="16841" y="80180"/>
                </a:lnTo>
                <a:lnTo>
                  <a:pt x="16929" y="80129"/>
                </a:lnTo>
                <a:lnTo>
                  <a:pt x="17043" y="80053"/>
                </a:lnTo>
                <a:lnTo>
                  <a:pt x="17156" y="79965"/>
                </a:lnTo>
                <a:lnTo>
                  <a:pt x="17245" y="79876"/>
                </a:lnTo>
                <a:lnTo>
                  <a:pt x="17321" y="79775"/>
                </a:lnTo>
                <a:lnTo>
                  <a:pt x="17397" y="79674"/>
                </a:lnTo>
                <a:lnTo>
                  <a:pt x="17460" y="79561"/>
                </a:lnTo>
                <a:lnTo>
                  <a:pt x="17510" y="79447"/>
                </a:lnTo>
                <a:lnTo>
                  <a:pt x="17548" y="79321"/>
                </a:lnTo>
                <a:lnTo>
                  <a:pt x="17573" y="79194"/>
                </a:lnTo>
                <a:lnTo>
                  <a:pt x="17599" y="79068"/>
                </a:lnTo>
                <a:lnTo>
                  <a:pt x="17611" y="78929"/>
                </a:lnTo>
                <a:lnTo>
                  <a:pt x="17611" y="78803"/>
                </a:lnTo>
                <a:lnTo>
                  <a:pt x="17611" y="78512"/>
                </a:lnTo>
                <a:lnTo>
                  <a:pt x="17573" y="78222"/>
                </a:lnTo>
                <a:lnTo>
                  <a:pt x="17510" y="77918"/>
                </a:lnTo>
                <a:lnTo>
                  <a:pt x="17422" y="77615"/>
                </a:lnTo>
                <a:lnTo>
                  <a:pt x="17321" y="77312"/>
                </a:lnTo>
                <a:lnTo>
                  <a:pt x="17220" y="77009"/>
                </a:lnTo>
                <a:lnTo>
                  <a:pt x="17093" y="76706"/>
                </a:lnTo>
                <a:lnTo>
                  <a:pt x="16967" y="76415"/>
                </a:lnTo>
                <a:lnTo>
                  <a:pt x="16689" y="75859"/>
                </a:lnTo>
                <a:lnTo>
                  <a:pt x="16449" y="75354"/>
                </a:lnTo>
                <a:lnTo>
                  <a:pt x="16209" y="74849"/>
                </a:lnTo>
                <a:lnTo>
                  <a:pt x="15994" y="74331"/>
                </a:lnTo>
                <a:lnTo>
                  <a:pt x="15767" y="73800"/>
                </a:lnTo>
                <a:lnTo>
                  <a:pt x="15312" y="72714"/>
                </a:lnTo>
                <a:lnTo>
                  <a:pt x="14832" y="71552"/>
                </a:lnTo>
                <a:lnTo>
                  <a:pt x="14946" y="71589"/>
                </a:lnTo>
                <a:lnTo>
                  <a:pt x="15059" y="71640"/>
                </a:lnTo>
                <a:lnTo>
                  <a:pt x="15299" y="71754"/>
                </a:lnTo>
                <a:lnTo>
                  <a:pt x="15527" y="71905"/>
                </a:lnTo>
                <a:lnTo>
                  <a:pt x="15767" y="72057"/>
                </a:lnTo>
                <a:lnTo>
                  <a:pt x="16222" y="72385"/>
                </a:lnTo>
                <a:lnTo>
                  <a:pt x="16436" y="72550"/>
                </a:lnTo>
                <a:lnTo>
                  <a:pt x="16651" y="72689"/>
                </a:lnTo>
                <a:lnTo>
                  <a:pt x="16853" y="72802"/>
                </a:lnTo>
                <a:lnTo>
                  <a:pt x="17055" y="72891"/>
                </a:lnTo>
                <a:lnTo>
                  <a:pt x="17144" y="72916"/>
                </a:lnTo>
                <a:lnTo>
                  <a:pt x="17232" y="72929"/>
                </a:lnTo>
                <a:lnTo>
                  <a:pt x="17321" y="72941"/>
                </a:lnTo>
                <a:lnTo>
                  <a:pt x="17397" y="72929"/>
                </a:lnTo>
                <a:lnTo>
                  <a:pt x="17472" y="72903"/>
                </a:lnTo>
                <a:lnTo>
                  <a:pt x="17548" y="72865"/>
                </a:lnTo>
                <a:lnTo>
                  <a:pt x="17611" y="72815"/>
                </a:lnTo>
                <a:lnTo>
                  <a:pt x="17674" y="72739"/>
                </a:lnTo>
                <a:lnTo>
                  <a:pt x="17738" y="72651"/>
                </a:lnTo>
                <a:lnTo>
                  <a:pt x="17788" y="72537"/>
                </a:lnTo>
                <a:lnTo>
                  <a:pt x="17839" y="72411"/>
                </a:lnTo>
                <a:lnTo>
                  <a:pt x="17889" y="72259"/>
                </a:lnTo>
                <a:lnTo>
                  <a:pt x="17927" y="72070"/>
                </a:lnTo>
                <a:lnTo>
                  <a:pt x="17940" y="71893"/>
                </a:lnTo>
                <a:lnTo>
                  <a:pt x="17952" y="71703"/>
                </a:lnTo>
                <a:lnTo>
                  <a:pt x="17940" y="71539"/>
                </a:lnTo>
                <a:lnTo>
                  <a:pt x="17915" y="71362"/>
                </a:lnTo>
                <a:lnTo>
                  <a:pt x="17864" y="71198"/>
                </a:lnTo>
                <a:lnTo>
                  <a:pt x="17813" y="71034"/>
                </a:lnTo>
                <a:lnTo>
                  <a:pt x="17738" y="70882"/>
                </a:lnTo>
                <a:lnTo>
                  <a:pt x="17662" y="70730"/>
                </a:lnTo>
                <a:lnTo>
                  <a:pt x="17561" y="70579"/>
                </a:lnTo>
                <a:lnTo>
                  <a:pt x="17460" y="70440"/>
                </a:lnTo>
                <a:lnTo>
                  <a:pt x="17346" y="70301"/>
                </a:lnTo>
                <a:lnTo>
                  <a:pt x="17220" y="70175"/>
                </a:lnTo>
                <a:lnTo>
                  <a:pt x="17081" y="70036"/>
                </a:lnTo>
                <a:lnTo>
                  <a:pt x="16942" y="69909"/>
                </a:lnTo>
                <a:lnTo>
                  <a:pt x="16790" y="69783"/>
                </a:lnTo>
                <a:lnTo>
                  <a:pt x="16474" y="69556"/>
                </a:lnTo>
                <a:lnTo>
                  <a:pt x="16133" y="69328"/>
                </a:lnTo>
                <a:lnTo>
                  <a:pt x="15779" y="69126"/>
                </a:lnTo>
                <a:lnTo>
                  <a:pt x="15413" y="68924"/>
                </a:lnTo>
                <a:lnTo>
                  <a:pt x="15047" y="68734"/>
                </a:lnTo>
                <a:lnTo>
                  <a:pt x="14680" y="68558"/>
                </a:lnTo>
                <a:lnTo>
                  <a:pt x="13973" y="68229"/>
                </a:lnTo>
                <a:lnTo>
                  <a:pt x="12520" y="62456"/>
                </a:lnTo>
                <a:lnTo>
                  <a:pt x="12811" y="62734"/>
                </a:lnTo>
                <a:lnTo>
                  <a:pt x="13088" y="63025"/>
                </a:lnTo>
                <a:lnTo>
                  <a:pt x="13354" y="63328"/>
                </a:lnTo>
                <a:lnTo>
                  <a:pt x="13606" y="63631"/>
                </a:lnTo>
                <a:lnTo>
                  <a:pt x="14087" y="64250"/>
                </a:lnTo>
                <a:lnTo>
                  <a:pt x="14339" y="64540"/>
                </a:lnTo>
                <a:lnTo>
                  <a:pt x="14579" y="64818"/>
                </a:lnTo>
                <a:lnTo>
                  <a:pt x="14845" y="65084"/>
                </a:lnTo>
                <a:lnTo>
                  <a:pt x="15110" y="65324"/>
                </a:lnTo>
                <a:lnTo>
                  <a:pt x="15261" y="65425"/>
                </a:lnTo>
                <a:lnTo>
                  <a:pt x="15400" y="65526"/>
                </a:lnTo>
                <a:lnTo>
                  <a:pt x="15552" y="65627"/>
                </a:lnTo>
                <a:lnTo>
                  <a:pt x="15716" y="65715"/>
                </a:lnTo>
                <a:lnTo>
                  <a:pt x="15868" y="65778"/>
                </a:lnTo>
                <a:lnTo>
                  <a:pt x="16045" y="65854"/>
                </a:lnTo>
                <a:lnTo>
                  <a:pt x="16222" y="65905"/>
                </a:lnTo>
                <a:lnTo>
                  <a:pt x="16398" y="65943"/>
                </a:lnTo>
                <a:lnTo>
                  <a:pt x="16588" y="65981"/>
                </a:lnTo>
                <a:lnTo>
                  <a:pt x="16790" y="65993"/>
                </a:lnTo>
                <a:lnTo>
                  <a:pt x="17005" y="66006"/>
                </a:lnTo>
                <a:lnTo>
                  <a:pt x="17220" y="65993"/>
                </a:lnTo>
                <a:lnTo>
                  <a:pt x="17321" y="65981"/>
                </a:lnTo>
                <a:lnTo>
                  <a:pt x="17422" y="65955"/>
                </a:lnTo>
                <a:lnTo>
                  <a:pt x="17510" y="65917"/>
                </a:lnTo>
                <a:lnTo>
                  <a:pt x="17586" y="65867"/>
                </a:lnTo>
                <a:lnTo>
                  <a:pt x="17662" y="65804"/>
                </a:lnTo>
                <a:lnTo>
                  <a:pt x="17725" y="65728"/>
                </a:lnTo>
                <a:lnTo>
                  <a:pt x="17776" y="65652"/>
                </a:lnTo>
                <a:lnTo>
                  <a:pt x="17826" y="65551"/>
                </a:lnTo>
                <a:lnTo>
                  <a:pt x="17864" y="65463"/>
                </a:lnTo>
                <a:lnTo>
                  <a:pt x="17889" y="65349"/>
                </a:lnTo>
                <a:lnTo>
                  <a:pt x="17940" y="65134"/>
                </a:lnTo>
                <a:lnTo>
                  <a:pt x="17952" y="64894"/>
                </a:lnTo>
                <a:lnTo>
                  <a:pt x="17952" y="64642"/>
                </a:lnTo>
                <a:lnTo>
                  <a:pt x="17940" y="64389"/>
                </a:lnTo>
                <a:lnTo>
                  <a:pt x="17915" y="64149"/>
                </a:lnTo>
                <a:lnTo>
                  <a:pt x="17864" y="63909"/>
                </a:lnTo>
                <a:lnTo>
                  <a:pt x="17813" y="63694"/>
                </a:lnTo>
                <a:lnTo>
                  <a:pt x="17763" y="63505"/>
                </a:lnTo>
                <a:lnTo>
                  <a:pt x="17712" y="63353"/>
                </a:lnTo>
                <a:lnTo>
                  <a:pt x="17662" y="63227"/>
                </a:lnTo>
                <a:lnTo>
                  <a:pt x="17611" y="63164"/>
                </a:lnTo>
                <a:lnTo>
                  <a:pt x="17295" y="62848"/>
                </a:lnTo>
                <a:lnTo>
                  <a:pt x="16967" y="62532"/>
                </a:lnTo>
                <a:lnTo>
                  <a:pt x="16626" y="62229"/>
                </a:lnTo>
                <a:lnTo>
                  <a:pt x="16260" y="61913"/>
                </a:lnTo>
                <a:lnTo>
                  <a:pt x="15893" y="61610"/>
                </a:lnTo>
                <a:lnTo>
                  <a:pt x="15514" y="61319"/>
                </a:lnTo>
                <a:lnTo>
                  <a:pt x="15122" y="61041"/>
                </a:lnTo>
                <a:lnTo>
                  <a:pt x="14743" y="60776"/>
                </a:lnTo>
                <a:lnTo>
                  <a:pt x="14352" y="60523"/>
                </a:lnTo>
                <a:lnTo>
                  <a:pt x="13960" y="60296"/>
                </a:lnTo>
                <a:lnTo>
                  <a:pt x="13581" y="60081"/>
                </a:lnTo>
                <a:lnTo>
                  <a:pt x="13215" y="59892"/>
                </a:lnTo>
                <a:lnTo>
                  <a:pt x="12848" y="59727"/>
                </a:lnTo>
                <a:lnTo>
                  <a:pt x="12507" y="59601"/>
                </a:lnTo>
                <a:lnTo>
                  <a:pt x="12166" y="59500"/>
                </a:lnTo>
                <a:lnTo>
                  <a:pt x="12015" y="59462"/>
                </a:lnTo>
                <a:lnTo>
                  <a:pt x="11863" y="59437"/>
                </a:lnTo>
                <a:lnTo>
                  <a:pt x="11054" y="53436"/>
                </a:lnTo>
                <a:lnTo>
                  <a:pt x="11775" y="54232"/>
                </a:lnTo>
                <a:lnTo>
                  <a:pt x="12065" y="54561"/>
                </a:lnTo>
                <a:lnTo>
                  <a:pt x="12356" y="54851"/>
                </a:lnTo>
                <a:lnTo>
                  <a:pt x="14567" y="57075"/>
                </a:lnTo>
                <a:lnTo>
                  <a:pt x="15678" y="58174"/>
                </a:lnTo>
                <a:lnTo>
                  <a:pt x="16247" y="58717"/>
                </a:lnTo>
                <a:lnTo>
                  <a:pt x="16815" y="59247"/>
                </a:lnTo>
                <a:lnTo>
                  <a:pt x="16954" y="59361"/>
                </a:lnTo>
                <a:lnTo>
                  <a:pt x="17093" y="59475"/>
                </a:lnTo>
                <a:lnTo>
                  <a:pt x="17258" y="59576"/>
                </a:lnTo>
                <a:lnTo>
                  <a:pt x="17422" y="59677"/>
                </a:lnTo>
                <a:lnTo>
                  <a:pt x="17599" y="59778"/>
                </a:lnTo>
                <a:lnTo>
                  <a:pt x="17788" y="59854"/>
                </a:lnTo>
                <a:lnTo>
                  <a:pt x="17978" y="59917"/>
                </a:lnTo>
                <a:lnTo>
                  <a:pt x="18155" y="59955"/>
                </a:lnTo>
                <a:lnTo>
                  <a:pt x="18331" y="59967"/>
                </a:lnTo>
                <a:lnTo>
                  <a:pt x="18508" y="59967"/>
                </a:lnTo>
                <a:lnTo>
                  <a:pt x="18584" y="59942"/>
                </a:lnTo>
                <a:lnTo>
                  <a:pt x="18660" y="59917"/>
                </a:lnTo>
                <a:lnTo>
                  <a:pt x="18736" y="59892"/>
                </a:lnTo>
                <a:lnTo>
                  <a:pt x="18811" y="59841"/>
                </a:lnTo>
                <a:lnTo>
                  <a:pt x="18875" y="59791"/>
                </a:lnTo>
                <a:lnTo>
                  <a:pt x="18938" y="59727"/>
                </a:lnTo>
                <a:lnTo>
                  <a:pt x="18988" y="59664"/>
                </a:lnTo>
                <a:lnTo>
                  <a:pt x="19039" y="59576"/>
                </a:lnTo>
                <a:lnTo>
                  <a:pt x="19077" y="59475"/>
                </a:lnTo>
                <a:lnTo>
                  <a:pt x="19115" y="59374"/>
                </a:lnTo>
                <a:lnTo>
                  <a:pt x="19140" y="59260"/>
                </a:lnTo>
                <a:lnTo>
                  <a:pt x="19165" y="59121"/>
                </a:lnTo>
                <a:lnTo>
                  <a:pt x="19191" y="58793"/>
                </a:lnTo>
                <a:lnTo>
                  <a:pt x="19191" y="58477"/>
                </a:lnTo>
                <a:lnTo>
                  <a:pt x="19153" y="58161"/>
                </a:lnTo>
                <a:lnTo>
                  <a:pt x="19102" y="57858"/>
                </a:lnTo>
                <a:lnTo>
                  <a:pt x="19014" y="57555"/>
                </a:lnTo>
                <a:lnTo>
                  <a:pt x="18900" y="57251"/>
                </a:lnTo>
                <a:lnTo>
                  <a:pt x="18774" y="56961"/>
                </a:lnTo>
                <a:lnTo>
                  <a:pt x="18609" y="56683"/>
                </a:lnTo>
                <a:lnTo>
                  <a:pt x="18432" y="56405"/>
                </a:lnTo>
                <a:lnTo>
                  <a:pt x="18243" y="56140"/>
                </a:lnTo>
                <a:lnTo>
                  <a:pt x="18016" y="55874"/>
                </a:lnTo>
                <a:lnTo>
                  <a:pt x="17788" y="55609"/>
                </a:lnTo>
                <a:lnTo>
                  <a:pt x="17536" y="55357"/>
                </a:lnTo>
                <a:lnTo>
                  <a:pt x="17270" y="55104"/>
                </a:lnTo>
                <a:lnTo>
                  <a:pt x="16992" y="54864"/>
                </a:lnTo>
                <a:lnTo>
                  <a:pt x="16689" y="54636"/>
                </a:lnTo>
                <a:lnTo>
                  <a:pt x="16386" y="54409"/>
                </a:lnTo>
                <a:lnTo>
                  <a:pt x="16070" y="54182"/>
                </a:lnTo>
                <a:lnTo>
                  <a:pt x="15742" y="53967"/>
                </a:lnTo>
                <a:lnTo>
                  <a:pt x="15400" y="53752"/>
                </a:lnTo>
                <a:lnTo>
                  <a:pt x="15059" y="53550"/>
                </a:lnTo>
                <a:lnTo>
                  <a:pt x="14706" y="53348"/>
                </a:lnTo>
                <a:lnTo>
                  <a:pt x="13998" y="52969"/>
                </a:lnTo>
                <a:lnTo>
                  <a:pt x="13278" y="52615"/>
                </a:lnTo>
                <a:lnTo>
                  <a:pt x="12558" y="52274"/>
                </a:lnTo>
                <a:lnTo>
                  <a:pt x="11838" y="51971"/>
                </a:lnTo>
                <a:lnTo>
                  <a:pt x="11143" y="51680"/>
                </a:lnTo>
                <a:lnTo>
                  <a:pt x="11143" y="44341"/>
                </a:lnTo>
                <a:lnTo>
                  <a:pt x="11320" y="44606"/>
                </a:lnTo>
                <a:lnTo>
                  <a:pt x="11497" y="44884"/>
                </a:lnTo>
                <a:lnTo>
                  <a:pt x="11673" y="45187"/>
                </a:lnTo>
                <a:lnTo>
                  <a:pt x="11838" y="45490"/>
                </a:lnTo>
                <a:lnTo>
                  <a:pt x="12002" y="45819"/>
                </a:lnTo>
                <a:lnTo>
                  <a:pt x="12154" y="46147"/>
                </a:lnTo>
                <a:lnTo>
                  <a:pt x="12457" y="46830"/>
                </a:lnTo>
                <a:lnTo>
                  <a:pt x="13038" y="48232"/>
                </a:lnTo>
                <a:lnTo>
                  <a:pt x="13329" y="48927"/>
                </a:lnTo>
                <a:lnTo>
                  <a:pt x="13632" y="49596"/>
                </a:lnTo>
                <a:lnTo>
                  <a:pt x="13783" y="49912"/>
                </a:lnTo>
                <a:lnTo>
                  <a:pt x="13948" y="50228"/>
                </a:lnTo>
                <a:lnTo>
                  <a:pt x="14112" y="50518"/>
                </a:lnTo>
                <a:lnTo>
                  <a:pt x="14276" y="50796"/>
                </a:lnTo>
                <a:lnTo>
                  <a:pt x="14453" y="51061"/>
                </a:lnTo>
                <a:lnTo>
                  <a:pt x="14642" y="51301"/>
                </a:lnTo>
                <a:lnTo>
                  <a:pt x="14832" y="51529"/>
                </a:lnTo>
                <a:lnTo>
                  <a:pt x="15034" y="51731"/>
                </a:lnTo>
                <a:lnTo>
                  <a:pt x="15236" y="51908"/>
                </a:lnTo>
                <a:lnTo>
                  <a:pt x="15464" y="52059"/>
                </a:lnTo>
                <a:lnTo>
                  <a:pt x="15577" y="52123"/>
                </a:lnTo>
                <a:lnTo>
                  <a:pt x="15691" y="52173"/>
                </a:lnTo>
                <a:lnTo>
                  <a:pt x="15805" y="52224"/>
                </a:lnTo>
                <a:lnTo>
                  <a:pt x="15931" y="52274"/>
                </a:lnTo>
                <a:lnTo>
                  <a:pt x="16057" y="52312"/>
                </a:lnTo>
                <a:lnTo>
                  <a:pt x="16184" y="52337"/>
                </a:lnTo>
                <a:lnTo>
                  <a:pt x="16310" y="52350"/>
                </a:lnTo>
                <a:lnTo>
                  <a:pt x="16449" y="52363"/>
                </a:lnTo>
                <a:lnTo>
                  <a:pt x="16588" y="52363"/>
                </a:lnTo>
                <a:lnTo>
                  <a:pt x="16727" y="52350"/>
                </a:lnTo>
                <a:lnTo>
                  <a:pt x="16879" y="52337"/>
                </a:lnTo>
                <a:lnTo>
                  <a:pt x="17018" y="52312"/>
                </a:lnTo>
                <a:lnTo>
                  <a:pt x="17144" y="52287"/>
                </a:lnTo>
                <a:lnTo>
                  <a:pt x="17258" y="52249"/>
                </a:lnTo>
                <a:lnTo>
                  <a:pt x="17359" y="52198"/>
                </a:lnTo>
                <a:lnTo>
                  <a:pt x="17460" y="52148"/>
                </a:lnTo>
                <a:lnTo>
                  <a:pt x="17548" y="52085"/>
                </a:lnTo>
                <a:lnTo>
                  <a:pt x="17637" y="52009"/>
                </a:lnTo>
                <a:lnTo>
                  <a:pt x="17725" y="51933"/>
                </a:lnTo>
                <a:lnTo>
                  <a:pt x="17788" y="51857"/>
                </a:lnTo>
                <a:lnTo>
                  <a:pt x="17864" y="51769"/>
                </a:lnTo>
                <a:lnTo>
                  <a:pt x="17927" y="51668"/>
                </a:lnTo>
                <a:lnTo>
                  <a:pt x="18028" y="51466"/>
                </a:lnTo>
                <a:lnTo>
                  <a:pt x="18117" y="51251"/>
                </a:lnTo>
                <a:lnTo>
                  <a:pt x="18180" y="51011"/>
                </a:lnTo>
                <a:lnTo>
                  <a:pt x="18218" y="50771"/>
                </a:lnTo>
                <a:lnTo>
                  <a:pt x="18230" y="50506"/>
                </a:lnTo>
                <a:lnTo>
                  <a:pt x="18230" y="50240"/>
                </a:lnTo>
                <a:lnTo>
                  <a:pt x="18205" y="49975"/>
                </a:lnTo>
                <a:lnTo>
                  <a:pt x="18167" y="49697"/>
                </a:lnTo>
                <a:lnTo>
                  <a:pt x="18104" y="49432"/>
                </a:lnTo>
                <a:lnTo>
                  <a:pt x="18028" y="49167"/>
                </a:lnTo>
                <a:lnTo>
                  <a:pt x="17927" y="48914"/>
                </a:lnTo>
                <a:lnTo>
                  <a:pt x="17801" y="48623"/>
                </a:lnTo>
                <a:lnTo>
                  <a:pt x="17674" y="48333"/>
                </a:lnTo>
                <a:lnTo>
                  <a:pt x="17536" y="48055"/>
                </a:lnTo>
                <a:lnTo>
                  <a:pt x="17384" y="47790"/>
                </a:lnTo>
                <a:lnTo>
                  <a:pt x="17232" y="47512"/>
                </a:lnTo>
                <a:lnTo>
                  <a:pt x="17081" y="47246"/>
                </a:lnTo>
                <a:lnTo>
                  <a:pt x="16752" y="46741"/>
                </a:lnTo>
                <a:lnTo>
                  <a:pt x="16398" y="46248"/>
                </a:lnTo>
                <a:lnTo>
                  <a:pt x="16032" y="45768"/>
                </a:lnTo>
                <a:lnTo>
                  <a:pt x="15640" y="45314"/>
                </a:lnTo>
                <a:lnTo>
                  <a:pt x="15236" y="44871"/>
                </a:lnTo>
                <a:lnTo>
                  <a:pt x="14807" y="44442"/>
                </a:lnTo>
                <a:lnTo>
                  <a:pt x="14364" y="44038"/>
                </a:lnTo>
                <a:lnTo>
                  <a:pt x="13897" y="43646"/>
                </a:lnTo>
                <a:lnTo>
                  <a:pt x="13417" y="43267"/>
                </a:lnTo>
                <a:lnTo>
                  <a:pt x="12937" y="42888"/>
                </a:lnTo>
                <a:lnTo>
                  <a:pt x="12432" y="42534"/>
                </a:lnTo>
                <a:lnTo>
                  <a:pt x="11914" y="42193"/>
                </a:lnTo>
                <a:lnTo>
                  <a:pt x="11383" y="41852"/>
                </a:lnTo>
                <a:lnTo>
                  <a:pt x="12065" y="32858"/>
                </a:lnTo>
                <a:lnTo>
                  <a:pt x="14617" y="36534"/>
                </a:lnTo>
                <a:lnTo>
                  <a:pt x="14743" y="38378"/>
                </a:lnTo>
                <a:lnTo>
                  <a:pt x="14845" y="40071"/>
                </a:lnTo>
                <a:lnTo>
                  <a:pt x="14971" y="41675"/>
                </a:lnTo>
                <a:lnTo>
                  <a:pt x="15047" y="42459"/>
                </a:lnTo>
                <a:lnTo>
                  <a:pt x="15122" y="43229"/>
                </a:lnTo>
                <a:lnTo>
                  <a:pt x="15160" y="43393"/>
                </a:lnTo>
                <a:lnTo>
                  <a:pt x="15198" y="43570"/>
                </a:lnTo>
                <a:lnTo>
                  <a:pt x="15274" y="43747"/>
                </a:lnTo>
                <a:lnTo>
                  <a:pt x="15350" y="43924"/>
                </a:lnTo>
                <a:lnTo>
                  <a:pt x="15451" y="44088"/>
                </a:lnTo>
                <a:lnTo>
                  <a:pt x="15565" y="44252"/>
                </a:lnTo>
                <a:lnTo>
                  <a:pt x="15678" y="44391"/>
                </a:lnTo>
                <a:lnTo>
                  <a:pt x="15817" y="44518"/>
                </a:lnTo>
                <a:lnTo>
                  <a:pt x="15956" y="44619"/>
                </a:lnTo>
                <a:lnTo>
                  <a:pt x="16108" y="44695"/>
                </a:lnTo>
                <a:lnTo>
                  <a:pt x="16184" y="44720"/>
                </a:lnTo>
                <a:lnTo>
                  <a:pt x="16260" y="44733"/>
                </a:lnTo>
                <a:lnTo>
                  <a:pt x="16335" y="44745"/>
                </a:lnTo>
                <a:lnTo>
                  <a:pt x="16411" y="44733"/>
                </a:lnTo>
                <a:lnTo>
                  <a:pt x="16500" y="44720"/>
                </a:lnTo>
                <a:lnTo>
                  <a:pt x="16575" y="44707"/>
                </a:lnTo>
                <a:lnTo>
                  <a:pt x="16651" y="44669"/>
                </a:lnTo>
                <a:lnTo>
                  <a:pt x="16727" y="44619"/>
                </a:lnTo>
                <a:lnTo>
                  <a:pt x="16815" y="44556"/>
                </a:lnTo>
                <a:lnTo>
                  <a:pt x="16891" y="44480"/>
                </a:lnTo>
                <a:lnTo>
                  <a:pt x="16967" y="44391"/>
                </a:lnTo>
                <a:lnTo>
                  <a:pt x="17043" y="44290"/>
                </a:lnTo>
                <a:lnTo>
                  <a:pt x="17119" y="44177"/>
                </a:lnTo>
                <a:lnTo>
                  <a:pt x="17182" y="44063"/>
                </a:lnTo>
                <a:lnTo>
                  <a:pt x="17232" y="43937"/>
                </a:lnTo>
                <a:lnTo>
                  <a:pt x="17283" y="43810"/>
                </a:lnTo>
                <a:lnTo>
                  <a:pt x="17321" y="43684"/>
                </a:lnTo>
                <a:lnTo>
                  <a:pt x="17359" y="43558"/>
                </a:lnTo>
                <a:lnTo>
                  <a:pt x="17397" y="43280"/>
                </a:lnTo>
                <a:lnTo>
                  <a:pt x="17409" y="43002"/>
                </a:lnTo>
                <a:lnTo>
                  <a:pt x="17409" y="42711"/>
                </a:lnTo>
                <a:lnTo>
                  <a:pt x="17397" y="42408"/>
                </a:lnTo>
                <a:lnTo>
                  <a:pt x="17359" y="42105"/>
                </a:lnTo>
                <a:lnTo>
                  <a:pt x="17270" y="41448"/>
                </a:lnTo>
                <a:lnTo>
                  <a:pt x="17156" y="40778"/>
                </a:lnTo>
                <a:lnTo>
                  <a:pt x="17119" y="40437"/>
                </a:lnTo>
                <a:lnTo>
                  <a:pt x="17081" y="40096"/>
                </a:lnTo>
                <a:lnTo>
                  <a:pt x="17055" y="39743"/>
                </a:lnTo>
                <a:lnTo>
                  <a:pt x="17043" y="39389"/>
                </a:lnTo>
                <a:lnTo>
                  <a:pt x="17043" y="39389"/>
                </a:lnTo>
                <a:lnTo>
                  <a:pt x="19683" y="42939"/>
                </a:lnTo>
                <a:lnTo>
                  <a:pt x="19633" y="43153"/>
                </a:lnTo>
                <a:lnTo>
                  <a:pt x="19582" y="43356"/>
                </a:lnTo>
                <a:lnTo>
                  <a:pt x="19519" y="43570"/>
                </a:lnTo>
                <a:lnTo>
                  <a:pt x="19443" y="43785"/>
                </a:lnTo>
                <a:lnTo>
                  <a:pt x="19266" y="44240"/>
                </a:lnTo>
                <a:lnTo>
                  <a:pt x="19064" y="44695"/>
                </a:lnTo>
                <a:lnTo>
                  <a:pt x="18647" y="45629"/>
                </a:lnTo>
                <a:lnTo>
                  <a:pt x="18445" y="46097"/>
                </a:lnTo>
                <a:lnTo>
                  <a:pt x="18268" y="46552"/>
                </a:lnTo>
                <a:lnTo>
                  <a:pt x="18180" y="46766"/>
                </a:lnTo>
                <a:lnTo>
                  <a:pt x="18117" y="46994"/>
                </a:lnTo>
                <a:lnTo>
                  <a:pt x="18066" y="47208"/>
                </a:lnTo>
                <a:lnTo>
                  <a:pt x="18016" y="47411"/>
                </a:lnTo>
                <a:lnTo>
                  <a:pt x="17990" y="47613"/>
                </a:lnTo>
                <a:lnTo>
                  <a:pt x="17978" y="47802"/>
                </a:lnTo>
                <a:lnTo>
                  <a:pt x="17978" y="47992"/>
                </a:lnTo>
                <a:lnTo>
                  <a:pt x="17990" y="48181"/>
                </a:lnTo>
                <a:lnTo>
                  <a:pt x="18041" y="48345"/>
                </a:lnTo>
                <a:lnTo>
                  <a:pt x="18091" y="48510"/>
                </a:lnTo>
                <a:lnTo>
                  <a:pt x="18180" y="48661"/>
                </a:lnTo>
                <a:lnTo>
                  <a:pt x="18294" y="48800"/>
                </a:lnTo>
                <a:lnTo>
                  <a:pt x="18420" y="48927"/>
                </a:lnTo>
                <a:lnTo>
                  <a:pt x="18584" y="49053"/>
                </a:lnTo>
                <a:lnTo>
                  <a:pt x="18774" y="49154"/>
                </a:lnTo>
                <a:lnTo>
                  <a:pt x="19001" y="49255"/>
                </a:lnTo>
                <a:lnTo>
                  <a:pt x="19191" y="49306"/>
                </a:lnTo>
                <a:lnTo>
                  <a:pt x="19367" y="49343"/>
                </a:lnTo>
                <a:lnTo>
                  <a:pt x="19519" y="49369"/>
                </a:lnTo>
                <a:lnTo>
                  <a:pt x="19671" y="49356"/>
                </a:lnTo>
                <a:lnTo>
                  <a:pt x="19797" y="49331"/>
                </a:lnTo>
                <a:lnTo>
                  <a:pt x="19923" y="49280"/>
                </a:lnTo>
                <a:lnTo>
                  <a:pt x="20024" y="49217"/>
                </a:lnTo>
                <a:lnTo>
                  <a:pt x="20125" y="49141"/>
                </a:lnTo>
                <a:lnTo>
                  <a:pt x="20201" y="49040"/>
                </a:lnTo>
                <a:lnTo>
                  <a:pt x="20277" y="48927"/>
                </a:lnTo>
                <a:lnTo>
                  <a:pt x="20340" y="48800"/>
                </a:lnTo>
                <a:lnTo>
                  <a:pt x="20403" y="48649"/>
                </a:lnTo>
                <a:lnTo>
                  <a:pt x="20441" y="48497"/>
                </a:lnTo>
                <a:lnTo>
                  <a:pt x="20479" y="48333"/>
                </a:lnTo>
                <a:lnTo>
                  <a:pt x="20542" y="47979"/>
                </a:lnTo>
                <a:lnTo>
                  <a:pt x="20580" y="47600"/>
                </a:lnTo>
                <a:lnTo>
                  <a:pt x="20618" y="47196"/>
                </a:lnTo>
                <a:lnTo>
                  <a:pt x="20656" y="46349"/>
                </a:lnTo>
                <a:lnTo>
                  <a:pt x="20669" y="45933"/>
                </a:lnTo>
                <a:lnTo>
                  <a:pt x="20707" y="45528"/>
                </a:lnTo>
                <a:lnTo>
                  <a:pt x="20757" y="45149"/>
                </a:lnTo>
                <a:lnTo>
                  <a:pt x="20782" y="44973"/>
                </a:lnTo>
                <a:lnTo>
                  <a:pt x="20820" y="44808"/>
                </a:lnTo>
                <a:lnTo>
                  <a:pt x="22362" y="48459"/>
                </a:lnTo>
                <a:lnTo>
                  <a:pt x="22185" y="48800"/>
                </a:lnTo>
                <a:lnTo>
                  <a:pt x="21983" y="49154"/>
                </a:lnTo>
                <a:lnTo>
                  <a:pt x="21755" y="49495"/>
                </a:lnTo>
                <a:lnTo>
                  <a:pt x="21528" y="49849"/>
                </a:lnTo>
                <a:lnTo>
                  <a:pt x="21073" y="50544"/>
                </a:lnTo>
                <a:lnTo>
                  <a:pt x="20871" y="50897"/>
                </a:lnTo>
                <a:lnTo>
                  <a:pt x="20681" y="51238"/>
                </a:lnTo>
                <a:lnTo>
                  <a:pt x="20517" y="51579"/>
                </a:lnTo>
                <a:lnTo>
                  <a:pt x="20441" y="51744"/>
                </a:lnTo>
                <a:lnTo>
                  <a:pt x="20378" y="51908"/>
                </a:lnTo>
                <a:lnTo>
                  <a:pt x="20328" y="52072"/>
                </a:lnTo>
                <a:lnTo>
                  <a:pt x="20290" y="52236"/>
                </a:lnTo>
                <a:lnTo>
                  <a:pt x="20264" y="52401"/>
                </a:lnTo>
                <a:lnTo>
                  <a:pt x="20252" y="52565"/>
                </a:lnTo>
                <a:lnTo>
                  <a:pt x="20239" y="52729"/>
                </a:lnTo>
                <a:lnTo>
                  <a:pt x="20252" y="52881"/>
                </a:lnTo>
                <a:lnTo>
                  <a:pt x="20290" y="53045"/>
                </a:lnTo>
                <a:lnTo>
                  <a:pt x="20328" y="53196"/>
                </a:lnTo>
                <a:lnTo>
                  <a:pt x="20391" y="53348"/>
                </a:lnTo>
                <a:lnTo>
                  <a:pt x="20467" y="53512"/>
                </a:lnTo>
                <a:lnTo>
                  <a:pt x="20568" y="53651"/>
                </a:lnTo>
                <a:lnTo>
                  <a:pt x="20681" y="53803"/>
                </a:lnTo>
                <a:lnTo>
                  <a:pt x="20757" y="53866"/>
                </a:lnTo>
                <a:lnTo>
                  <a:pt x="20846" y="53942"/>
                </a:lnTo>
                <a:lnTo>
                  <a:pt x="20959" y="54017"/>
                </a:lnTo>
                <a:lnTo>
                  <a:pt x="21086" y="54081"/>
                </a:lnTo>
                <a:lnTo>
                  <a:pt x="21225" y="54144"/>
                </a:lnTo>
                <a:lnTo>
                  <a:pt x="21338" y="54194"/>
                </a:lnTo>
                <a:lnTo>
                  <a:pt x="21452" y="54220"/>
                </a:lnTo>
                <a:lnTo>
                  <a:pt x="21502" y="54220"/>
                </a:lnTo>
                <a:lnTo>
                  <a:pt x="21540" y="54207"/>
                </a:lnTo>
                <a:lnTo>
                  <a:pt x="21717" y="54144"/>
                </a:lnTo>
                <a:lnTo>
                  <a:pt x="21881" y="54068"/>
                </a:lnTo>
                <a:lnTo>
                  <a:pt x="22033" y="53992"/>
                </a:lnTo>
                <a:lnTo>
                  <a:pt x="22185" y="53891"/>
                </a:lnTo>
                <a:lnTo>
                  <a:pt x="22324" y="53777"/>
                </a:lnTo>
                <a:lnTo>
                  <a:pt x="22463" y="53651"/>
                </a:lnTo>
                <a:lnTo>
                  <a:pt x="22589" y="53512"/>
                </a:lnTo>
                <a:lnTo>
                  <a:pt x="22703" y="53348"/>
                </a:lnTo>
                <a:lnTo>
                  <a:pt x="22816" y="53158"/>
                </a:lnTo>
                <a:lnTo>
                  <a:pt x="22917" y="52956"/>
                </a:lnTo>
                <a:lnTo>
                  <a:pt x="23018" y="52729"/>
                </a:lnTo>
                <a:lnTo>
                  <a:pt x="23120" y="52476"/>
                </a:lnTo>
                <a:lnTo>
                  <a:pt x="23195" y="52211"/>
                </a:lnTo>
                <a:lnTo>
                  <a:pt x="23284" y="51908"/>
                </a:lnTo>
                <a:lnTo>
                  <a:pt x="23347" y="51579"/>
                </a:lnTo>
                <a:lnTo>
                  <a:pt x="23423" y="51213"/>
                </a:lnTo>
                <a:lnTo>
                  <a:pt x="23473" y="51567"/>
                </a:lnTo>
                <a:lnTo>
                  <a:pt x="23511" y="51908"/>
                </a:lnTo>
                <a:lnTo>
                  <a:pt x="23536" y="52236"/>
                </a:lnTo>
                <a:lnTo>
                  <a:pt x="23549" y="52565"/>
                </a:lnTo>
                <a:lnTo>
                  <a:pt x="23574" y="53184"/>
                </a:lnTo>
                <a:lnTo>
                  <a:pt x="23600" y="53462"/>
                </a:lnTo>
                <a:lnTo>
                  <a:pt x="23638" y="53727"/>
                </a:lnTo>
                <a:lnTo>
                  <a:pt x="23612" y="53740"/>
                </a:lnTo>
                <a:lnTo>
                  <a:pt x="23587" y="53790"/>
                </a:lnTo>
                <a:lnTo>
                  <a:pt x="23524" y="53967"/>
                </a:lnTo>
                <a:lnTo>
                  <a:pt x="23360" y="54498"/>
                </a:lnTo>
                <a:lnTo>
                  <a:pt x="23195" y="55041"/>
                </a:lnTo>
                <a:lnTo>
                  <a:pt x="23132" y="55218"/>
                </a:lnTo>
                <a:lnTo>
                  <a:pt x="23107" y="55268"/>
                </a:lnTo>
                <a:lnTo>
                  <a:pt x="23082" y="55281"/>
                </a:lnTo>
                <a:lnTo>
                  <a:pt x="22981" y="55862"/>
                </a:lnTo>
                <a:lnTo>
                  <a:pt x="22905" y="56430"/>
                </a:lnTo>
                <a:lnTo>
                  <a:pt x="22892" y="56696"/>
                </a:lnTo>
                <a:lnTo>
                  <a:pt x="22880" y="56961"/>
                </a:lnTo>
                <a:lnTo>
                  <a:pt x="22880" y="57201"/>
                </a:lnTo>
                <a:lnTo>
                  <a:pt x="22892" y="57428"/>
                </a:lnTo>
                <a:lnTo>
                  <a:pt x="22930" y="57643"/>
                </a:lnTo>
                <a:lnTo>
                  <a:pt x="22981" y="57833"/>
                </a:lnTo>
                <a:lnTo>
                  <a:pt x="23056" y="58009"/>
                </a:lnTo>
                <a:lnTo>
                  <a:pt x="23107" y="58085"/>
                </a:lnTo>
                <a:lnTo>
                  <a:pt x="23157" y="58161"/>
                </a:lnTo>
                <a:lnTo>
                  <a:pt x="23221" y="58224"/>
                </a:lnTo>
                <a:lnTo>
                  <a:pt x="23284" y="58287"/>
                </a:lnTo>
                <a:lnTo>
                  <a:pt x="23360" y="58338"/>
                </a:lnTo>
                <a:lnTo>
                  <a:pt x="23435" y="58388"/>
                </a:lnTo>
                <a:lnTo>
                  <a:pt x="23524" y="58426"/>
                </a:lnTo>
                <a:lnTo>
                  <a:pt x="23625" y="58464"/>
                </a:lnTo>
                <a:lnTo>
                  <a:pt x="23726" y="58489"/>
                </a:lnTo>
                <a:lnTo>
                  <a:pt x="23840" y="58515"/>
                </a:lnTo>
                <a:lnTo>
                  <a:pt x="23979" y="58515"/>
                </a:lnTo>
                <a:lnTo>
                  <a:pt x="24105" y="58489"/>
                </a:lnTo>
                <a:lnTo>
                  <a:pt x="24206" y="58439"/>
                </a:lnTo>
                <a:lnTo>
                  <a:pt x="24307" y="58376"/>
                </a:lnTo>
                <a:lnTo>
                  <a:pt x="24383" y="58287"/>
                </a:lnTo>
                <a:lnTo>
                  <a:pt x="24459" y="58199"/>
                </a:lnTo>
                <a:lnTo>
                  <a:pt x="24522" y="58073"/>
                </a:lnTo>
                <a:lnTo>
                  <a:pt x="24572" y="57946"/>
                </a:lnTo>
                <a:lnTo>
                  <a:pt x="24610" y="57807"/>
                </a:lnTo>
                <a:lnTo>
                  <a:pt x="24636" y="57656"/>
                </a:lnTo>
                <a:lnTo>
                  <a:pt x="24661" y="57491"/>
                </a:lnTo>
                <a:lnTo>
                  <a:pt x="24674" y="57315"/>
                </a:lnTo>
                <a:lnTo>
                  <a:pt x="24686" y="56948"/>
                </a:lnTo>
                <a:lnTo>
                  <a:pt x="24674" y="56557"/>
                </a:lnTo>
                <a:lnTo>
                  <a:pt x="24636" y="56140"/>
                </a:lnTo>
                <a:lnTo>
                  <a:pt x="24585" y="55736"/>
                </a:lnTo>
                <a:lnTo>
                  <a:pt x="24484" y="54940"/>
                </a:lnTo>
                <a:lnTo>
                  <a:pt x="24383" y="54258"/>
                </a:lnTo>
                <a:lnTo>
                  <a:pt x="24358" y="53980"/>
                </a:lnTo>
                <a:lnTo>
                  <a:pt x="24345" y="53752"/>
                </a:lnTo>
                <a:lnTo>
                  <a:pt x="24332" y="53108"/>
                </a:lnTo>
                <a:lnTo>
                  <a:pt x="24307" y="52590"/>
                </a:lnTo>
                <a:lnTo>
                  <a:pt x="24269" y="52173"/>
                </a:lnTo>
                <a:lnTo>
                  <a:pt x="24219" y="51857"/>
                </a:lnTo>
                <a:lnTo>
                  <a:pt x="24181" y="51617"/>
                </a:lnTo>
                <a:lnTo>
                  <a:pt x="24143" y="51440"/>
                </a:lnTo>
                <a:lnTo>
                  <a:pt x="24130" y="51314"/>
                </a:lnTo>
                <a:lnTo>
                  <a:pt x="24118" y="51238"/>
                </a:lnTo>
                <a:lnTo>
                  <a:pt x="24257" y="51276"/>
                </a:lnTo>
                <a:lnTo>
                  <a:pt x="24257" y="51327"/>
                </a:lnTo>
                <a:lnTo>
                  <a:pt x="24282" y="51415"/>
                </a:lnTo>
                <a:lnTo>
                  <a:pt x="24383" y="51668"/>
                </a:lnTo>
                <a:lnTo>
                  <a:pt x="24560" y="52009"/>
                </a:lnTo>
                <a:lnTo>
                  <a:pt x="24762" y="52388"/>
                </a:lnTo>
                <a:lnTo>
                  <a:pt x="24989" y="52767"/>
                </a:lnTo>
                <a:lnTo>
                  <a:pt x="25217" y="53108"/>
                </a:lnTo>
                <a:lnTo>
                  <a:pt x="25318" y="53247"/>
                </a:lnTo>
                <a:lnTo>
                  <a:pt x="25406" y="53361"/>
                </a:lnTo>
                <a:lnTo>
                  <a:pt x="25495" y="53449"/>
                </a:lnTo>
                <a:lnTo>
                  <a:pt x="25558" y="53500"/>
                </a:lnTo>
                <a:lnTo>
                  <a:pt x="25785" y="53613"/>
                </a:lnTo>
                <a:lnTo>
                  <a:pt x="26013" y="53740"/>
                </a:lnTo>
                <a:lnTo>
                  <a:pt x="26126" y="53790"/>
                </a:lnTo>
                <a:lnTo>
                  <a:pt x="26240" y="53841"/>
                </a:lnTo>
                <a:lnTo>
                  <a:pt x="26354" y="53879"/>
                </a:lnTo>
                <a:lnTo>
                  <a:pt x="26480" y="53891"/>
                </a:lnTo>
                <a:lnTo>
                  <a:pt x="26594" y="53879"/>
                </a:lnTo>
                <a:lnTo>
                  <a:pt x="26708" y="53853"/>
                </a:lnTo>
                <a:lnTo>
                  <a:pt x="26821" y="53790"/>
                </a:lnTo>
                <a:lnTo>
                  <a:pt x="26935" y="53702"/>
                </a:lnTo>
                <a:lnTo>
                  <a:pt x="27049" y="53575"/>
                </a:lnTo>
                <a:lnTo>
                  <a:pt x="27150" y="53411"/>
                </a:lnTo>
                <a:lnTo>
                  <a:pt x="27263" y="53209"/>
                </a:lnTo>
                <a:lnTo>
                  <a:pt x="27364" y="52956"/>
                </a:lnTo>
                <a:lnTo>
                  <a:pt x="27364" y="52678"/>
                </a:lnTo>
                <a:lnTo>
                  <a:pt x="27339" y="52401"/>
                </a:lnTo>
                <a:lnTo>
                  <a:pt x="27314" y="52135"/>
                </a:lnTo>
                <a:lnTo>
                  <a:pt x="27276" y="51895"/>
                </a:lnTo>
                <a:lnTo>
                  <a:pt x="27213" y="51655"/>
                </a:lnTo>
                <a:lnTo>
                  <a:pt x="27150" y="51428"/>
                </a:lnTo>
                <a:lnTo>
                  <a:pt x="27074" y="51213"/>
                </a:lnTo>
                <a:lnTo>
                  <a:pt x="26985" y="51024"/>
                </a:lnTo>
                <a:lnTo>
                  <a:pt x="26884" y="50821"/>
                </a:lnTo>
                <a:lnTo>
                  <a:pt x="26783" y="50645"/>
                </a:lnTo>
                <a:lnTo>
                  <a:pt x="26657" y="50480"/>
                </a:lnTo>
                <a:lnTo>
                  <a:pt x="26531" y="50316"/>
                </a:lnTo>
                <a:lnTo>
                  <a:pt x="26404" y="50152"/>
                </a:lnTo>
                <a:lnTo>
                  <a:pt x="26265" y="50013"/>
                </a:lnTo>
                <a:lnTo>
                  <a:pt x="26114" y="49861"/>
                </a:lnTo>
                <a:lnTo>
                  <a:pt x="25962" y="49735"/>
                </a:lnTo>
                <a:lnTo>
                  <a:pt x="25646" y="49482"/>
                </a:lnTo>
                <a:lnTo>
                  <a:pt x="25305" y="49255"/>
                </a:lnTo>
                <a:lnTo>
                  <a:pt x="24951" y="49028"/>
                </a:lnTo>
                <a:lnTo>
                  <a:pt x="24598" y="48825"/>
                </a:lnTo>
                <a:lnTo>
                  <a:pt x="23878" y="48421"/>
                </a:lnTo>
                <a:lnTo>
                  <a:pt x="23536" y="48232"/>
                </a:lnTo>
                <a:lnTo>
                  <a:pt x="23195" y="48017"/>
                </a:lnTo>
                <a:lnTo>
                  <a:pt x="22125" y="45249"/>
                </a:lnTo>
                <a:lnTo>
                  <a:pt x="22125" y="45249"/>
                </a:lnTo>
                <a:lnTo>
                  <a:pt x="22197" y="45288"/>
                </a:lnTo>
                <a:lnTo>
                  <a:pt x="22349" y="45389"/>
                </a:lnTo>
                <a:lnTo>
                  <a:pt x="22501" y="45516"/>
                </a:lnTo>
                <a:lnTo>
                  <a:pt x="22652" y="45655"/>
                </a:lnTo>
                <a:lnTo>
                  <a:pt x="22955" y="45971"/>
                </a:lnTo>
                <a:lnTo>
                  <a:pt x="23271" y="46299"/>
                </a:lnTo>
                <a:lnTo>
                  <a:pt x="23574" y="46627"/>
                </a:lnTo>
                <a:lnTo>
                  <a:pt x="23890" y="46931"/>
                </a:lnTo>
                <a:lnTo>
                  <a:pt x="24042" y="47070"/>
                </a:lnTo>
                <a:lnTo>
                  <a:pt x="24193" y="47183"/>
                </a:lnTo>
                <a:lnTo>
                  <a:pt x="24345" y="47284"/>
                </a:lnTo>
                <a:lnTo>
                  <a:pt x="24484" y="47347"/>
                </a:lnTo>
                <a:lnTo>
                  <a:pt x="24749" y="47449"/>
                </a:lnTo>
                <a:lnTo>
                  <a:pt x="25015" y="47537"/>
                </a:lnTo>
                <a:lnTo>
                  <a:pt x="25154" y="47562"/>
                </a:lnTo>
                <a:lnTo>
                  <a:pt x="25280" y="47587"/>
                </a:lnTo>
                <a:lnTo>
                  <a:pt x="25545" y="47587"/>
                </a:lnTo>
                <a:lnTo>
                  <a:pt x="25672" y="47575"/>
                </a:lnTo>
                <a:lnTo>
                  <a:pt x="25798" y="47550"/>
                </a:lnTo>
                <a:lnTo>
                  <a:pt x="25924" y="47512"/>
                </a:lnTo>
                <a:lnTo>
                  <a:pt x="26038" y="47449"/>
                </a:lnTo>
                <a:lnTo>
                  <a:pt x="26164" y="47373"/>
                </a:lnTo>
                <a:lnTo>
                  <a:pt x="26265" y="47284"/>
                </a:lnTo>
                <a:lnTo>
                  <a:pt x="26379" y="47171"/>
                </a:lnTo>
                <a:lnTo>
                  <a:pt x="26480" y="47044"/>
                </a:lnTo>
                <a:lnTo>
                  <a:pt x="26518" y="46817"/>
                </a:lnTo>
                <a:lnTo>
                  <a:pt x="26543" y="46602"/>
                </a:lnTo>
                <a:lnTo>
                  <a:pt x="26543" y="46375"/>
                </a:lnTo>
                <a:lnTo>
                  <a:pt x="26531" y="46160"/>
                </a:lnTo>
                <a:lnTo>
                  <a:pt x="26493" y="45945"/>
                </a:lnTo>
                <a:lnTo>
                  <a:pt x="26442" y="45730"/>
                </a:lnTo>
                <a:lnTo>
                  <a:pt x="26366" y="45528"/>
                </a:lnTo>
                <a:lnTo>
                  <a:pt x="26291" y="45326"/>
                </a:lnTo>
                <a:lnTo>
                  <a:pt x="26177" y="45124"/>
                </a:lnTo>
                <a:lnTo>
                  <a:pt x="26063" y="44922"/>
                </a:lnTo>
                <a:lnTo>
                  <a:pt x="25924" y="44733"/>
                </a:lnTo>
                <a:lnTo>
                  <a:pt x="25773" y="44543"/>
                </a:lnTo>
                <a:lnTo>
                  <a:pt x="25608" y="44354"/>
                </a:lnTo>
                <a:lnTo>
                  <a:pt x="25432" y="44177"/>
                </a:lnTo>
                <a:lnTo>
                  <a:pt x="25242" y="44000"/>
                </a:lnTo>
                <a:lnTo>
                  <a:pt x="25027" y="43836"/>
                </a:lnTo>
                <a:lnTo>
                  <a:pt x="24812" y="43671"/>
                </a:lnTo>
                <a:lnTo>
                  <a:pt x="24585" y="43520"/>
                </a:lnTo>
                <a:lnTo>
                  <a:pt x="24332" y="43368"/>
                </a:lnTo>
                <a:lnTo>
                  <a:pt x="24080" y="43217"/>
                </a:lnTo>
                <a:lnTo>
                  <a:pt x="23814" y="43078"/>
                </a:lnTo>
                <a:lnTo>
                  <a:pt x="23536" y="42951"/>
                </a:lnTo>
                <a:lnTo>
                  <a:pt x="23246" y="42825"/>
                </a:lnTo>
                <a:lnTo>
                  <a:pt x="22943" y="42711"/>
                </a:lnTo>
                <a:lnTo>
                  <a:pt x="22639" y="42610"/>
                </a:lnTo>
                <a:lnTo>
                  <a:pt x="22324" y="42509"/>
                </a:lnTo>
                <a:lnTo>
                  <a:pt x="21995" y="42408"/>
                </a:lnTo>
                <a:lnTo>
                  <a:pt x="21654" y="42332"/>
                </a:lnTo>
                <a:lnTo>
                  <a:pt x="21313" y="42257"/>
                </a:lnTo>
                <a:lnTo>
                  <a:pt x="20959" y="42193"/>
                </a:lnTo>
                <a:lnTo>
                  <a:pt x="20605" y="42130"/>
                </a:lnTo>
                <a:lnTo>
                  <a:pt x="20239" y="42092"/>
                </a:lnTo>
                <a:lnTo>
                  <a:pt x="18230" y="39288"/>
                </a:lnTo>
                <a:lnTo>
                  <a:pt x="18432" y="39326"/>
                </a:lnTo>
                <a:lnTo>
                  <a:pt x="18635" y="39389"/>
                </a:lnTo>
                <a:lnTo>
                  <a:pt x="19039" y="39515"/>
                </a:lnTo>
                <a:lnTo>
                  <a:pt x="19456" y="39679"/>
                </a:lnTo>
                <a:lnTo>
                  <a:pt x="19873" y="39869"/>
                </a:lnTo>
                <a:lnTo>
                  <a:pt x="20719" y="40248"/>
                </a:lnTo>
                <a:lnTo>
                  <a:pt x="21136" y="40425"/>
                </a:lnTo>
                <a:lnTo>
                  <a:pt x="21553" y="40576"/>
                </a:lnTo>
                <a:lnTo>
                  <a:pt x="21755" y="40652"/>
                </a:lnTo>
                <a:lnTo>
                  <a:pt x="21945" y="40703"/>
                </a:lnTo>
                <a:lnTo>
                  <a:pt x="22147" y="40753"/>
                </a:lnTo>
                <a:lnTo>
                  <a:pt x="22336" y="40791"/>
                </a:lnTo>
                <a:lnTo>
                  <a:pt x="22526" y="40816"/>
                </a:lnTo>
                <a:lnTo>
                  <a:pt x="22703" y="40829"/>
                </a:lnTo>
                <a:lnTo>
                  <a:pt x="22880" y="40816"/>
                </a:lnTo>
                <a:lnTo>
                  <a:pt x="23056" y="40791"/>
                </a:lnTo>
                <a:lnTo>
                  <a:pt x="23221" y="40753"/>
                </a:lnTo>
                <a:lnTo>
                  <a:pt x="23385" y="40703"/>
                </a:lnTo>
                <a:lnTo>
                  <a:pt x="23536" y="40627"/>
                </a:lnTo>
                <a:lnTo>
                  <a:pt x="23688" y="40526"/>
                </a:lnTo>
                <a:lnTo>
                  <a:pt x="23827" y="40400"/>
                </a:lnTo>
                <a:lnTo>
                  <a:pt x="23966" y="40261"/>
                </a:lnTo>
                <a:lnTo>
                  <a:pt x="24092" y="40084"/>
                </a:lnTo>
                <a:lnTo>
                  <a:pt x="24206" y="39894"/>
                </a:lnTo>
                <a:lnTo>
                  <a:pt x="24307" y="39692"/>
                </a:lnTo>
                <a:lnTo>
                  <a:pt x="24383" y="39503"/>
                </a:lnTo>
                <a:lnTo>
                  <a:pt x="24433" y="39326"/>
                </a:lnTo>
                <a:lnTo>
                  <a:pt x="24471" y="39162"/>
                </a:lnTo>
                <a:lnTo>
                  <a:pt x="24484" y="38997"/>
                </a:lnTo>
                <a:lnTo>
                  <a:pt x="24484" y="38833"/>
                </a:lnTo>
                <a:lnTo>
                  <a:pt x="24446" y="38681"/>
                </a:lnTo>
                <a:lnTo>
                  <a:pt x="24396" y="38543"/>
                </a:lnTo>
                <a:lnTo>
                  <a:pt x="24320" y="38404"/>
                </a:lnTo>
                <a:lnTo>
                  <a:pt x="24231" y="38265"/>
                </a:lnTo>
                <a:lnTo>
                  <a:pt x="24105" y="38138"/>
                </a:lnTo>
                <a:lnTo>
                  <a:pt x="23966" y="38025"/>
                </a:lnTo>
                <a:lnTo>
                  <a:pt x="23802" y="37898"/>
                </a:lnTo>
                <a:lnTo>
                  <a:pt x="23612" y="37797"/>
                </a:lnTo>
                <a:lnTo>
                  <a:pt x="23398" y="37683"/>
                </a:lnTo>
                <a:lnTo>
                  <a:pt x="23157" y="37582"/>
                </a:lnTo>
                <a:lnTo>
                  <a:pt x="22892" y="37481"/>
                </a:lnTo>
                <a:lnTo>
                  <a:pt x="22602" y="37393"/>
                </a:lnTo>
                <a:lnTo>
                  <a:pt x="22298" y="37305"/>
                </a:lnTo>
                <a:lnTo>
                  <a:pt x="21957" y="37216"/>
                </a:lnTo>
                <a:lnTo>
                  <a:pt x="21591" y="37140"/>
                </a:lnTo>
                <a:lnTo>
                  <a:pt x="21187" y="37065"/>
                </a:lnTo>
                <a:lnTo>
                  <a:pt x="20328" y="36913"/>
                </a:lnTo>
                <a:lnTo>
                  <a:pt x="19355" y="36787"/>
                </a:lnTo>
                <a:lnTo>
                  <a:pt x="18256" y="36660"/>
                </a:lnTo>
                <a:lnTo>
                  <a:pt x="17055" y="36534"/>
                </a:lnTo>
                <a:lnTo>
                  <a:pt x="15729" y="36420"/>
                </a:lnTo>
                <a:lnTo>
                  <a:pt x="15413" y="35928"/>
                </a:lnTo>
                <a:lnTo>
                  <a:pt x="15085" y="35435"/>
                </a:lnTo>
                <a:lnTo>
                  <a:pt x="14402" y="34462"/>
                </a:lnTo>
                <a:lnTo>
                  <a:pt x="14074" y="33970"/>
                </a:lnTo>
                <a:lnTo>
                  <a:pt x="13745" y="33477"/>
                </a:lnTo>
                <a:lnTo>
                  <a:pt x="13430" y="32984"/>
                </a:lnTo>
                <a:lnTo>
                  <a:pt x="13126" y="32466"/>
                </a:lnTo>
                <a:lnTo>
                  <a:pt x="12987" y="32214"/>
                </a:lnTo>
                <a:lnTo>
                  <a:pt x="12861" y="31948"/>
                </a:lnTo>
                <a:lnTo>
                  <a:pt x="12735" y="31683"/>
                </a:lnTo>
                <a:lnTo>
                  <a:pt x="12608" y="31405"/>
                </a:lnTo>
                <a:lnTo>
                  <a:pt x="12507" y="31127"/>
                </a:lnTo>
                <a:lnTo>
                  <a:pt x="12406" y="30849"/>
                </a:lnTo>
                <a:lnTo>
                  <a:pt x="12305" y="30559"/>
                </a:lnTo>
                <a:lnTo>
                  <a:pt x="12229" y="30268"/>
                </a:lnTo>
                <a:lnTo>
                  <a:pt x="12154" y="29965"/>
                </a:lnTo>
                <a:lnTo>
                  <a:pt x="12103" y="29649"/>
                </a:lnTo>
                <a:lnTo>
                  <a:pt x="12053" y="29333"/>
                </a:lnTo>
                <a:lnTo>
                  <a:pt x="12015" y="29018"/>
                </a:lnTo>
                <a:lnTo>
                  <a:pt x="12002" y="28689"/>
                </a:lnTo>
                <a:lnTo>
                  <a:pt x="11989" y="28348"/>
                </a:lnTo>
                <a:lnTo>
                  <a:pt x="12002" y="27994"/>
                </a:lnTo>
                <a:lnTo>
                  <a:pt x="12027" y="27641"/>
                </a:lnTo>
                <a:lnTo>
                  <a:pt x="12103" y="26630"/>
                </a:lnTo>
                <a:lnTo>
                  <a:pt x="12154" y="25607"/>
                </a:lnTo>
                <a:lnTo>
                  <a:pt x="12179" y="24583"/>
                </a:lnTo>
                <a:lnTo>
                  <a:pt x="12191" y="23573"/>
                </a:lnTo>
                <a:lnTo>
                  <a:pt x="12179" y="22550"/>
                </a:lnTo>
                <a:lnTo>
                  <a:pt x="12154" y="21526"/>
                </a:lnTo>
                <a:lnTo>
                  <a:pt x="12103" y="20516"/>
                </a:lnTo>
                <a:lnTo>
                  <a:pt x="12040" y="19493"/>
                </a:lnTo>
                <a:lnTo>
                  <a:pt x="11951" y="18469"/>
                </a:lnTo>
                <a:lnTo>
                  <a:pt x="11863" y="17459"/>
                </a:lnTo>
                <a:lnTo>
                  <a:pt x="11737" y="16435"/>
                </a:lnTo>
                <a:lnTo>
                  <a:pt x="11610" y="15425"/>
                </a:lnTo>
                <a:lnTo>
                  <a:pt x="11459" y="14402"/>
                </a:lnTo>
                <a:lnTo>
                  <a:pt x="11307" y="13391"/>
                </a:lnTo>
                <a:lnTo>
                  <a:pt x="11130" y="12380"/>
                </a:lnTo>
                <a:lnTo>
                  <a:pt x="10941" y="11370"/>
                </a:lnTo>
                <a:lnTo>
                  <a:pt x="10827" y="10814"/>
                </a:lnTo>
                <a:lnTo>
                  <a:pt x="10688" y="10258"/>
                </a:lnTo>
                <a:lnTo>
                  <a:pt x="10398" y="9146"/>
                </a:lnTo>
                <a:lnTo>
                  <a:pt x="10246" y="8603"/>
                </a:lnTo>
                <a:lnTo>
                  <a:pt x="10094" y="8035"/>
                </a:lnTo>
                <a:lnTo>
                  <a:pt x="9968" y="7479"/>
                </a:lnTo>
                <a:lnTo>
                  <a:pt x="9854" y="6923"/>
                </a:lnTo>
                <a:lnTo>
                  <a:pt x="9753" y="6355"/>
                </a:lnTo>
                <a:lnTo>
                  <a:pt x="9728" y="6077"/>
                </a:lnTo>
                <a:lnTo>
                  <a:pt x="9703" y="5799"/>
                </a:lnTo>
                <a:lnTo>
                  <a:pt x="9677" y="5508"/>
                </a:lnTo>
                <a:lnTo>
                  <a:pt x="9677" y="5230"/>
                </a:lnTo>
                <a:lnTo>
                  <a:pt x="9677" y="4940"/>
                </a:lnTo>
                <a:lnTo>
                  <a:pt x="9690" y="4662"/>
                </a:lnTo>
                <a:lnTo>
                  <a:pt x="9715" y="4371"/>
                </a:lnTo>
                <a:lnTo>
                  <a:pt x="9753" y="4093"/>
                </a:lnTo>
                <a:lnTo>
                  <a:pt x="9804" y="3803"/>
                </a:lnTo>
                <a:lnTo>
                  <a:pt x="9867" y="3512"/>
                </a:lnTo>
                <a:lnTo>
                  <a:pt x="9955" y="3222"/>
                </a:lnTo>
                <a:lnTo>
                  <a:pt x="10044" y="2931"/>
                </a:lnTo>
                <a:lnTo>
                  <a:pt x="10157" y="2641"/>
                </a:lnTo>
                <a:lnTo>
                  <a:pt x="10296" y="2350"/>
                </a:lnTo>
                <a:lnTo>
                  <a:pt x="10296" y="2337"/>
                </a:lnTo>
                <a:lnTo>
                  <a:pt x="10271" y="2312"/>
                </a:lnTo>
                <a:lnTo>
                  <a:pt x="10208" y="2262"/>
                </a:lnTo>
                <a:lnTo>
                  <a:pt x="9993" y="2059"/>
                </a:lnTo>
                <a:lnTo>
                  <a:pt x="9159" y="3740"/>
                </a:lnTo>
                <a:lnTo>
                  <a:pt x="7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1;p43">
            <a:extLst>
              <a:ext uri="{FF2B5EF4-FFF2-40B4-BE49-F238E27FC236}">
                <a16:creationId xmlns:a16="http://schemas.microsoft.com/office/drawing/2014/main" id="{8DB0C97B-DEC5-43A3-9F90-E978D3E6BC57}"/>
              </a:ext>
            </a:extLst>
          </p:cNvPr>
          <p:cNvSpPr/>
          <p:nvPr/>
        </p:nvSpPr>
        <p:spPr>
          <a:xfrm rot="10800000">
            <a:off x="7958212" y="234146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66;p43">
            <a:extLst>
              <a:ext uri="{FF2B5EF4-FFF2-40B4-BE49-F238E27FC236}">
                <a16:creationId xmlns:a16="http://schemas.microsoft.com/office/drawing/2014/main" id="{2F8F62C1-B3F8-4CED-826B-C2508FF1F4D4}"/>
              </a:ext>
            </a:extLst>
          </p:cNvPr>
          <p:cNvCxnSpPr/>
          <p:nvPr/>
        </p:nvCxnSpPr>
        <p:spPr>
          <a:xfrm rot="10800000">
            <a:off x="8455903" y="1165757"/>
            <a:ext cx="0" cy="393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Google Shape;257;p43">
            <a:extLst>
              <a:ext uri="{FF2B5EF4-FFF2-40B4-BE49-F238E27FC236}">
                <a16:creationId xmlns:a16="http://schemas.microsoft.com/office/drawing/2014/main" id="{C033E879-6A48-47B3-BE8D-82C7312A3814}"/>
              </a:ext>
            </a:extLst>
          </p:cNvPr>
          <p:cNvGrpSpPr/>
          <p:nvPr/>
        </p:nvGrpSpPr>
        <p:grpSpPr>
          <a:xfrm>
            <a:off x="6346647" y="4128539"/>
            <a:ext cx="254995" cy="615140"/>
            <a:chOff x="55686" y="4229064"/>
            <a:chExt cx="254995" cy="615140"/>
          </a:xfrm>
        </p:grpSpPr>
        <p:sp>
          <p:nvSpPr>
            <p:cNvPr id="23" name="Google Shape;258;p43">
              <a:extLst>
                <a:ext uri="{FF2B5EF4-FFF2-40B4-BE49-F238E27FC236}">
                  <a16:creationId xmlns:a16="http://schemas.microsoft.com/office/drawing/2014/main" id="{6A63FDF5-4802-4F0D-8C60-5CCFABCC3B59}"/>
                </a:ext>
              </a:extLst>
            </p:cNvPr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extrusionOk="0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9;p43">
              <a:extLst>
                <a:ext uri="{FF2B5EF4-FFF2-40B4-BE49-F238E27FC236}">
                  <a16:creationId xmlns:a16="http://schemas.microsoft.com/office/drawing/2014/main" id="{77598016-015B-4B77-ADDD-9D97CC0EAE22}"/>
                </a:ext>
              </a:extLst>
            </p:cNvPr>
            <p:cNvSpPr/>
            <p:nvPr/>
          </p:nvSpPr>
          <p:spPr>
            <a:xfrm rot="10800000">
              <a:off x="191977" y="4388602"/>
              <a:ext cx="118704" cy="357566"/>
            </a:xfrm>
            <a:custGeom>
              <a:avLst/>
              <a:gdLst/>
              <a:ahLst/>
              <a:cxnLst/>
              <a:rect l="l" t="t" r="r" b="b"/>
              <a:pathLst>
                <a:path w="13215" h="39807" fill="none" extrusionOk="0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0;p43">
              <a:extLst>
                <a:ext uri="{FF2B5EF4-FFF2-40B4-BE49-F238E27FC236}">
                  <a16:creationId xmlns:a16="http://schemas.microsoft.com/office/drawing/2014/main" id="{58E2B377-79BB-4DA4-96D0-9BC8FF156087}"/>
                </a:ext>
              </a:extLst>
            </p:cNvPr>
            <p:cNvSpPr/>
            <p:nvPr/>
          </p:nvSpPr>
          <p:spPr>
            <a:xfrm rot="10800000">
              <a:off x="204229" y="4396318"/>
              <a:ext cx="97604" cy="133112"/>
            </a:xfrm>
            <a:custGeom>
              <a:avLst/>
              <a:gdLst/>
              <a:ahLst/>
              <a:cxnLst/>
              <a:rect l="l" t="t" r="r" b="b"/>
              <a:pathLst>
                <a:path w="10866" h="14819" fill="none" extrusionOk="0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1;p43">
              <a:extLst>
                <a:ext uri="{FF2B5EF4-FFF2-40B4-BE49-F238E27FC236}">
                  <a16:creationId xmlns:a16="http://schemas.microsoft.com/office/drawing/2014/main" id="{29E2F69D-E602-4332-B6EB-06A6B6F1B42D}"/>
                </a:ext>
              </a:extLst>
            </p:cNvPr>
            <p:cNvSpPr/>
            <p:nvPr/>
          </p:nvSpPr>
          <p:spPr>
            <a:xfrm rot="10800000">
              <a:off x="55686" y="4277515"/>
              <a:ext cx="198711" cy="566688"/>
            </a:xfrm>
            <a:custGeom>
              <a:avLst/>
              <a:gdLst/>
              <a:ahLst/>
              <a:cxnLst/>
              <a:rect l="l" t="t" r="r" b="b"/>
              <a:pathLst>
                <a:path w="22122" h="63088" extrusionOk="0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;p43">
              <a:extLst>
                <a:ext uri="{FF2B5EF4-FFF2-40B4-BE49-F238E27FC236}">
                  <a16:creationId xmlns:a16="http://schemas.microsoft.com/office/drawing/2014/main" id="{3F6044E0-1251-4ABB-A1C7-8D8150C87C83}"/>
                </a:ext>
              </a:extLst>
            </p:cNvPr>
            <p:cNvSpPr/>
            <p:nvPr/>
          </p:nvSpPr>
          <p:spPr>
            <a:xfrm rot="10800000">
              <a:off x="190836" y="4719948"/>
              <a:ext cx="63560" cy="124255"/>
            </a:xfrm>
            <a:custGeom>
              <a:avLst/>
              <a:gdLst/>
              <a:ahLst/>
              <a:cxnLst/>
              <a:rect l="l" t="t" r="r" b="b"/>
              <a:pathLst>
                <a:path w="7076" h="13833" fill="none" extrusionOk="0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3;p43">
              <a:extLst>
                <a:ext uri="{FF2B5EF4-FFF2-40B4-BE49-F238E27FC236}">
                  <a16:creationId xmlns:a16="http://schemas.microsoft.com/office/drawing/2014/main" id="{A9838504-05BA-4E92-A3DC-846276077C33}"/>
                </a:ext>
              </a:extLst>
            </p:cNvPr>
            <p:cNvSpPr/>
            <p:nvPr/>
          </p:nvSpPr>
          <p:spPr>
            <a:xfrm rot="10800000">
              <a:off x="55686" y="4277515"/>
              <a:ext cx="137774" cy="455377"/>
            </a:xfrm>
            <a:custGeom>
              <a:avLst/>
              <a:gdLst/>
              <a:ahLst/>
              <a:cxnLst/>
              <a:rect l="l" t="t" r="r" b="b"/>
              <a:pathLst>
                <a:path w="15338" h="50696" fill="none" extrusionOk="0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4;p43">
              <a:extLst>
                <a:ext uri="{FF2B5EF4-FFF2-40B4-BE49-F238E27FC236}">
                  <a16:creationId xmlns:a16="http://schemas.microsoft.com/office/drawing/2014/main" id="{852CDB59-C57A-4C18-9663-35494B7981F7}"/>
                </a:ext>
              </a:extLst>
            </p:cNvPr>
            <p:cNvSpPr/>
            <p:nvPr/>
          </p:nvSpPr>
          <p:spPr>
            <a:xfrm rot="10800000">
              <a:off x="62261" y="4364780"/>
              <a:ext cx="57551" cy="128800"/>
            </a:xfrm>
            <a:custGeom>
              <a:avLst/>
              <a:gdLst/>
              <a:ahLst/>
              <a:cxnLst/>
              <a:rect l="l" t="t" r="r" b="b"/>
              <a:pathLst>
                <a:path w="6407" h="14339" fill="none" extrusionOk="0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5;p43">
              <a:extLst>
                <a:ext uri="{FF2B5EF4-FFF2-40B4-BE49-F238E27FC236}">
                  <a16:creationId xmlns:a16="http://schemas.microsoft.com/office/drawing/2014/main" id="{36ED4B45-D418-4634-AAF6-918C8F834758}"/>
                </a:ext>
              </a:extLst>
            </p:cNvPr>
            <p:cNvSpPr/>
            <p:nvPr/>
          </p:nvSpPr>
          <p:spPr>
            <a:xfrm rot="10800000">
              <a:off x="91544" y="4229064"/>
              <a:ext cx="90229" cy="65482"/>
            </a:xfrm>
            <a:custGeom>
              <a:avLst/>
              <a:gdLst/>
              <a:ahLst/>
              <a:cxnLst/>
              <a:rect l="l" t="t" r="r" b="b"/>
              <a:pathLst>
                <a:path w="10045" h="7290" extrusionOk="0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ubtitle 1">
            <a:extLst>
              <a:ext uri="{FF2B5EF4-FFF2-40B4-BE49-F238E27FC236}">
                <a16:creationId xmlns:a16="http://schemas.microsoft.com/office/drawing/2014/main" id="{F3AA08E5-6C66-4BA5-ACFD-75713E0BAE6E}"/>
              </a:ext>
            </a:extLst>
          </p:cNvPr>
          <p:cNvSpPr txBox="1">
            <a:spLocks/>
          </p:cNvSpPr>
          <p:nvPr/>
        </p:nvSpPr>
        <p:spPr>
          <a:xfrm>
            <a:off x="8446971" y="4734496"/>
            <a:ext cx="326065" cy="24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None/>
              <a:defRPr sz="1800" b="0" i="0" u="none" strike="noStrike" cap="none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r>
              <a:rPr lang="en-US" sz="130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604</Words>
  <Application>Microsoft Office PowerPoint</Application>
  <PresentationFormat>On-screen Show (16:9)</PresentationFormat>
  <Paragraphs>130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Poiret One</vt:lpstr>
      <vt:lpstr>Calibri</vt:lpstr>
      <vt:lpstr>Wingdings</vt:lpstr>
      <vt:lpstr>Arial</vt:lpstr>
      <vt:lpstr>Oxygen Light</vt:lpstr>
      <vt:lpstr>Oxygen</vt:lpstr>
      <vt:lpstr>Maven Pro</vt:lpstr>
      <vt:lpstr>Bebas Neue</vt:lpstr>
      <vt:lpstr>Minimalist Aesthetic Slideshow by Slidesgo</vt:lpstr>
      <vt:lpstr>DỰ ÁN 1 – PRO1041  PHẦM MỀM QUẢN LÝ BÁN MŨ BẢO HIỂM   NHÓM 7 – IT17101    </vt:lpstr>
      <vt:lpstr>NHÓM 7 GIỚI THIỆU THÀNH VIÊN ĐỀ TÀI  </vt:lpstr>
      <vt:lpstr>Nội Dung Chính </vt:lpstr>
      <vt:lpstr>Phần 1 : Giới thiệu đề tài – hệ thống </vt:lpstr>
      <vt:lpstr>04. Khảo sát </vt:lpstr>
      <vt:lpstr>05. Kết luận khảo sát</vt:lpstr>
      <vt:lpstr>06. Khởi tạo lập kế hoạch</vt:lpstr>
      <vt:lpstr>07. Các chức năng của sản phẩm</vt:lpstr>
      <vt:lpstr>PHẦN 3 : Phương pháp phát triển phầm mềm </vt:lpstr>
      <vt:lpstr>Phần 3 : DATABASE</vt:lpstr>
      <vt:lpstr>Phần 4 : Phân tích và thiết kế</vt:lpstr>
      <vt:lpstr>02 . Mô hình Activity Diagram</vt:lpstr>
      <vt:lpstr>02. Bán hàng</vt:lpstr>
      <vt:lpstr>03 . Khuyến mãi</vt:lpstr>
      <vt:lpstr>04 . Class Diagram</vt:lpstr>
      <vt:lpstr>05. Thiết kế giao diện</vt:lpstr>
      <vt:lpstr>02. Bán hàng</vt:lpstr>
      <vt:lpstr>03. Khuyến mãi</vt:lpstr>
      <vt:lpstr>Phần 5 : Các chức năng</vt:lpstr>
      <vt:lpstr>02. Thống kê</vt:lpstr>
      <vt:lpstr>Phần 6 : Kiểm thử</vt:lpstr>
      <vt:lpstr> Phần 7: Tổng kết </vt:lpstr>
      <vt:lpstr>03 . Những khó khăn rủi ro gặp phải và cách giải quyết </vt:lpstr>
      <vt:lpstr>Phần 8 : Yêu cầu khác </vt:lpstr>
      <vt:lpstr>Phần 9 : Demo những luồng chức năng chính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1 – PRO1041  PHẦM MỀM QUẢN LÝ BÁN MŨ BẢO HIỂM   NHÓM 7 – IT17101  GVHD : NGUYỄN ANH DŨNG   </dc:title>
  <dc:creator>pc</dc:creator>
  <cp:lastModifiedBy>Ziệt Hoàng</cp:lastModifiedBy>
  <cp:revision>21</cp:revision>
  <dcterms:modified xsi:type="dcterms:W3CDTF">2022-04-21T07:17:30Z</dcterms:modified>
</cp:coreProperties>
</file>